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8" r:id="rId3"/>
    <p:sldId id="262" r:id="rId4"/>
    <p:sldId id="263" r:id="rId5"/>
    <p:sldId id="267" r:id="rId6"/>
    <p:sldId id="269" r:id="rId7"/>
    <p:sldId id="270" r:id="rId8"/>
    <p:sldId id="271" r:id="rId9"/>
    <p:sldId id="272" r:id="rId10"/>
    <p:sldId id="273" r:id="rId11"/>
    <p:sldId id="274" r:id="rId12"/>
    <p:sldId id="265" r:id="rId13"/>
    <p:sldId id="266" r:id="rId14"/>
    <p:sldId id="275" r:id="rId15"/>
    <p:sldId id="264" r:id="rId16"/>
    <p:sldId id="276" r:id="rId17"/>
    <p:sldId id="277" r:id="rId18"/>
    <p:sldId id="279" r:id="rId19"/>
    <p:sldId id="278" r:id="rId20"/>
    <p:sldId id="280" r:id="rId21"/>
    <p:sldId id="281" r:id="rId22"/>
    <p:sldId id="282" r:id="rId23"/>
    <p:sldId id="286" r:id="rId24"/>
    <p:sldId id="283" r:id="rId25"/>
    <p:sldId id="287" r:id="rId26"/>
    <p:sldId id="288" r:id="rId27"/>
    <p:sldId id="284" r:id="rId28"/>
    <p:sldId id="285" r:id="rId29"/>
    <p:sldId id="290" r:id="rId30"/>
    <p:sldId id="289" r:id="rId31"/>
    <p:sldId id="291" r:id="rId32"/>
    <p:sldId id="292" r:id="rId33"/>
    <p:sldId id="293" r:id="rId34"/>
    <p:sldId id="294" r:id="rId35"/>
    <p:sldId id="297" r:id="rId36"/>
    <p:sldId id="296" r:id="rId37"/>
    <p:sldId id="298" r:id="rId38"/>
    <p:sldId id="299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606"/>
    <a:srgbClr val="C3CE81"/>
    <a:srgbClr val="777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3" autoAdjust="0"/>
  </p:normalViewPr>
  <p:slideViewPr>
    <p:cSldViewPr>
      <p:cViewPr>
        <p:scale>
          <a:sx n="100" d="100"/>
          <a:sy n="100" d="100"/>
        </p:scale>
        <p:origin x="-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amtasiaStudio_titleandmain3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C3CE8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B962A4-1BD6-405C-A539-52E83F383E47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045F5-6C16-4017-A60B-B17118DDFFEC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0D4F2-3675-46A3-9F64-206130026A93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E665F-D408-4F68-88A0-09D2576EE672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73E04-E966-4353-9D0E-85E50571F017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6EBC4-1A6C-4A54-80E7-518161560372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C909D-6FBF-4C07-B4A0-5B4B7D26E8A8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1E894-F1B5-4C33-9F5B-E41A71228C0A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DE6B0-5C1F-406E-B0C6-EBE0AA9C82DD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A941F-4042-471B-B8C5-615CD33859B2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08307-75A5-41B6-9431-75C2AEAEB10B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amtasiaStudio_content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77777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80EF56-9CB6-44C4-BFFB-C00788369B10}" type="datetimeFigureOut">
              <a:rPr lang="en-US"/>
              <a:pPr>
                <a:defRPr/>
              </a:pPr>
              <a:t>2/20/2012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72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77777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3CE8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3CE8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929395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929395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929395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929395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929395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981200"/>
            <a:ext cx="64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Dealer Presentation Book</a:t>
            </a:r>
          </a:p>
          <a:p>
            <a:pPr algn="ctr"/>
            <a:r>
              <a:rPr lang="en-US" sz="4000" dirty="0" smtClean="0"/>
              <a:t>Home Comfort Center </a:t>
            </a:r>
          </a:p>
          <a:p>
            <a:pPr algn="ctr"/>
            <a:r>
              <a:rPr lang="en-US" sz="4000" dirty="0" smtClean="0"/>
              <a:t>(In Home Selling Tool)</a:t>
            </a:r>
          </a:p>
          <a:p>
            <a:pPr algn="ctr"/>
            <a:endParaRPr lang="en-US" sz="4000" dirty="0"/>
          </a:p>
          <a:p>
            <a:pPr algn="ctr"/>
            <a:r>
              <a:rPr lang="en-US" sz="2800" dirty="0" smtClean="0"/>
              <a:t>Natalie </a:t>
            </a:r>
            <a:r>
              <a:rPr lang="en-US" sz="2800" dirty="0" err="1" smtClean="0"/>
              <a:t>DeRousse</a:t>
            </a:r>
            <a:endParaRPr lang="en-US" sz="2800" dirty="0" smtClean="0"/>
          </a:p>
          <a:p>
            <a:pPr algn="ctr"/>
            <a:r>
              <a:rPr lang="en-US" sz="2800" dirty="0" smtClean="0"/>
              <a:t>Sr. Sales Training Manager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 - Android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400"/>
            <a:ext cx="8001000" cy="502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1371600" y="4953000"/>
            <a:ext cx="685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10200" y="1905000"/>
            <a:ext cx="1600200" cy="762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 - Android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752600"/>
            <a:ext cx="792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Saved DPB .</a:t>
            </a:r>
            <a:r>
              <a:rPr lang="en-US" sz="2400" dirty="0" err="1" smtClean="0"/>
              <a:t>pdf</a:t>
            </a:r>
            <a:r>
              <a:rPr lang="en-US" sz="2400" dirty="0" smtClean="0"/>
              <a:t> to your computer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smtClean="0"/>
              <a:t>File Manager App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Connect Android Tablet to your computer (USB connect)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Click:  “Open Device to view Files . . .”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Copy .</a:t>
            </a:r>
            <a:r>
              <a:rPr lang="en-US" sz="2400" dirty="0" err="1" smtClean="0"/>
              <a:t>pdf</a:t>
            </a:r>
            <a:r>
              <a:rPr lang="en-US" sz="2400" dirty="0" smtClean="0"/>
              <a:t> file to your Download File in your Tablet</a:t>
            </a:r>
          </a:p>
          <a:p>
            <a:pPr marL="457200" indent="-457200"/>
            <a:r>
              <a:rPr lang="en-US" sz="2400" dirty="0"/>
              <a:t> </a:t>
            </a:r>
            <a:r>
              <a:rPr lang="en-US" sz="2400" dirty="0" smtClean="0"/>
              <a:t>        (On your computer, right click on .</a:t>
            </a:r>
            <a:r>
              <a:rPr lang="en-US" sz="2400" dirty="0" err="1" smtClean="0"/>
              <a:t>pdf</a:t>
            </a:r>
            <a:r>
              <a:rPr lang="en-US" sz="2400" dirty="0" smtClean="0"/>
              <a:t> copy/paste to   </a:t>
            </a:r>
          </a:p>
          <a:p>
            <a:pPr marL="457200" indent="-457200"/>
            <a:r>
              <a:rPr lang="en-US" sz="2400" dirty="0"/>
              <a:t> </a:t>
            </a:r>
            <a:r>
              <a:rPr lang="en-US" sz="2400" dirty="0" smtClean="0"/>
              <a:t>          Tablet Download file)</a:t>
            </a:r>
          </a:p>
          <a:p>
            <a:pPr marL="457200" indent="-457200"/>
            <a:r>
              <a:rPr lang="en-US" sz="2400" dirty="0" smtClean="0"/>
              <a:t>6.   “</a:t>
            </a:r>
            <a:r>
              <a:rPr lang="en-US" sz="2400" dirty="0" err="1" smtClean="0"/>
              <a:t>Dropbox”can</a:t>
            </a:r>
            <a:r>
              <a:rPr lang="en-US" sz="2400" dirty="0" smtClean="0"/>
              <a:t> also be used</a:t>
            </a:r>
          </a:p>
          <a:p>
            <a:pPr marL="457200" indent="-457200">
              <a:buAutoNum type="arabicPeriod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 – Android Upload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32861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2438400" y="2743200"/>
            <a:ext cx="6096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05000"/>
            <a:ext cx="540861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3429000" y="3124200"/>
            <a:ext cx="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819400"/>
            <a:ext cx="534090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8077200" y="40386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296070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2362200" y="2133600"/>
            <a:ext cx="4572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05000"/>
            <a:ext cx="630677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981200" y="4495800"/>
            <a:ext cx="685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2133600"/>
            <a:ext cx="1981200" cy="533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514600"/>
            <a:ext cx="663150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 - Android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37" y="1143000"/>
            <a:ext cx="8894763" cy="558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28600" y="3276600"/>
            <a:ext cx="2286000" cy="304800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Android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28600" y="2819400"/>
            <a:ext cx="0" cy="1524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382000" cy="527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Comfort Center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(In Home Selling Tool)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9172037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4343400" y="3886200"/>
            <a:ext cx="76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648200" y="4724400"/>
            <a:ext cx="76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124200"/>
            <a:ext cx="38576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5029200" y="4419600"/>
            <a:ext cx="7620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562600" y="4724400"/>
            <a:ext cx="3048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5833 0.02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Comfort Center - Android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32861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2133600" y="3276600"/>
            <a:ext cx="6096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0"/>
            <a:ext cx="5408610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3352800" y="3352800"/>
            <a:ext cx="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819400"/>
            <a:ext cx="534090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8077200" y="4038600"/>
            <a:ext cx="457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57400" y="990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upload thru </a:t>
            </a:r>
            <a:r>
              <a:rPr lang="en-US" dirty="0" err="1" smtClean="0"/>
              <a:t>Dropbox</a:t>
            </a:r>
            <a:r>
              <a:rPr lang="en-US" dirty="0" smtClean="0"/>
              <a:t> or thru your computer synced to your Tablet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Comfort Center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296070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3352800" y="2133600"/>
            <a:ext cx="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133600"/>
            <a:ext cx="630677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981200" y="4495800"/>
            <a:ext cx="685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5800" y="2362200"/>
            <a:ext cx="2057400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667000"/>
            <a:ext cx="663150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Comfort Center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922908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00400" y="3429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Click - Install . . 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1430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Go to the Marketing Action Center – create your book!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25223"/>
            <a:ext cx="6629400" cy="493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Comfort Center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63" y="1219200"/>
            <a:ext cx="885373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648200" y="1447800"/>
            <a:ext cx="10668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4873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Comfort Center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6858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If the HCC Icon does not appear on the Tablet Main Screen – touch &amp; hold on Main Screen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Click on App Shortcuts – Find HCC Icon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Tap on Icon </a:t>
            </a:r>
            <a:endParaRPr lang="en-US" sz="24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647950"/>
            <a:ext cx="649224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981200" y="5638800"/>
            <a:ext cx="1219200" cy="5334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48000" y="40386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76600" y="5562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00400"/>
            <a:ext cx="23075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1905000" y="6248400"/>
            <a:ext cx="4572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Home Comfort Center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63" y="1219200"/>
            <a:ext cx="885373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648200" y="1447800"/>
            <a:ext cx="10668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3820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 descr="C:\Documents and Settings\cderoun\My Documents\My Documents\Mobile Apps\York_HCC_Screenshots\York iPad H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467600" cy="56007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562600" y="2895600"/>
            <a:ext cx="2667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38800" y="39624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Loading Resources . . .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3962400"/>
            <a:ext cx="2133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Loading Resources   0%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3962400"/>
            <a:ext cx="2286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Loading Resources   67%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5029200"/>
            <a:ext cx="24384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Allow 5-15 minutes for HCC to load after initial install – must be connected to wireless or 3G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cderoun\My Documents\My Documents\Mobile Apps\York_HCC_Screenshots\York iPad H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467600" cy="56007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 flipH="1">
            <a:off x="1066800" y="6172200"/>
            <a:ext cx="1066800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7162800" cy="537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 flipH="1">
            <a:off x="4800600" y="2971800"/>
            <a:ext cx="1066800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 descr="C:\Documents and Settings\cderoun\My Documents\My Documents\Mobile Apps\York_HCC_Screenshots\York iPad H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57300"/>
            <a:ext cx="7467600" cy="56007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 rot="7291675" flipH="1">
            <a:off x="4905070" y="4682456"/>
            <a:ext cx="1066800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050" name="Picture 2" descr="C:\Documents and Settings\cderoun\My Documents\My Documents\Mobile Apps\York_HCC_Screenshots\York iPad scre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213600" cy="54102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6019800" y="32766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438400"/>
            <a:ext cx="6705600" cy="217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7010400" y="25908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86600" y="44196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05400" y="4953000"/>
            <a:ext cx="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66800" y="4800600"/>
            <a:ext cx="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074" name="Picture 2" descr="C:\Documents and Settings\cderoun\My Documents\My Documents\Mobile Apps\York_HCC_Screenshots\York iPad screensho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7721600" cy="57912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V="1">
            <a:off x="6477000" y="2895600"/>
            <a:ext cx="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38200" y="2286000"/>
            <a:ext cx="2286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9167 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170" name="Picture 2" descr="C:\Documents and Settings\cderoun\My Documents\My Documents\Mobile Apps\York_HCC_Screenshots\See Resul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7366000" cy="55245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 rot="8932215" flipH="1">
            <a:off x="5077663" y="6336862"/>
            <a:ext cx="1066800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066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267200" cy="294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600200"/>
            <a:ext cx="41529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5791200" y="3581400"/>
            <a:ext cx="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057400"/>
            <a:ext cx="41910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419600" y="3581400"/>
            <a:ext cx="3810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001000" y="5029200"/>
            <a:ext cx="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0416 0.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122" name="Picture 2" descr="C:\Documents and Settings\cderoun\My Documents\My Documents\Mobile Apps\York_HCC_Screenshots\York IHST screensho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45400" cy="573405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936866"/>
            <a:ext cx="7254367" cy="332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146" name="Picture 2" descr="C:\Documents and Settings\cderoun\My Documents\My Documents\Mobile Apps\York_HCC_Screenshots\Results more inf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85850"/>
            <a:ext cx="7696200" cy="577215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 rot="8932215" flipH="1">
            <a:off x="7202136" y="5928480"/>
            <a:ext cx="666075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4008" y="5410200"/>
            <a:ext cx="3752267" cy="111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 rot="10800000" flipH="1">
            <a:off x="5715000" y="6019800"/>
            <a:ext cx="666075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42200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4600" y="38862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lovelynatalie@hotmail.com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773447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5943600" y="1447800"/>
            <a:ext cx="4572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733800" y="2286000"/>
            <a:ext cx="762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429000" y="1752600"/>
            <a:ext cx="9906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52600" y="190500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lovelynatalie@hotmail.com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0417 0.04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4445 L 0.10416 0.08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 - Email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012" y="1066800"/>
            <a:ext cx="5160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5562600" y="1219200"/>
            <a:ext cx="685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 descr="C:\Documents and Settings\cderoun\My Documents\My Documents\Mobile Apps\York_HCC_Screenshots\York iPad H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57300"/>
            <a:ext cx="7467600" cy="56007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 rot="10800000" flipH="1">
            <a:off x="4572000" y="5943600"/>
            <a:ext cx="1066800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HCC - Informative Videos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1266" name="Picture 2" descr="C:\Documents and Settings\cderoun\My Documents\My Documents\Mobile Apps\York_HCC_Screenshots\Informative Vide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7315200" cy="54864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 rot="10800000" flipH="1">
            <a:off x="6629400" y="1447800"/>
            <a:ext cx="838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flipH="1">
            <a:off x="1600200" y="1524000"/>
            <a:ext cx="8382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Home Comfort Center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 descr="C:\Documents and Settings\cderoun\My Documents\My Documents\Mobile Apps\York_HCC_Screenshots\York iPad H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4396" y="204394"/>
            <a:ext cx="8702936" cy="6653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990600" y="152400"/>
            <a:ext cx="7467600" cy="129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8000" dirty="0">
                <a:solidFill>
                  <a:schemeClr val="tx2"/>
                </a:solidFill>
                <a:latin typeface="Trebuchet MS" pitchFamily="34" charset="0"/>
              </a:rPr>
              <a:t>QUESTIONS?</a:t>
            </a:r>
          </a:p>
        </p:txBody>
      </p:sp>
      <p:pic>
        <p:nvPicPr>
          <p:cNvPr id="264197" name="Picture 5" descr="questi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2209800"/>
            <a:ext cx="28575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194" name="Picture 2" descr="questions-mar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75926">
            <a:off x="1752600" y="2924175"/>
            <a:ext cx="16668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195" name="Picture 3" descr="questions-mar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3927">
            <a:off x="6629400" y="2771775"/>
            <a:ext cx="16668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066800"/>
            <a:ext cx="7620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800" dirty="0" smtClean="0"/>
              <a:t>Dealers can order one </a:t>
            </a:r>
            <a:r>
              <a:rPr lang="en-US" sz="2800" i="1" dirty="0" smtClean="0"/>
              <a:t>free</a:t>
            </a:r>
            <a:r>
              <a:rPr lang="en-US" sz="2800" dirty="0" smtClean="0"/>
              <a:t> digital and printed version of their Dealer Presentation Book (same book, ordered at the same time)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</a:t>
            </a:r>
            <a:r>
              <a:rPr lang="en-US" sz="2800" b="1" dirty="0" smtClean="0"/>
              <a:t>Distributors/Branches</a:t>
            </a:r>
            <a:r>
              <a:rPr lang="en-US" sz="2800" dirty="0" smtClean="0"/>
              <a:t> can order a digital version Dealer Presentation Book for $20 (formatting fee)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b="1" dirty="0" smtClean="0"/>
              <a:t>Distributors/Branches</a:t>
            </a:r>
            <a:r>
              <a:rPr lang="en-US" sz="2800" dirty="0" smtClean="0"/>
              <a:t> can order a digital and printed version of Dealer Presentation Book for $70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 Digital versions of Dealer Presentation Book are in a .</a:t>
            </a:r>
            <a:r>
              <a:rPr lang="en-US" sz="2800" dirty="0" err="1" smtClean="0"/>
              <a:t>pdf</a:t>
            </a:r>
            <a:r>
              <a:rPr lang="en-US" sz="2800" dirty="0" smtClean="0"/>
              <a:t> and can be uploaded to a Mobile Tablet in numerous ways: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1.  SAVE the DPB .</a:t>
            </a:r>
            <a:r>
              <a:rPr lang="en-US" sz="2800" dirty="0" err="1" smtClean="0"/>
              <a:t>pdf</a:t>
            </a:r>
            <a:r>
              <a:rPr lang="en-US" sz="2800" dirty="0" smtClean="0"/>
              <a:t> file to your computer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 - </a:t>
            </a:r>
            <a:r>
              <a:rPr lang="en-US" dirty="0" err="1" smtClean="0">
                <a:solidFill>
                  <a:schemeClr val="tx1"/>
                </a:solidFill>
              </a:rPr>
              <a:t>iPad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59494"/>
            <a:ext cx="7543800" cy="589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838200" y="762000"/>
            <a:ext cx="3048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66800"/>
            <a:ext cx="24003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2209800" y="2209800"/>
            <a:ext cx="381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286000"/>
            <a:ext cx="40671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H="1">
            <a:off x="4572000" y="3276600"/>
            <a:ext cx="381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066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 - </a:t>
            </a:r>
            <a:r>
              <a:rPr lang="en-US" dirty="0" err="1" smtClean="0">
                <a:solidFill>
                  <a:schemeClr val="tx1"/>
                </a:solidFill>
              </a:rPr>
              <a:t>iPad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1"/>
            <a:ext cx="732911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95600" y="3810000"/>
            <a:ext cx="335280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iPad</a:t>
            </a:r>
            <a:r>
              <a:rPr lang="en-US" dirty="0" smtClean="0"/>
              <a:t> - Make sure that you download </a:t>
            </a:r>
            <a:r>
              <a:rPr lang="en-US" dirty="0" err="1" smtClean="0"/>
              <a:t>iBooks</a:t>
            </a:r>
            <a:r>
              <a:rPr lang="en-US" dirty="0" smtClean="0"/>
              <a:t> (free app) from the App Store</a:t>
            </a:r>
          </a:p>
          <a:p>
            <a:r>
              <a:rPr lang="en-US" dirty="0" smtClean="0"/>
              <a:t>Sync </a:t>
            </a:r>
            <a:r>
              <a:rPr lang="en-US" dirty="0" err="1" smtClean="0"/>
              <a:t>iPad</a:t>
            </a:r>
            <a:r>
              <a:rPr lang="en-US" dirty="0" smtClean="0"/>
              <a:t> with iTunes</a:t>
            </a:r>
          </a:p>
          <a:p>
            <a:r>
              <a:rPr lang="en-US" dirty="0" smtClean="0"/>
              <a:t>Dealer Presentation Book will automatically appear in your </a:t>
            </a:r>
            <a:r>
              <a:rPr lang="en-US" dirty="0" err="1" smtClean="0"/>
              <a:t>iBooks</a:t>
            </a:r>
            <a:r>
              <a:rPr lang="en-US" dirty="0" smtClean="0"/>
              <a:t> Collection.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Dropbox</a:t>
            </a:r>
            <a:r>
              <a:rPr lang="en-US" dirty="0" smtClean="0"/>
              <a:t>” can also be used to upload DPB to your </a:t>
            </a:r>
            <a:r>
              <a:rPr lang="en-US" dirty="0" err="1" smtClean="0"/>
              <a:t>iPad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295400" y="2209800"/>
            <a:ext cx="381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6815" cy="662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 - </a:t>
            </a:r>
            <a:r>
              <a:rPr lang="en-US" dirty="0" err="1" smtClean="0">
                <a:solidFill>
                  <a:schemeClr val="tx1"/>
                </a:solidFill>
              </a:rPr>
              <a:t>iPad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18618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1905000" y="1447800"/>
            <a:ext cx="3352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Dealer Presentation Book - Android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4478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File Manager App must be on your Tablet – first</a:t>
            </a:r>
          </a:p>
          <a:p>
            <a:pPr marL="457200" indent="-457200"/>
            <a:r>
              <a:rPr lang="en-US" sz="2400" dirty="0" smtClean="0"/>
              <a:t>2.   Go to Android Market and find a “File Manager”</a:t>
            </a:r>
          </a:p>
          <a:p>
            <a:pPr marL="457200" indent="-457200"/>
            <a:endParaRPr lang="en-US" sz="24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642805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14600"/>
            <a:ext cx="65836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514600"/>
            <a:ext cx="65532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mtasiaStudio">
  <a:themeElements>
    <a:clrScheme name="techsmith">
      <a:dk1>
        <a:srgbClr val="58595B"/>
      </a:dk1>
      <a:lt1>
        <a:sysClr val="window" lastClr="FFFFFF"/>
      </a:lt1>
      <a:dk2>
        <a:srgbClr val="006A71"/>
      </a:dk2>
      <a:lt2>
        <a:srgbClr val="F8F8F8"/>
      </a:lt2>
      <a:accent1>
        <a:srgbClr val="F8971D"/>
      </a:accent1>
      <a:accent2>
        <a:srgbClr val="006A71"/>
      </a:accent2>
      <a:accent3>
        <a:srgbClr val="C3CE81"/>
      </a:accent3>
      <a:accent4>
        <a:srgbClr val="66AECC"/>
      </a:accent4>
      <a:accent5>
        <a:srgbClr val="DD1541"/>
      </a:accent5>
      <a:accent6>
        <a:srgbClr val="FFC425"/>
      </a:accent6>
      <a:hlink>
        <a:srgbClr val="F8971D"/>
      </a:hlink>
      <a:folHlink>
        <a:srgbClr val="C3CE8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CamtasiaStudio</Template>
  <TotalTime>504</TotalTime>
  <Words>469</Words>
  <Application>Microsoft Office PowerPoint</Application>
  <PresentationFormat>On-screen Show (4:3)</PresentationFormat>
  <Paragraphs>74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CamtasiaStudio</vt:lpstr>
      <vt:lpstr>Slide 1</vt:lpstr>
      <vt:lpstr>Dealer Presentation Book</vt:lpstr>
      <vt:lpstr>Dealer Presentation Book </vt:lpstr>
      <vt:lpstr>Dealer Presentation Book</vt:lpstr>
      <vt:lpstr>Dealer Presentation Book - iPad</vt:lpstr>
      <vt:lpstr>Dealer Presentation Book - iPad</vt:lpstr>
      <vt:lpstr>Slide 7</vt:lpstr>
      <vt:lpstr>Dealer Presentation Book - iPad</vt:lpstr>
      <vt:lpstr>Dealer Presentation Book - Android</vt:lpstr>
      <vt:lpstr>Dealer Presentation Book - Android</vt:lpstr>
      <vt:lpstr>Dealer Presentation Book - Android</vt:lpstr>
      <vt:lpstr>Dealer Presentation Book – Android Upload</vt:lpstr>
      <vt:lpstr>Dealer Presentation Book</vt:lpstr>
      <vt:lpstr>Dealer Presentation Book - Android</vt:lpstr>
      <vt:lpstr>Dealer Presentation Book Android</vt:lpstr>
      <vt:lpstr>Home Comfort Center (In Home Selling Tool)</vt:lpstr>
      <vt:lpstr>Home Comfort Center - Android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</vt:lpstr>
      <vt:lpstr>Home Comfort Center - Email</vt:lpstr>
      <vt:lpstr>Home Comfort Center</vt:lpstr>
      <vt:lpstr>HCC - Informative Videos</vt:lpstr>
      <vt:lpstr>Home Comfort Center</vt:lpstr>
      <vt:lpstr>Slide 38</vt:lpstr>
    </vt:vector>
  </TitlesOfParts>
  <Company>TechSmith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r.eash</dc:creator>
  <cp:lastModifiedBy>cderoun</cp:lastModifiedBy>
  <cp:revision>62</cp:revision>
  <dcterms:created xsi:type="dcterms:W3CDTF">2009-12-08T17:51:58Z</dcterms:created>
  <dcterms:modified xsi:type="dcterms:W3CDTF">2012-02-20T17:35:16Z</dcterms:modified>
</cp:coreProperties>
</file>