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B2FCF-38ED-4664-B709-0DC0F41A7E7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3A065-23B0-4975-AFF5-6AFEAA3B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3A065-23B0-4975-AFF5-6AFEAA3BB2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1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A4CD-9BC9-46EA-8978-750A2103EC9F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9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636A-A4E0-4B2F-8582-470F4004AF10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7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2D2C-39CB-4E76-8E39-49D4E77AF0A4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6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3508-2797-4BFB-B960-AD4229F4CD0A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13BC-1BD9-4567-84F1-2C0996B677DC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9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0391-DF5E-472C-8C2F-7CBD4617C955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8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886E-22DD-4F59-A3E7-6DD09D9DBA6D}" type="datetime1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0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3687-8FC0-4D03-8739-557C2D083229}" type="datetime1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D48B-C2E1-4E5D-A857-C793173BE136}" type="datetime1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2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1AB-F9E0-4823-B0E4-B2BCD9C7D61B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4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278F-B899-436B-B7A5-8E3FB0A59E0B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5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E364F-08B0-44BE-A67D-26FB986D24A2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9BB82-84DE-470B-8D3D-7097874E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4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9313" y="1338604"/>
            <a:ext cx="74094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Installing the factory configuration file onto a replacement SSE Unit Control Board </a:t>
            </a:r>
          </a:p>
          <a:p>
            <a:pPr algn="ctr"/>
            <a:endParaRPr lang="en-US" sz="3200" dirty="0"/>
          </a:p>
          <a:p>
            <a:pPr algn="ctr"/>
            <a:r>
              <a:rPr lang="en-US" sz="2000" dirty="0" smtClean="0"/>
              <a:t>(when the configuration parameters were not saved on a USB drive or PC when equipment was Commissioned and Started up)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11" r="54823" b="42067"/>
          <a:stretch/>
        </p:blipFill>
        <p:spPr>
          <a:xfrm>
            <a:off x="104419" y="962359"/>
            <a:ext cx="4173079" cy="4383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638" r="57685" b="25630"/>
          <a:stretch/>
        </p:blipFill>
        <p:spPr>
          <a:xfrm>
            <a:off x="4320747" y="962359"/>
            <a:ext cx="3814119" cy="5596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579" r="57510" b="26338"/>
          <a:stretch/>
        </p:blipFill>
        <p:spPr>
          <a:xfrm>
            <a:off x="8221363" y="943918"/>
            <a:ext cx="3904735" cy="563345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573427" y="864973"/>
            <a:ext cx="820471" cy="1466676"/>
          </a:xfrm>
          <a:prstGeom prst="straightConnector1">
            <a:avLst/>
          </a:prstGeom>
          <a:ln w="412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3773" y="547217"/>
            <a:ext cx="368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</a:t>
            </a:r>
            <a:r>
              <a:rPr lang="en-US" dirty="0" smtClean="0"/>
              <a:t>Right click on your Removable Disk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87623" y="545457"/>
            <a:ext cx="384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 Select “File system” pull down menu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41308" y="900619"/>
            <a:ext cx="1626571" cy="3243014"/>
          </a:xfrm>
          <a:prstGeom prst="straightConnector1">
            <a:avLst/>
          </a:prstGeom>
          <a:ln w="412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28455" y="531287"/>
            <a:ext cx="273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3) Select “FAT” then “Start”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440582" y="864973"/>
            <a:ext cx="1276845" cy="3517557"/>
          </a:xfrm>
          <a:prstGeom prst="straightConnector1">
            <a:avLst/>
          </a:prstGeom>
          <a:ln w="412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623664" y="5461686"/>
            <a:ext cx="1289211" cy="663147"/>
          </a:xfrm>
          <a:prstGeom prst="straightConnector1">
            <a:avLst/>
          </a:prstGeom>
          <a:ln w="412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4646" y="9009"/>
            <a:ext cx="4598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 CONFIRM </a:t>
            </a:r>
            <a:r>
              <a:rPr lang="en-US" dirty="0" smtClean="0"/>
              <a:t>OR RE-FORMAT YOUR USB DRIVE: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4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-1" r="44213" b="30553"/>
          <a:stretch/>
        </p:blipFill>
        <p:spPr>
          <a:xfrm>
            <a:off x="3456495" y="150829"/>
            <a:ext cx="8430706" cy="6559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804" y="443060"/>
            <a:ext cx="25296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Open </a:t>
            </a:r>
            <a:r>
              <a:rPr lang="en-US" dirty="0" err="1" smtClean="0"/>
              <a:t>UPGNet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2) Select Product Center</a:t>
            </a:r>
          </a:p>
          <a:p>
            <a:endParaRPr lang="en-US" dirty="0"/>
          </a:p>
          <a:p>
            <a:r>
              <a:rPr lang="en-US" dirty="0" smtClean="0"/>
              <a:t>3) Select </a:t>
            </a:r>
            <a:r>
              <a:rPr lang="en-US" dirty="0" err="1" smtClean="0"/>
              <a:t>SmartSearch</a:t>
            </a:r>
            <a:r>
              <a:rPr lang="en-US" dirty="0" smtClean="0"/>
              <a:t> V2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197992" y="5024958"/>
            <a:ext cx="311084" cy="735291"/>
          </a:xfrm>
          <a:prstGeom prst="straightConnector1">
            <a:avLst/>
          </a:prstGeom>
          <a:ln w="412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1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32" t="12246" r="15978" b="25582"/>
          <a:stretch/>
        </p:blipFill>
        <p:spPr>
          <a:xfrm>
            <a:off x="3973516" y="583046"/>
            <a:ext cx="7871382" cy="5750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804" y="443060"/>
            <a:ext cx="3020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Enter Serial Number of Unit</a:t>
            </a:r>
          </a:p>
          <a:p>
            <a:endParaRPr lang="en-US" dirty="0"/>
          </a:p>
          <a:p>
            <a:r>
              <a:rPr lang="en-US" dirty="0" smtClean="0"/>
              <a:t>2) Press “Search”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009772" y="1698828"/>
            <a:ext cx="311084" cy="735291"/>
          </a:xfrm>
          <a:prstGeom prst="straightConnector1">
            <a:avLst/>
          </a:prstGeom>
          <a:ln w="412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798243" y="1159497"/>
            <a:ext cx="697584" cy="13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05926" y="2302144"/>
            <a:ext cx="2100606" cy="516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64" t="12618" r="15378" b="24715"/>
          <a:stretch/>
        </p:blipFill>
        <p:spPr>
          <a:xfrm>
            <a:off x="3417217" y="408997"/>
            <a:ext cx="8305800" cy="6028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63" y="39665"/>
            <a:ext cx="413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Click on Unit “Material” number in blue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363852" y="3516198"/>
            <a:ext cx="311084" cy="735291"/>
          </a:xfrm>
          <a:prstGeom prst="straightConnector1">
            <a:avLst/>
          </a:prstGeom>
          <a:ln w="412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9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937" t="13000" r="15521" b="25000"/>
          <a:stretch/>
        </p:blipFill>
        <p:spPr>
          <a:xfrm>
            <a:off x="3620426" y="296187"/>
            <a:ext cx="8373453" cy="606016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0701662" y="2683686"/>
            <a:ext cx="311084" cy="735291"/>
          </a:xfrm>
          <a:prstGeom prst="straightConnector1">
            <a:avLst/>
          </a:prstGeom>
          <a:ln w="412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7963" y="39665"/>
            <a:ext cx="307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Click on “SSE Control Board”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6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729" t="12667" r="15417" b="46097"/>
          <a:stretch/>
        </p:blipFill>
        <p:spPr>
          <a:xfrm>
            <a:off x="2926658" y="1128453"/>
            <a:ext cx="8915400" cy="4266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62" y="211115"/>
            <a:ext cx="545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Click on “here” to download Factory configuration file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626492" y="3918126"/>
            <a:ext cx="311084" cy="735291"/>
          </a:xfrm>
          <a:prstGeom prst="straightConnector1">
            <a:avLst/>
          </a:prstGeom>
          <a:ln w="412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2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25" t="12500" r="14896" b="39004"/>
          <a:stretch/>
        </p:blipFill>
        <p:spPr>
          <a:xfrm>
            <a:off x="3150870" y="973386"/>
            <a:ext cx="8686800" cy="483305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447868" y="5071149"/>
            <a:ext cx="311084" cy="735291"/>
          </a:xfrm>
          <a:prstGeom prst="straightConnector1">
            <a:avLst/>
          </a:prstGeom>
          <a:ln w="412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7962" y="211115"/>
            <a:ext cx="468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Save as (keep name), but save onto USB drive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7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57" y="245097"/>
            <a:ext cx="6371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CONFIRM FIRMWARE VERSION ON UCB: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&gt;Controller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&gt;Firm</a:t>
            </a:r>
          </a:p>
          <a:p>
            <a:pPr lvl="1"/>
            <a:r>
              <a:rPr lang="en-US" dirty="0"/>
              <a:t>	 </a:t>
            </a:r>
            <a:r>
              <a:rPr lang="en-US" dirty="0" smtClean="0"/>
              <a:t>      &gt;</a:t>
            </a:r>
            <a:r>
              <a:rPr lang="en-US" dirty="0" err="1" smtClean="0"/>
              <a:t>FirmVer</a:t>
            </a:r>
            <a:endParaRPr lang="en-US" dirty="0" smtClean="0"/>
          </a:p>
          <a:p>
            <a:pPr lvl="1"/>
            <a:r>
              <a:rPr lang="en-US" dirty="0"/>
              <a:t>	</a:t>
            </a:r>
            <a:r>
              <a:rPr lang="en-US" dirty="0" smtClean="0"/>
              <a:t>	3.0.0.1072</a:t>
            </a:r>
          </a:p>
          <a:p>
            <a:pPr lvl="1"/>
            <a:r>
              <a:rPr lang="en-US" dirty="0" smtClean="0"/>
              <a:t>                                                     </a:t>
            </a:r>
          </a:p>
          <a:p>
            <a:pPr lvl="1"/>
            <a:r>
              <a:rPr lang="en-US" dirty="0" smtClean="0"/>
              <a:t>(if it is not 3.0.0.1072, follow instructions on </a:t>
            </a:r>
            <a:r>
              <a:rPr lang="en-US" dirty="0" err="1" smtClean="0"/>
              <a:t>UPGNet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it is 3.0.0.1072, press CANCEL several times until returning to main menu and proceed</a:t>
            </a:r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656" y="3902698"/>
            <a:ext cx="102278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INSTALL FACTORY SETTINGS: 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Insert USB drive into USB port on UCB</a:t>
            </a:r>
          </a:p>
          <a:p>
            <a:pPr marL="342900" indent="-342900">
              <a:buAutoNum type="arabicParenR"/>
            </a:pPr>
            <a:r>
              <a:rPr lang="en-US" dirty="0" smtClean="0"/>
              <a:t>Scroll down to</a:t>
            </a:r>
          </a:p>
          <a:p>
            <a:r>
              <a:rPr lang="en-US" dirty="0"/>
              <a:t>	</a:t>
            </a:r>
            <a:r>
              <a:rPr lang="en-US" dirty="0" smtClean="0"/>
              <a:t>&gt;Update</a:t>
            </a:r>
          </a:p>
          <a:p>
            <a:r>
              <a:rPr lang="en-US" dirty="0"/>
              <a:t>	</a:t>
            </a:r>
            <a:r>
              <a:rPr lang="en-US" dirty="0" smtClean="0"/>
              <a:t>         &gt;Restore</a:t>
            </a:r>
          </a:p>
          <a:p>
            <a:r>
              <a:rPr lang="en-US" dirty="0"/>
              <a:t>	</a:t>
            </a:r>
            <a:r>
              <a:rPr lang="en-US" dirty="0" smtClean="0"/>
              <a:t>	Press “Enter”</a:t>
            </a:r>
          </a:p>
          <a:p>
            <a:r>
              <a:rPr lang="en-US" dirty="0" smtClean="0"/>
              <a:t>This has now updated all factory defaults.  You may return to main menu on UCB and remove the USB drive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" t="17000" r="48771" b="41800"/>
          <a:stretch/>
        </p:blipFill>
        <p:spPr>
          <a:xfrm>
            <a:off x="6488430" y="41524"/>
            <a:ext cx="5703570" cy="286919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665509" y="2384981"/>
            <a:ext cx="2601798" cy="301658"/>
          </a:xfrm>
          <a:prstGeom prst="straightConnector1">
            <a:avLst/>
          </a:prstGeom>
          <a:ln w="412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979629" y="3259888"/>
            <a:ext cx="1313077" cy="661664"/>
          </a:xfrm>
          <a:prstGeom prst="straightConnector1">
            <a:avLst/>
          </a:prstGeom>
          <a:ln w="412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5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550" y="0"/>
            <a:ext cx="104192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u="sng" dirty="0" smtClean="0">
                <a:solidFill>
                  <a:srgbClr val="FF0000"/>
                </a:solidFill>
              </a:rPr>
              <a:t>Cautions:</a:t>
            </a:r>
          </a:p>
          <a:p>
            <a:endParaRPr lang="en-US" dirty="0"/>
          </a:p>
          <a:p>
            <a:r>
              <a:rPr lang="en-US" dirty="0" smtClean="0"/>
              <a:t>SSE </a:t>
            </a:r>
            <a:r>
              <a:rPr lang="en-US" dirty="0" smtClean="0"/>
              <a:t>Board from Source 1 would come with </a:t>
            </a:r>
            <a:r>
              <a:rPr lang="en-US" dirty="0" err="1" smtClean="0"/>
              <a:t>OccMode</a:t>
            </a:r>
            <a:r>
              <a:rPr lang="en-US" dirty="0" smtClean="0"/>
              <a:t> set to Schedule.  This will run the unit off the internal schedule.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If you are using a thermostat only control or are using a Building Automation System, you will want to change this to “External”</a:t>
            </a:r>
          </a:p>
          <a:p>
            <a:endParaRPr lang="en-US" dirty="0"/>
          </a:p>
          <a:p>
            <a:pPr lvl="1"/>
            <a:r>
              <a:rPr lang="en-US" dirty="0" smtClean="0"/>
              <a:t>&gt;Commission</a:t>
            </a:r>
          </a:p>
          <a:p>
            <a:pPr lvl="1"/>
            <a:r>
              <a:rPr lang="en-US" dirty="0" smtClean="0"/>
              <a:t>	&gt;</a:t>
            </a:r>
            <a:r>
              <a:rPr lang="en-US" dirty="0" err="1" smtClean="0"/>
              <a:t>HVACZone</a:t>
            </a:r>
            <a:endParaRPr lang="en-US" dirty="0" smtClean="0"/>
          </a:p>
          <a:p>
            <a:pPr lvl="1"/>
            <a:r>
              <a:rPr lang="en-US" dirty="0" smtClean="0"/>
              <a:t>	       &gt;</a:t>
            </a:r>
            <a:r>
              <a:rPr lang="en-US" dirty="0" err="1" smtClean="0"/>
              <a:t>OccMode</a:t>
            </a:r>
            <a:endParaRPr lang="en-US" dirty="0" smtClean="0"/>
          </a:p>
          <a:p>
            <a:pPr lvl="1"/>
            <a:r>
              <a:rPr lang="en-US" dirty="0" smtClean="0"/>
              <a:t>		External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Your USB drive must be “FAT”.  See instructions for confirming or reformatting your USB drive on Page 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BB82-84DE-470B-8D3D-7097874E15E6}" type="slidenum">
              <a:rPr lang="en-US" smtClean="0"/>
              <a:t>9</a:t>
            </a:fld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166372" y="881449"/>
            <a:ext cx="387178" cy="321276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66372" y="3907392"/>
            <a:ext cx="387178" cy="321276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6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232</Words>
  <Application>Microsoft Office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Johnson Controls,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Beke</dc:creator>
  <cp:lastModifiedBy>Jason Beke</cp:lastModifiedBy>
  <cp:revision>8</cp:revision>
  <dcterms:created xsi:type="dcterms:W3CDTF">2015-05-11T20:19:10Z</dcterms:created>
  <dcterms:modified xsi:type="dcterms:W3CDTF">2015-06-05T16:08:22Z</dcterms:modified>
</cp:coreProperties>
</file>