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0" autoAdjust="0"/>
    <p:restoredTop sz="81714" autoAdjust="0"/>
  </p:normalViewPr>
  <p:slideViewPr>
    <p:cSldViewPr>
      <p:cViewPr>
        <p:scale>
          <a:sx n="90" d="100"/>
          <a:sy n="90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EA389-623D-4330-B13E-CB4A55995C7C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B60E6-3934-424B-B621-5642514A6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7CDBF7-53F2-45BA-BDD2-808D321559E2}" type="datetimeFigureOut">
              <a:rPr lang="en-US" smtClean="0"/>
              <a:pPr/>
              <a:t>12/23/2013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EDAB1D-D2A7-41E3-8440-126A14A618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211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List</a:t>
            </a:r>
            <a:r>
              <a:rPr lang="en-US" baseline="0" dirty="0" smtClean="0"/>
              <a:t> pricing is available for 4 media depths and the pricing is for installed kits. They can also accommodate assembling the kit when the unit ships to </a:t>
            </a:r>
            <a:r>
              <a:rPr lang="en-US" baseline="0" dirty="0" err="1" smtClean="0"/>
              <a:t>Fisen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DAB1D-D2A7-41E3-8440-126A14A618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95726"/>
            <a:ext cx="7772400" cy="1362075"/>
          </a:xfrm>
        </p:spPr>
        <p:txBody>
          <a:bodyPr/>
          <a:lstStyle>
            <a:lvl1pPr algn="ctr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JCI_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066800"/>
            <a:ext cx="5017008" cy="27736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left pictur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83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right pictur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117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333375"/>
            <a:ext cx="69834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title of your presentation</a:t>
            </a:r>
            <a:br>
              <a:rPr lang="de-DE" dirty="0"/>
            </a:br>
            <a:r>
              <a:rPr lang="de-DE" dirty="0"/>
              <a:t>(two rows maximum)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268414"/>
            <a:ext cx="8207375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teaser text (first level)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1" y="6416676"/>
            <a:ext cx="6696075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8314" y="6416676"/>
            <a:ext cx="2159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7" descr="JCI_logo_small"/>
          <p:cNvPicPr>
            <a:picLocks noChangeAspect="1" noChangeArrowheads="1"/>
          </p:cNvPicPr>
          <p:nvPr/>
        </p:nvPicPr>
        <p:blipFill>
          <a:blip r:embed="rId6" cstate="print"/>
          <a:srcRect b="9802"/>
          <a:stretch>
            <a:fillRect/>
          </a:stretch>
        </p:blipFill>
        <p:spPr bwMode="auto">
          <a:xfrm>
            <a:off x="7469189" y="6116638"/>
            <a:ext cx="1352551" cy="673100"/>
          </a:xfrm>
          <a:prstGeom prst="rect">
            <a:avLst/>
          </a:prstGeom>
          <a:noFill/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468314" y="6092825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68314" y="1052513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wipe dir="r"/>
  </p:transition>
  <p:hf hdr="0" ftr="0" dt="0"/>
  <p:txStyles>
    <p:titleStyle>
      <a:lvl1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2pPr>
      <a:lvl3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3pPr>
      <a:lvl4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4pPr>
      <a:lvl5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5pPr>
      <a:lvl6pPr marL="4572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6pPr>
      <a:lvl7pPr marL="9144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7pPr>
      <a:lvl8pPr marL="1371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8pPr>
      <a:lvl9pPr marL="1828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5113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2pPr>
      <a:lvl3pPr marL="496888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3pPr>
      <a:lvl4pPr marL="714375" indent="-2159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4pPr>
      <a:lvl5pPr marL="9350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5pPr>
      <a:lvl6pPr marL="13922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6pPr>
      <a:lvl7pPr marL="18494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7pPr>
      <a:lvl8pPr marL="23066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8pPr>
      <a:lvl9pPr marL="27638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1820F - YPAL105 with ACCEP 01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19400" y="2819400"/>
            <a:ext cx="4726781" cy="3151187"/>
          </a:xfrm>
          <a:ln w="38100">
            <a:solidFill>
              <a:schemeClr val="tx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Chiller – Evaporative Cooling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066800"/>
            <a:ext cx="83058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Options: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Media depth 4” – 12”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Field installed or assembled at </a:t>
            </a:r>
            <a:r>
              <a:rPr lang="en-US" sz="1400" dirty="0" err="1" smtClean="0"/>
              <a:t>Fisen</a:t>
            </a:r>
            <a:endParaRPr lang="en-US" sz="1400" dirty="0" smtClean="0"/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Check </a:t>
            </a:r>
            <a:r>
              <a:rPr lang="en-US" sz="1400" dirty="0" err="1" smtClean="0"/>
              <a:t>Fisen</a:t>
            </a:r>
            <a:r>
              <a:rPr lang="en-US" sz="1400" dirty="0" smtClean="0"/>
              <a:t> website for standard options and field installed kit pricing</a:t>
            </a:r>
          </a:p>
          <a:p>
            <a:pPr marL="171450" lvl="2" indent="171450">
              <a:lnSpc>
                <a:spcPct val="150000"/>
              </a:lnSpc>
              <a:buFont typeface="Arial" pitchFamily="34" charset="0"/>
              <a:buChar char="•"/>
              <a:tabLst>
                <a:tab pos="341313" algn="l"/>
              </a:tabLst>
            </a:pPr>
            <a:r>
              <a:rPr lang="en-US" sz="1400" dirty="0" smtClean="0"/>
              <a:t>Contact </a:t>
            </a:r>
            <a:r>
              <a:rPr lang="en-US" sz="1400" dirty="0" err="1" smtClean="0"/>
              <a:t>Fisen</a:t>
            </a:r>
            <a:r>
              <a:rPr lang="en-US" sz="1400" dirty="0" smtClean="0"/>
              <a:t> for assembled pricing</a:t>
            </a:r>
            <a:endParaRPr lang="en-US" sz="1400" dirty="0"/>
          </a:p>
          <a:p>
            <a:pPr>
              <a:buFont typeface="Arial" pitchFamily="34" charset="0"/>
              <a:buChar char="•"/>
            </a:pP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581400"/>
            <a:ext cx="1828800" cy="179179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C_PPT_Template">
  <a:themeElements>
    <a:clrScheme name="JC_PPT_Template 1">
      <a:dk1>
        <a:srgbClr val="000000"/>
      </a:dk1>
      <a:lt1>
        <a:srgbClr val="FFFFFF"/>
      </a:lt1>
      <a:dk2>
        <a:srgbClr val="08338F"/>
      </a:dk2>
      <a:lt2>
        <a:srgbClr val="878785"/>
      </a:lt2>
      <a:accent1>
        <a:srgbClr val="7DBA00"/>
      </a:accent1>
      <a:accent2>
        <a:srgbClr val="00B8E0"/>
      </a:accent2>
      <a:accent3>
        <a:srgbClr val="FFFFFF"/>
      </a:accent3>
      <a:accent4>
        <a:srgbClr val="000000"/>
      </a:accent4>
      <a:accent5>
        <a:srgbClr val="BFD9AA"/>
      </a:accent5>
      <a:accent6>
        <a:srgbClr val="00A6CB"/>
      </a:accent6>
      <a:hlink>
        <a:srgbClr val="DE3B21"/>
      </a:hlink>
      <a:folHlink>
        <a:srgbClr val="F7B512"/>
      </a:folHlink>
    </a:clrScheme>
    <a:fontScheme name="JC_PP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JC_PPT_Template 1">
        <a:dk1>
          <a:srgbClr val="000000"/>
        </a:dk1>
        <a:lt1>
          <a:srgbClr val="FFFFFF"/>
        </a:lt1>
        <a:dk2>
          <a:srgbClr val="08338F"/>
        </a:dk2>
        <a:lt2>
          <a:srgbClr val="878785"/>
        </a:lt2>
        <a:accent1>
          <a:srgbClr val="7DBA00"/>
        </a:accent1>
        <a:accent2>
          <a:srgbClr val="00B8E0"/>
        </a:accent2>
        <a:accent3>
          <a:srgbClr val="FFFFFF"/>
        </a:accent3>
        <a:accent4>
          <a:srgbClr val="000000"/>
        </a:accent4>
        <a:accent5>
          <a:srgbClr val="BFD9AA"/>
        </a:accent5>
        <a:accent6>
          <a:srgbClr val="00A6CB"/>
        </a:accent6>
        <a:hlink>
          <a:srgbClr val="DE3B21"/>
        </a:hlink>
        <a:folHlink>
          <a:srgbClr val="F7B5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BBF216A5767648AC752F36B49F4A54" ma:contentTypeVersion="1" ma:contentTypeDescription="Create a new document." ma:contentTypeScope="" ma:versionID="83396af735cd905edfe569f34a9bcce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292e01370a06b57d65de8bf0b9532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753B81D-D008-4783-933C-3310E8E162F2}"/>
</file>

<file path=customXml/itemProps2.xml><?xml version="1.0" encoding="utf-8"?>
<ds:datastoreItem xmlns:ds="http://schemas.openxmlformats.org/officeDocument/2006/customXml" ds:itemID="{8AF735D5-99CA-4917-A6B8-0C2E6694AC11}"/>
</file>

<file path=customXml/itemProps3.xml><?xml version="1.0" encoding="utf-8"?>
<ds:datastoreItem xmlns:ds="http://schemas.openxmlformats.org/officeDocument/2006/customXml" ds:itemID="{1985D9B1-F6AC-4075-8D50-F51D2B0F2F5C}"/>
</file>

<file path=docProps/app.xml><?xml version="1.0" encoding="utf-8"?>
<Properties xmlns="http://schemas.openxmlformats.org/officeDocument/2006/extended-properties" xmlns:vt="http://schemas.openxmlformats.org/officeDocument/2006/docPropsVTypes">
  <TotalTime>6997</TotalTime>
  <Words>67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JC_PPT_Template</vt:lpstr>
      <vt:lpstr>Chiller – Evaporative Cooling</vt:lpstr>
    </vt:vector>
  </TitlesOfParts>
  <Company>Johnson Controls,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 Phase 1 Key Accomplishments</dc:title>
  <dc:creator>Bruce Craver</dc:creator>
  <cp:lastModifiedBy>Jennifer Heitzenrater</cp:lastModifiedBy>
  <cp:revision>546</cp:revision>
  <dcterms:created xsi:type="dcterms:W3CDTF">2012-11-07T20:41:31Z</dcterms:created>
  <dcterms:modified xsi:type="dcterms:W3CDTF">2013-12-23T19:20:28Z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0x010100F6BBF216A5767648AC752F36B49F4A54</vt:lpwstr>
  </property>
</Properties>
</file>