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handoutMasterIdLst>
    <p:handoutMasterId r:id="rId4"/>
  </p:handoutMasterIdLst>
  <p:sldIdLst>
    <p:sldId id="307" r:id="rId2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300" autoAdjust="0"/>
    <p:restoredTop sz="81714" autoAdjust="0"/>
  </p:normalViewPr>
  <p:slideViewPr>
    <p:cSldViewPr>
      <p:cViewPr>
        <p:scale>
          <a:sx n="110" d="100"/>
          <a:sy n="110" d="100"/>
        </p:scale>
        <p:origin x="-246" y="144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5052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11" Type="http://schemas.openxmlformats.org/officeDocument/2006/relationships/customXml" Target="../customXml/item3.xml"/><Relationship Id="rId5" Type="http://schemas.openxmlformats.org/officeDocument/2006/relationships/presProps" Target="presProps.xml"/><Relationship Id="rId10" Type="http://schemas.openxmlformats.org/officeDocument/2006/relationships/customXml" Target="../customXml/item2.xml"/><Relationship Id="rId4" Type="http://schemas.openxmlformats.org/officeDocument/2006/relationships/handoutMaster" Target="handoutMasters/handoutMaster1.xml"/><Relationship Id="rId9" Type="http://schemas.openxmlformats.org/officeDocument/2006/relationships/customXml" Target="../customXml/item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8FEA389-623D-4330-B13E-CB4A55995C7C}" type="datetimeFigureOut">
              <a:rPr lang="en-US" smtClean="0"/>
              <a:pPr/>
              <a:t>12/17/2013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C8B60E6-3934-424B-B621-5642514A66D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8F7CDBF7-53F2-45BA-BDD2-808D321559E2}" type="datetimeFigureOut">
              <a:rPr lang="en-US" smtClean="0"/>
              <a:pPr/>
              <a:t>12/17/2013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3FEDAB1D-D2A7-41E3-8440-126A14A6184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1421127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3895726"/>
            <a:ext cx="7772400" cy="1362075"/>
          </a:xfrm>
        </p:spPr>
        <p:txBody>
          <a:bodyPr/>
          <a:lstStyle>
            <a:lvl1pPr algn="ctr">
              <a:defRPr sz="2800" b="1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>
              <a:solidFill>
                <a:srgbClr val="878785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fld id="{67034DDC-0359-4455-A1C3-E11060865CE9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  <p:pic>
        <p:nvPicPr>
          <p:cNvPr id="6" name="Picture 5" descr="JCI_c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905000" y="1066800"/>
            <a:ext cx="5017008" cy="2773680"/>
          </a:xfrm>
          <a:prstGeom prst="rect">
            <a:avLst/>
          </a:prstGeom>
        </p:spPr>
      </p:pic>
    </p:spTree>
  </p:cSld>
  <p:clrMapOvr>
    <a:masterClrMapping/>
  </p:clrMapOvr>
  <p:transition>
    <p:wipe dir="r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sz="2800"/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1pPr>
              <a:buClr>
                <a:schemeClr val="accent1">
                  <a:lumMod val="50000"/>
                </a:schemeClr>
              </a:buClr>
              <a:buFont typeface="Wingdings" pitchFamily="2" charset="2"/>
              <a:buChar char="§"/>
              <a:defRPr/>
            </a:lvl1pPr>
            <a:lvl2pPr>
              <a:buClr>
                <a:schemeClr val="accent1">
                  <a:lumMod val="50000"/>
                </a:schemeClr>
              </a:buClr>
              <a:buFont typeface="Wingdings" pitchFamily="2" charset="2"/>
              <a:buChar char="§"/>
              <a:defRPr/>
            </a:lvl2pPr>
            <a:lvl3pPr>
              <a:buClr>
                <a:schemeClr val="accent1">
                  <a:lumMod val="50000"/>
                </a:schemeClr>
              </a:buClr>
              <a:buFont typeface="Wingdings" pitchFamily="2" charset="2"/>
              <a:buChar char="§"/>
              <a:defRPr/>
            </a:lvl3pPr>
            <a:lvl4pPr>
              <a:buClr>
                <a:schemeClr val="accent1">
                  <a:lumMod val="40000"/>
                  <a:lumOff val="60000"/>
                </a:schemeClr>
              </a:buClr>
              <a:buFont typeface="Wingdings" pitchFamily="2" charset="2"/>
              <a:buChar char="§"/>
              <a:defRPr baseline="0">
                <a:solidFill>
                  <a:schemeClr val="tx1"/>
                </a:solidFill>
              </a:defRPr>
            </a:lvl4pPr>
            <a:lvl5pPr>
              <a:buClr>
                <a:schemeClr val="accent1">
                  <a:lumMod val="40000"/>
                  <a:lumOff val="60000"/>
                </a:schemeClr>
              </a:buClr>
              <a:buFont typeface="Wingdings" pitchFamily="2" charset="2"/>
              <a:buChar char="§"/>
              <a:defRPr baseline="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 smtClean="0"/>
              <a:t> Content here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>
              <a:solidFill>
                <a:srgbClr val="878785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fld id="{67034DDC-0359-4455-A1C3-E11060865CE9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>
    <p:wipe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xt on left picture on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 dirty="0">
              <a:solidFill>
                <a:srgbClr val="878785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7034DDC-0359-4455-A1C3-E11060865CE9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Content Placeholder 2"/>
          <p:cNvSpPr>
            <a:spLocks noGrp="1"/>
          </p:cNvSpPr>
          <p:nvPr>
            <p:ph idx="1" hasCustomPrompt="1"/>
          </p:nvPr>
        </p:nvSpPr>
        <p:spPr>
          <a:xfrm>
            <a:off x="468314" y="1268414"/>
            <a:ext cx="3646487" cy="4681537"/>
          </a:xfrm>
        </p:spPr>
        <p:txBody>
          <a:bodyPr/>
          <a:lstStyle>
            <a:lvl1pPr>
              <a:buClr>
                <a:schemeClr val="accent1">
                  <a:lumMod val="50000"/>
                </a:schemeClr>
              </a:buClr>
              <a:buFont typeface="Wingdings" pitchFamily="2" charset="2"/>
              <a:buChar char="§"/>
              <a:defRPr/>
            </a:lvl1pPr>
            <a:lvl2pPr>
              <a:buClr>
                <a:schemeClr val="accent1">
                  <a:lumMod val="50000"/>
                </a:schemeClr>
              </a:buClr>
              <a:buFont typeface="Wingdings" pitchFamily="2" charset="2"/>
              <a:buChar char="§"/>
              <a:defRPr/>
            </a:lvl2pPr>
            <a:lvl3pPr>
              <a:buClr>
                <a:schemeClr val="accent1">
                  <a:lumMod val="50000"/>
                </a:schemeClr>
              </a:buClr>
              <a:buFont typeface="Wingdings" pitchFamily="2" charset="2"/>
              <a:buChar char="§"/>
              <a:defRPr/>
            </a:lvl3pPr>
            <a:lvl4pPr>
              <a:buClr>
                <a:schemeClr val="accent1">
                  <a:lumMod val="40000"/>
                  <a:lumOff val="60000"/>
                </a:schemeClr>
              </a:buClr>
              <a:buFont typeface="Wingdings" pitchFamily="2" charset="2"/>
              <a:buChar char="§"/>
              <a:defRPr baseline="0">
                <a:solidFill>
                  <a:schemeClr val="tx1"/>
                </a:solidFill>
              </a:defRPr>
            </a:lvl4pPr>
            <a:lvl5pPr>
              <a:buClr>
                <a:schemeClr val="accent1">
                  <a:lumMod val="40000"/>
                  <a:lumOff val="60000"/>
                </a:schemeClr>
              </a:buClr>
              <a:buFont typeface="Wingdings" pitchFamily="2" charset="2"/>
              <a:buChar char="§"/>
              <a:defRPr baseline="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 smtClean="0"/>
              <a:t> Content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  <p:transition>
    <p:wipe dir="r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xt on right picture on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 dirty="0">
              <a:solidFill>
                <a:srgbClr val="878785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7034DDC-0359-4455-A1C3-E11060865CE9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Content Placeholder 2"/>
          <p:cNvSpPr>
            <a:spLocks noGrp="1"/>
          </p:cNvSpPr>
          <p:nvPr>
            <p:ph idx="1" hasCustomPrompt="1"/>
          </p:nvPr>
        </p:nvSpPr>
        <p:spPr>
          <a:xfrm>
            <a:off x="4811714" y="1268414"/>
            <a:ext cx="3646487" cy="4681537"/>
          </a:xfrm>
        </p:spPr>
        <p:txBody>
          <a:bodyPr/>
          <a:lstStyle>
            <a:lvl1pPr>
              <a:buClr>
                <a:schemeClr val="accent1">
                  <a:lumMod val="50000"/>
                </a:schemeClr>
              </a:buClr>
              <a:buFont typeface="Wingdings" pitchFamily="2" charset="2"/>
              <a:buChar char="§"/>
              <a:defRPr/>
            </a:lvl1pPr>
            <a:lvl2pPr>
              <a:buClr>
                <a:schemeClr val="accent1">
                  <a:lumMod val="50000"/>
                </a:schemeClr>
              </a:buClr>
              <a:buFont typeface="Wingdings" pitchFamily="2" charset="2"/>
              <a:buChar char="§"/>
              <a:defRPr/>
            </a:lvl2pPr>
            <a:lvl3pPr>
              <a:buClr>
                <a:schemeClr val="accent1">
                  <a:lumMod val="50000"/>
                </a:schemeClr>
              </a:buClr>
              <a:buFont typeface="Wingdings" pitchFamily="2" charset="2"/>
              <a:buChar char="§"/>
              <a:defRPr/>
            </a:lvl3pPr>
            <a:lvl4pPr>
              <a:buClr>
                <a:schemeClr val="accent1">
                  <a:lumMod val="40000"/>
                  <a:lumOff val="60000"/>
                </a:schemeClr>
              </a:buClr>
              <a:buFont typeface="Wingdings" pitchFamily="2" charset="2"/>
              <a:buChar char="§"/>
              <a:defRPr baseline="0">
                <a:solidFill>
                  <a:schemeClr val="tx1"/>
                </a:solidFill>
              </a:defRPr>
            </a:lvl4pPr>
            <a:lvl5pPr>
              <a:buClr>
                <a:schemeClr val="accent1">
                  <a:lumMod val="40000"/>
                  <a:lumOff val="60000"/>
                </a:schemeClr>
              </a:buClr>
              <a:buFont typeface="Wingdings" pitchFamily="2" charset="2"/>
              <a:buChar char="§"/>
              <a:defRPr baseline="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 smtClean="0"/>
              <a:t> Content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  <p:transition>
    <p:wipe dir="r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68314" y="333375"/>
            <a:ext cx="6983412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dirty="0"/>
              <a:t>Click here to edit the title of your presentation</a:t>
            </a:r>
            <a:br>
              <a:rPr lang="de-DE" dirty="0"/>
            </a:br>
            <a:r>
              <a:rPr lang="de-DE" dirty="0"/>
              <a:t>(two rows maximum)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68314" y="1268414"/>
            <a:ext cx="8207375" cy="4681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dirty="0"/>
              <a:t>Click here to edit the teaser text (first level)</a:t>
            </a:r>
          </a:p>
          <a:p>
            <a:pPr lvl="1"/>
            <a:r>
              <a:rPr lang="de-DE" dirty="0"/>
              <a:t>Second level</a:t>
            </a:r>
          </a:p>
          <a:p>
            <a:pPr lvl="2"/>
            <a:r>
              <a:rPr lang="de-DE" dirty="0"/>
              <a:t>Third level</a:t>
            </a:r>
          </a:p>
          <a:p>
            <a:pPr lvl="3"/>
            <a:r>
              <a:rPr lang="de-DE" dirty="0"/>
              <a:t>Fourth level</a:t>
            </a:r>
          </a:p>
          <a:p>
            <a:pPr lvl="4"/>
            <a:r>
              <a:rPr lang="de-DE" dirty="0"/>
              <a:t>Fifth level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755651" y="6416676"/>
            <a:ext cx="6696075" cy="130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defRPr sz="1000">
                <a:solidFill>
                  <a:schemeClr val="bg2"/>
                </a:solidFill>
              </a:defRPr>
            </a:lvl1pPr>
          </a:lstStyle>
          <a:p>
            <a:endParaRPr lang="en-US" dirty="0">
              <a:solidFill>
                <a:srgbClr val="878785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68314" y="6416676"/>
            <a:ext cx="215900" cy="130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defRPr sz="1000" b="1"/>
            </a:lvl1pPr>
          </a:lstStyle>
          <a:p>
            <a:fld id="{67034DDC-0359-4455-A1C3-E11060865CE9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  <p:pic>
        <p:nvPicPr>
          <p:cNvPr id="1031" name="Picture 7" descr="JCI_logo_small"/>
          <p:cNvPicPr>
            <a:picLocks noChangeAspect="1" noChangeArrowheads="1"/>
          </p:cNvPicPr>
          <p:nvPr/>
        </p:nvPicPr>
        <p:blipFill>
          <a:blip r:embed="rId6" cstate="print"/>
          <a:srcRect b="9802"/>
          <a:stretch>
            <a:fillRect/>
          </a:stretch>
        </p:blipFill>
        <p:spPr bwMode="auto">
          <a:xfrm>
            <a:off x="7469189" y="6116638"/>
            <a:ext cx="1352551" cy="673100"/>
          </a:xfrm>
          <a:prstGeom prst="rect">
            <a:avLst/>
          </a:prstGeom>
          <a:noFill/>
        </p:spPr>
      </p:pic>
      <p:sp>
        <p:nvSpPr>
          <p:cNvPr id="1032" name="Line 8"/>
          <p:cNvSpPr>
            <a:spLocks noChangeShapeType="1"/>
          </p:cNvSpPr>
          <p:nvPr/>
        </p:nvSpPr>
        <p:spPr bwMode="auto">
          <a:xfrm flipV="1">
            <a:off x="468314" y="6092825"/>
            <a:ext cx="8207375" cy="0"/>
          </a:xfrm>
          <a:prstGeom prst="line">
            <a:avLst/>
          </a:prstGeom>
          <a:noFill/>
          <a:ln w="9525">
            <a:solidFill>
              <a:schemeClr val="accent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033" name="Line 9"/>
          <p:cNvSpPr>
            <a:spLocks noChangeShapeType="1"/>
          </p:cNvSpPr>
          <p:nvPr/>
        </p:nvSpPr>
        <p:spPr bwMode="auto">
          <a:xfrm>
            <a:off x="468314" y="1052513"/>
            <a:ext cx="8207375" cy="0"/>
          </a:xfrm>
          <a:prstGeom prst="line">
            <a:avLst/>
          </a:prstGeom>
          <a:noFill/>
          <a:ln w="9525">
            <a:solidFill>
              <a:schemeClr val="accent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dirty="0">
              <a:solidFill>
                <a:srgbClr val="000000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</p:sldLayoutIdLst>
  <p:transition>
    <p:wipe dir="r"/>
  </p:transition>
  <p:hf hdr="0" ftr="0" dt="0"/>
  <p:txStyles>
    <p:titleStyle>
      <a:lvl1pPr algn="l" rtl="0" eaLnBrk="1" fontAlgn="base" hangingPunct="1">
        <a:lnSpc>
          <a:spcPct val="110000"/>
        </a:lnSpc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1" fontAlgn="base" hangingPunct="1">
        <a:lnSpc>
          <a:spcPct val="110000"/>
        </a:lnSpc>
        <a:spcBef>
          <a:spcPct val="0"/>
        </a:spcBef>
        <a:spcAft>
          <a:spcPct val="0"/>
        </a:spcAft>
        <a:defRPr b="1">
          <a:solidFill>
            <a:schemeClr val="tx1"/>
          </a:solidFill>
          <a:latin typeface="Arial" pitchFamily="-97" charset="0"/>
        </a:defRPr>
      </a:lvl2pPr>
      <a:lvl3pPr algn="l" rtl="0" eaLnBrk="1" fontAlgn="base" hangingPunct="1">
        <a:lnSpc>
          <a:spcPct val="110000"/>
        </a:lnSpc>
        <a:spcBef>
          <a:spcPct val="0"/>
        </a:spcBef>
        <a:spcAft>
          <a:spcPct val="0"/>
        </a:spcAft>
        <a:defRPr b="1">
          <a:solidFill>
            <a:schemeClr val="tx1"/>
          </a:solidFill>
          <a:latin typeface="Arial" pitchFamily="-97" charset="0"/>
        </a:defRPr>
      </a:lvl3pPr>
      <a:lvl4pPr algn="l" rtl="0" eaLnBrk="1" fontAlgn="base" hangingPunct="1">
        <a:lnSpc>
          <a:spcPct val="110000"/>
        </a:lnSpc>
        <a:spcBef>
          <a:spcPct val="0"/>
        </a:spcBef>
        <a:spcAft>
          <a:spcPct val="0"/>
        </a:spcAft>
        <a:defRPr b="1">
          <a:solidFill>
            <a:schemeClr val="tx1"/>
          </a:solidFill>
          <a:latin typeface="Arial" pitchFamily="-97" charset="0"/>
        </a:defRPr>
      </a:lvl4pPr>
      <a:lvl5pPr algn="l" rtl="0" eaLnBrk="1" fontAlgn="base" hangingPunct="1">
        <a:lnSpc>
          <a:spcPct val="110000"/>
        </a:lnSpc>
        <a:spcBef>
          <a:spcPct val="0"/>
        </a:spcBef>
        <a:spcAft>
          <a:spcPct val="0"/>
        </a:spcAft>
        <a:defRPr b="1">
          <a:solidFill>
            <a:schemeClr val="tx1"/>
          </a:solidFill>
          <a:latin typeface="Arial" pitchFamily="-97" charset="0"/>
        </a:defRPr>
      </a:lvl5pPr>
      <a:lvl6pPr marL="457200" algn="l" rtl="0" eaLnBrk="1" fontAlgn="base" hangingPunct="1">
        <a:lnSpc>
          <a:spcPct val="110000"/>
        </a:lnSpc>
        <a:spcBef>
          <a:spcPct val="0"/>
        </a:spcBef>
        <a:spcAft>
          <a:spcPct val="0"/>
        </a:spcAft>
        <a:defRPr b="1">
          <a:solidFill>
            <a:schemeClr val="tx1"/>
          </a:solidFill>
          <a:latin typeface="Arial" pitchFamily="-97" charset="0"/>
        </a:defRPr>
      </a:lvl6pPr>
      <a:lvl7pPr marL="914400" algn="l" rtl="0" eaLnBrk="1" fontAlgn="base" hangingPunct="1">
        <a:lnSpc>
          <a:spcPct val="110000"/>
        </a:lnSpc>
        <a:spcBef>
          <a:spcPct val="0"/>
        </a:spcBef>
        <a:spcAft>
          <a:spcPct val="0"/>
        </a:spcAft>
        <a:defRPr b="1">
          <a:solidFill>
            <a:schemeClr val="tx1"/>
          </a:solidFill>
          <a:latin typeface="Arial" pitchFamily="-97" charset="0"/>
        </a:defRPr>
      </a:lvl7pPr>
      <a:lvl8pPr marL="1371600" algn="l" rtl="0" eaLnBrk="1" fontAlgn="base" hangingPunct="1">
        <a:lnSpc>
          <a:spcPct val="110000"/>
        </a:lnSpc>
        <a:spcBef>
          <a:spcPct val="0"/>
        </a:spcBef>
        <a:spcAft>
          <a:spcPct val="0"/>
        </a:spcAft>
        <a:defRPr b="1">
          <a:solidFill>
            <a:schemeClr val="tx1"/>
          </a:solidFill>
          <a:latin typeface="Arial" pitchFamily="-97" charset="0"/>
        </a:defRPr>
      </a:lvl8pPr>
      <a:lvl9pPr marL="1828800" algn="l" rtl="0" eaLnBrk="1" fontAlgn="base" hangingPunct="1">
        <a:lnSpc>
          <a:spcPct val="110000"/>
        </a:lnSpc>
        <a:spcBef>
          <a:spcPct val="0"/>
        </a:spcBef>
        <a:spcAft>
          <a:spcPct val="0"/>
        </a:spcAft>
        <a:defRPr b="1">
          <a:solidFill>
            <a:schemeClr val="tx1"/>
          </a:solidFill>
          <a:latin typeface="Arial" pitchFamily="-97" charset="0"/>
        </a:defRPr>
      </a:lvl9pPr>
    </p:titleStyle>
    <p:bodyStyle>
      <a:lvl1pPr algn="l" rtl="0" eaLnBrk="1" fontAlgn="base" hangingPunct="1">
        <a:lnSpc>
          <a:spcPct val="110000"/>
        </a:lnSpc>
        <a:spcBef>
          <a:spcPct val="50000"/>
        </a:spcBef>
        <a:spcAft>
          <a:spcPct val="0"/>
        </a:spcAft>
        <a:buClr>
          <a:schemeClr val="accent1">
            <a:lumMod val="50000"/>
          </a:schemeClr>
        </a:buClr>
        <a:buFont typeface="Wingdings" pitchFamily="2" charset="2"/>
        <a:buChar char="§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266700" indent="-265113" algn="l" rtl="0" eaLnBrk="1" fontAlgn="base" hangingPunct="1">
        <a:lnSpc>
          <a:spcPct val="110000"/>
        </a:lnSpc>
        <a:spcBef>
          <a:spcPct val="50000"/>
        </a:spcBef>
        <a:spcAft>
          <a:spcPct val="0"/>
        </a:spcAft>
        <a:buClr>
          <a:schemeClr val="accent1">
            <a:lumMod val="50000"/>
          </a:schemeClr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ea typeface="ＭＳ Ｐゴシック" pitchFamily="-97" charset="-128"/>
        </a:defRPr>
      </a:lvl2pPr>
      <a:lvl3pPr marL="496888" indent="-228600" algn="l" rtl="0" eaLnBrk="1" fontAlgn="base" hangingPunct="1">
        <a:lnSpc>
          <a:spcPct val="110000"/>
        </a:lnSpc>
        <a:spcBef>
          <a:spcPct val="50000"/>
        </a:spcBef>
        <a:spcAft>
          <a:spcPct val="0"/>
        </a:spcAft>
        <a:buClr>
          <a:schemeClr val="accent1">
            <a:lumMod val="50000"/>
          </a:schemeClr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ea typeface="ＭＳ Ｐゴシック" pitchFamily="-97" charset="-128"/>
        </a:defRPr>
      </a:lvl3pPr>
      <a:lvl4pPr marL="714375" indent="-215900" algn="l" rtl="0" eaLnBrk="1" fontAlgn="base" hangingPunct="1">
        <a:lnSpc>
          <a:spcPct val="110000"/>
        </a:lnSpc>
        <a:spcBef>
          <a:spcPct val="50000"/>
        </a:spcBef>
        <a:spcAft>
          <a:spcPct val="0"/>
        </a:spcAft>
        <a:buClr>
          <a:schemeClr val="accent1">
            <a:lumMod val="40000"/>
            <a:lumOff val="60000"/>
          </a:schemeClr>
        </a:buClr>
        <a:buFont typeface="Wingdings" pitchFamily="2" charset="2"/>
        <a:buChar char="§"/>
        <a:defRPr sz="2000">
          <a:solidFill>
            <a:schemeClr val="bg2"/>
          </a:solidFill>
          <a:latin typeface="+mn-lt"/>
          <a:ea typeface="ＭＳ Ｐゴシック" pitchFamily="-97" charset="-128"/>
        </a:defRPr>
      </a:lvl4pPr>
      <a:lvl5pPr marL="935038" indent="-219075" algn="l" rtl="0" eaLnBrk="1" fontAlgn="base" hangingPunct="1">
        <a:lnSpc>
          <a:spcPct val="110000"/>
        </a:lnSpc>
        <a:spcBef>
          <a:spcPct val="50000"/>
        </a:spcBef>
        <a:spcAft>
          <a:spcPct val="0"/>
        </a:spcAft>
        <a:buClr>
          <a:schemeClr val="accent1">
            <a:lumMod val="40000"/>
            <a:lumOff val="60000"/>
          </a:schemeClr>
        </a:buClr>
        <a:buFont typeface="Wingdings" pitchFamily="2" charset="2"/>
        <a:buChar char="§"/>
        <a:defRPr sz="2000">
          <a:solidFill>
            <a:schemeClr val="bg2"/>
          </a:solidFill>
          <a:latin typeface="+mn-lt"/>
          <a:ea typeface="ＭＳ Ｐゴシック" pitchFamily="-97" charset="-128"/>
        </a:defRPr>
      </a:lvl5pPr>
      <a:lvl6pPr marL="1392238" indent="-219075" algn="l" rtl="0" eaLnBrk="1" fontAlgn="base" hangingPunct="1">
        <a:lnSpc>
          <a:spcPct val="110000"/>
        </a:lnSpc>
        <a:spcBef>
          <a:spcPct val="50000"/>
        </a:spcBef>
        <a:spcAft>
          <a:spcPct val="0"/>
        </a:spcAft>
        <a:buClr>
          <a:schemeClr val="bg2"/>
        </a:buClr>
        <a:buFont typeface="Wingdings" pitchFamily="-97" charset="2"/>
        <a:buChar char="n"/>
        <a:defRPr sz="1400">
          <a:solidFill>
            <a:schemeClr val="bg2"/>
          </a:solidFill>
          <a:latin typeface="+mn-lt"/>
          <a:ea typeface="ＭＳ Ｐゴシック" pitchFamily="-97" charset="-128"/>
        </a:defRPr>
      </a:lvl6pPr>
      <a:lvl7pPr marL="1849438" indent="-219075" algn="l" rtl="0" eaLnBrk="1" fontAlgn="base" hangingPunct="1">
        <a:lnSpc>
          <a:spcPct val="110000"/>
        </a:lnSpc>
        <a:spcBef>
          <a:spcPct val="50000"/>
        </a:spcBef>
        <a:spcAft>
          <a:spcPct val="0"/>
        </a:spcAft>
        <a:buClr>
          <a:schemeClr val="bg2"/>
        </a:buClr>
        <a:buFont typeface="Wingdings" pitchFamily="-97" charset="2"/>
        <a:buChar char="n"/>
        <a:defRPr sz="1400">
          <a:solidFill>
            <a:schemeClr val="bg2"/>
          </a:solidFill>
          <a:latin typeface="+mn-lt"/>
          <a:ea typeface="ＭＳ Ｐゴシック" pitchFamily="-97" charset="-128"/>
        </a:defRPr>
      </a:lvl7pPr>
      <a:lvl8pPr marL="2306638" indent="-219075" algn="l" rtl="0" eaLnBrk="1" fontAlgn="base" hangingPunct="1">
        <a:lnSpc>
          <a:spcPct val="110000"/>
        </a:lnSpc>
        <a:spcBef>
          <a:spcPct val="50000"/>
        </a:spcBef>
        <a:spcAft>
          <a:spcPct val="0"/>
        </a:spcAft>
        <a:buClr>
          <a:schemeClr val="bg2"/>
        </a:buClr>
        <a:buFont typeface="Wingdings" pitchFamily="-97" charset="2"/>
        <a:buChar char="n"/>
        <a:defRPr sz="1400">
          <a:solidFill>
            <a:schemeClr val="bg2"/>
          </a:solidFill>
          <a:latin typeface="+mn-lt"/>
          <a:ea typeface="ＭＳ Ｐゴシック" pitchFamily="-97" charset="-128"/>
        </a:defRPr>
      </a:lvl8pPr>
      <a:lvl9pPr marL="2763838" indent="-219075" algn="l" rtl="0" eaLnBrk="1" fontAlgn="base" hangingPunct="1">
        <a:lnSpc>
          <a:spcPct val="110000"/>
        </a:lnSpc>
        <a:spcBef>
          <a:spcPct val="50000"/>
        </a:spcBef>
        <a:spcAft>
          <a:spcPct val="0"/>
        </a:spcAft>
        <a:buClr>
          <a:schemeClr val="bg2"/>
        </a:buClr>
        <a:buFont typeface="Wingdings" pitchFamily="-97" charset="2"/>
        <a:buChar char="n"/>
        <a:defRPr sz="1400">
          <a:solidFill>
            <a:schemeClr val="bg2"/>
          </a:solidFill>
          <a:latin typeface="+mn-lt"/>
          <a:ea typeface="ＭＳ Ｐゴシック" pitchFamily="-97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cbeggs@fisenusa.com" TargetMode="External"/><Relationship Id="rId2" Type="http://schemas.openxmlformats.org/officeDocument/2006/relationships/hyperlink" Target="mailto:adonovan@fisenusa.com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hyperlink" Target="http://www.fisenusa.com/" TargetMode="Externa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8314" y="228600"/>
            <a:ext cx="8142286" cy="647700"/>
          </a:xfrm>
        </p:spPr>
        <p:txBody>
          <a:bodyPr/>
          <a:lstStyle/>
          <a:p>
            <a:r>
              <a:rPr lang="en-US" sz="2000" i="1" dirty="0" smtClean="0"/>
              <a:t>Expanding the capabilities of our </a:t>
            </a:r>
            <a:r>
              <a:rPr lang="en-US" sz="2000" i="1" dirty="0" smtClean="0"/>
              <a:t>factory… </a:t>
            </a:r>
            <a:br>
              <a:rPr lang="en-US" sz="2000" i="1" dirty="0" smtClean="0"/>
            </a:br>
            <a:endParaRPr lang="en-US" sz="20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DE" smtClean="0"/>
              <a:t>Johnson Controls</a:t>
            </a:r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FB62E79-44A6-6044-956A-E40D50341462}" type="slidenum">
              <a:rPr lang="de-DE" smtClean="0"/>
              <a:pPr/>
              <a:t>1</a:t>
            </a:fld>
            <a:endParaRPr lang="de-DE" dirty="0"/>
          </a:p>
        </p:txBody>
      </p:sp>
      <p:sp>
        <p:nvSpPr>
          <p:cNvPr id="8" name="TextBox 7"/>
          <p:cNvSpPr txBox="1"/>
          <p:nvPr/>
        </p:nvSpPr>
        <p:spPr>
          <a:xfrm>
            <a:off x="457200" y="1524000"/>
            <a:ext cx="8077200" cy="36009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dirty="0" smtClean="0"/>
              <a:t>Who to contact:</a:t>
            </a:r>
          </a:p>
          <a:p>
            <a:pPr>
              <a:lnSpc>
                <a:spcPct val="150000"/>
              </a:lnSpc>
            </a:pPr>
            <a:r>
              <a:rPr lang="en-US" sz="2000" b="1" i="1" dirty="0" smtClean="0"/>
              <a:t>Johnson Controls Offices Contact:</a:t>
            </a:r>
            <a:endParaRPr lang="en-US" sz="2000" dirty="0" smtClean="0"/>
          </a:p>
          <a:p>
            <a:r>
              <a:rPr lang="en-US" dirty="0" smtClean="0"/>
              <a:t> </a:t>
            </a:r>
            <a:r>
              <a:rPr lang="en-US" sz="1400" b="1" dirty="0" smtClean="0"/>
              <a:t>Adam Donovan - </a:t>
            </a:r>
            <a:r>
              <a:rPr lang="en-US" sz="1400" i="1" dirty="0" smtClean="0">
                <a:solidFill>
                  <a:schemeClr val="tx2"/>
                </a:solidFill>
                <a:hlinkClick r:id="rId2"/>
              </a:rPr>
              <a:t>adonovan@fisenusa.com</a:t>
            </a:r>
            <a:endParaRPr lang="en-US" sz="1400" i="1" dirty="0" smtClean="0">
              <a:solidFill>
                <a:schemeClr val="tx2"/>
              </a:solidFill>
            </a:endParaRPr>
          </a:p>
          <a:p>
            <a:pPr>
              <a:tabLst>
                <a:tab pos="796925" algn="l"/>
              </a:tabLst>
            </a:pPr>
            <a:r>
              <a:rPr lang="en-US" sz="1400" i="1" dirty="0" smtClean="0">
                <a:solidFill>
                  <a:schemeClr val="tx2"/>
                </a:solidFill>
              </a:rPr>
              <a:t>Office: 	(616) 698-7279  x201</a:t>
            </a:r>
          </a:p>
          <a:p>
            <a:pPr>
              <a:tabLst>
                <a:tab pos="796925" algn="l"/>
              </a:tabLst>
            </a:pPr>
            <a:r>
              <a:rPr lang="en-US" sz="1400" i="1" dirty="0" smtClean="0">
                <a:solidFill>
                  <a:schemeClr val="tx2"/>
                </a:solidFill>
              </a:rPr>
              <a:t>Cell: 	(616) 401-4690</a:t>
            </a:r>
          </a:p>
          <a:p>
            <a:endParaRPr lang="en-US" i="1" dirty="0" smtClean="0">
              <a:solidFill>
                <a:schemeClr val="tx2"/>
              </a:solidFill>
            </a:endParaRPr>
          </a:p>
          <a:p>
            <a:pPr>
              <a:lnSpc>
                <a:spcPct val="150000"/>
              </a:lnSpc>
            </a:pPr>
            <a:r>
              <a:rPr lang="en-US" sz="2000" b="1" i="1" dirty="0" smtClean="0"/>
              <a:t>Johnson Controls Agents Contact:</a:t>
            </a:r>
            <a:endParaRPr lang="en-US" sz="2000" dirty="0" smtClean="0"/>
          </a:p>
          <a:p>
            <a:r>
              <a:rPr lang="en-US" sz="1400" b="1" dirty="0" smtClean="0"/>
              <a:t>Chris </a:t>
            </a:r>
            <a:r>
              <a:rPr lang="en-US" sz="1400" b="1" dirty="0" err="1" smtClean="0"/>
              <a:t>Beggs</a:t>
            </a:r>
            <a:r>
              <a:rPr lang="en-US" sz="1400" dirty="0" smtClean="0"/>
              <a:t> - </a:t>
            </a:r>
            <a:r>
              <a:rPr lang="en-US" sz="1400" i="1" dirty="0" smtClean="0">
                <a:solidFill>
                  <a:schemeClr val="tx2"/>
                </a:solidFill>
                <a:hlinkClick r:id="rId3"/>
              </a:rPr>
              <a:t>cbeggs@fisenusa.com</a:t>
            </a:r>
            <a:endParaRPr lang="en-US" sz="1400" i="1" dirty="0" smtClean="0">
              <a:solidFill>
                <a:schemeClr val="tx2"/>
              </a:solidFill>
            </a:endParaRPr>
          </a:p>
          <a:p>
            <a:pPr>
              <a:tabLst>
                <a:tab pos="796925" algn="l"/>
              </a:tabLst>
            </a:pPr>
            <a:r>
              <a:rPr lang="en-US" sz="1400" i="1" dirty="0" smtClean="0">
                <a:solidFill>
                  <a:schemeClr val="tx2"/>
                </a:solidFill>
              </a:rPr>
              <a:t>Office: 	(616) 698-7279  x107</a:t>
            </a:r>
          </a:p>
          <a:p>
            <a:pPr>
              <a:tabLst>
                <a:tab pos="796925" algn="l"/>
              </a:tabLst>
            </a:pPr>
            <a:r>
              <a:rPr lang="en-US" sz="1400" i="1" dirty="0" smtClean="0">
                <a:solidFill>
                  <a:schemeClr val="tx2"/>
                </a:solidFill>
              </a:rPr>
              <a:t>Cell: 	(616) 291-5170</a:t>
            </a:r>
          </a:p>
          <a:p>
            <a:pPr>
              <a:tabLst>
                <a:tab pos="796925" algn="l"/>
              </a:tabLst>
            </a:pPr>
            <a:endParaRPr lang="en-US" sz="1400" i="1" dirty="0" smtClean="0">
              <a:solidFill>
                <a:schemeClr val="tx2"/>
              </a:solidFill>
            </a:endParaRPr>
          </a:p>
          <a:p>
            <a:pPr lvl="1">
              <a:lnSpc>
                <a:spcPct val="150000"/>
              </a:lnSpc>
            </a:pPr>
            <a:endParaRPr lang="en-US" sz="1400" dirty="0" smtClean="0"/>
          </a:p>
        </p:txBody>
      </p:sp>
      <p:pic>
        <p:nvPicPr>
          <p:cNvPr id="7" name="Picture 6" descr="Fisen_Logo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638800" y="1905000"/>
            <a:ext cx="2716535" cy="1194054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5257800" y="3352800"/>
            <a:ext cx="3352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1084263" algn="l"/>
              </a:tabLst>
            </a:pPr>
            <a:r>
              <a:rPr lang="en-US" dirty="0" smtClean="0"/>
              <a:t>Website: 	</a:t>
            </a:r>
            <a:r>
              <a:rPr lang="en-US" dirty="0" smtClean="0">
                <a:hlinkClick r:id="rId5"/>
              </a:rPr>
              <a:t>www.fisenusa.com</a:t>
            </a:r>
            <a:endParaRPr lang="en-US" dirty="0" smtClean="0"/>
          </a:p>
          <a:p>
            <a:pPr>
              <a:tabLst>
                <a:tab pos="1084263" algn="l"/>
              </a:tabLst>
            </a:pPr>
            <a:r>
              <a:rPr lang="en-US" dirty="0" smtClean="0"/>
              <a:t>Phone: 	616-698-7279</a:t>
            </a:r>
          </a:p>
          <a:p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658954" y="4038600"/>
            <a:ext cx="2540000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303609125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JC_PPT_Template">
  <a:themeElements>
    <a:clrScheme name="JC_PPT_Template 1">
      <a:dk1>
        <a:srgbClr val="000000"/>
      </a:dk1>
      <a:lt1>
        <a:srgbClr val="FFFFFF"/>
      </a:lt1>
      <a:dk2>
        <a:srgbClr val="08338F"/>
      </a:dk2>
      <a:lt2>
        <a:srgbClr val="878785"/>
      </a:lt2>
      <a:accent1>
        <a:srgbClr val="7DBA00"/>
      </a:accent1>
      <a:accent2>
        <a:srgbClr val="00B8E0"/>
      </a:accent2>
      <a:accent3>
        <a:srgbClr val="FFFFFF"/>
      </a:accent3>
      <a:accent4>
        <a:srgbClr val="000000"/>
      </a:accent4>
      <a:accent5>
        <a:srgbClr val="BFD9AA"/>
      </a:accent5>
      <a:accent6>
        <a:srgbClr val="00A6CB"/>
      </a:accent6>
      <a:hlink>
        <a:srgbClr val="DE3B21"/>
      </a:hlink>
      <a:folHlink>
        <a:srgbClr val="F7B512"/>
      </a:folHlink>
    </a:clrScheme>
    <a:fontScheme name="JC_PPT_Templa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JC_PPT_Template 1">
        <a:dk1>
          <a:srgbClr val="000000"/>
        </a:dk1>
        <a:lt1>
          <a:srgbClr val="FFFFFF"/>
        </a:lt1>
        <a:dk2>
          <a:srgbClr val="08338F"/>
        </a:dk2>
        <a:lt2>
          <a:srgbClr val="878785"/>
        </a:lt2>
        <a:accent1>
          <a:srgbClr val="7DBA00"/>
        </a:accent1>
        <a:accent2>
          <a:srgbClr val="00B8E0"/>
        </a:accent2>
        <a:accent3>
          <a:srgbClr val="FFFFFF"/>
        </a:accent3>
        <a:accent4>
          <a:srgbClr val="000000"/>
        </a:accent4>
        <a:accent5>
          <a:srgbClr val="BFD9AA"/>
        </a:accent5>
        <a:accent6>
          <a:srgbClr val="00A6CB"/>
        </a:accent6>
        <a:hlink>
          <a:srgbClr val="DE3B21"/>
        </a:hlink>
        <a:folHlink>
          <a:srgbClr val="F7B51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6BBF216A5767648AC752F36B49F4A54" ma:contentTypeVersion="1" ma:contentTypeDescription="Create a new document." ma:contentTypeScope="" ma:versionID="83396af735cd905edfe569f34a9bccef">
  <xsd:schema xmlns:xsd="http://www.w3.org/2001/XMLSchema" xmlns:xs="http://www.w3.org/2001/XMLSchema" xmlns:p="http://schemas.microsoft.com/office/2006/metadata/properties" xmlns:ns1="http://schemas.microsoft.com/sharepoint/v3" targetNamespace="http://schemas.microsoft.com/office/2006/metadata/properties" ma:root="true" ma:fieldsID="2292e01370a06b57d65de8bf0b95326f" ns1:_="">
    <xsd:import namespace="http://schemas.microsoft.com/sharepoint/v3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Scheduling Start Date" ma:description="Scheduling Start Date is a site column created by the Publishing feature. It is used to specify the date and time on which this page will first appear to site visitors." ma:hidden="true" ma:internalName="PublishingStartDate">
      <xsd:simpleType>
        <xsd:restriction base="dms:Unknown"/>
      </xsd:simpleType>
    </xsd:element>
    <xsd:element name="PublishingExpirationDate" ma:index="9" nillable="true" ma:displayName="Scheduling End Date" ma:description="Scheduling End Date is a site column created by the Publishing feature. It is used to specify the date and time on which this page will no longer appear to site visitors." ma:hidden="true" ma:internalName="PublishingExpirationDat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794958DA-7271-40B2-9054-6D999E38FCB1}"/>
</file>

<file path=customXml/itemProps2.xml><?xml version="1.0" encoding="utf-8"?>
<ds:datastoreItem xmlns:ds="http://schemas.openxmlformats.org/officeDocument/2006/customXml" ds:itemID="{25F9B536-530F-4FF4-895C-BFEBE453B655}"/>
</file>

<file path=customXml/itemProps3.xml><?xml version="1.0" encoding="utf-8"?>
<ds:datastoreItem xmlns:ds="http://schemas.openxmlformats.org/officeDocument/2006/customXml" ds:itemID="{B04C0D1E-80E9-49C1-8341-BBCE7E334D2E}"/>
</file>

<file path=docProps/app.xml><?xml version="1.0" encoding="utf-8"?>
<Properties xmlns="http://schemas.openxmlformats.org/officeDocument/2006/extended-properties" xmlns:vt="http://schemas.openxmlformats.org/officeDocument/2006/docPropsVTypes">
  <TotalTime>6999</TotalTime>
  <Words>28</Words>
  <Application>Microsoft Office PowerPoint</Application>
  <PresentationFormat>On-screen Show (4:3)</PresentationFormat>
  <Paragraphs>15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JC_PPT_Template</vt:lpstr>
      <vt:lpstr>Expanding the capabilities of our factory…  </vt:lpstr>
    </vt:vector>
  </TitlesOfParts>
  <Company>Johnson Controls, Inc.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UST Phase 1 Key Accomplishments</dc:title>
  <dc:creator>Bruce Craver</dc:creator>
  <cp:lastModifiedBy>Jennifer Heitzenrater</cp:lastModifiedBy>
  <cp:revision>546</cp:revision>
  <dcterms:created xsi:type="dcterms:W3CDTF">2012-11-07T20:41:31Z</dcterms:created>
  <dcterms:modified xsi:type="dcterms:W3CDTF">2013-12-17T21:24:41Z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0x010100F6BBF216A5767648AC752F36B49F4A54</vt:lpwstr>
  </property>
</Properties>
</file>