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handoutMasterIdLst>
    <p:handoutMasterId r:id="rId6"/>
  </p:handoutMasterIdLst>
  <p:sldIdLst>
    <p:sldId id="269" r:id="rId2"/>
    <p:sldId id="279" r:id="rId3"/>
    <p:sldId id="280" r:id="rId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00" autoAdjust="0"/>
    <p:restoredTop sz="81714" autoAdjust="0"/>
  </p:normalViewPr>
  <p:slideViewPr>
    <p:cSldViewPr>
      <p:cViewPr>
        <p:scale>
          <a:sx n="110" d="100"/>
          <a:sy n="110" d="100"/>
        </p:scale>
        <p:origin x="-78"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505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08FEA389-623D-4330-B13E-CB4A55995C7C}" type="datetimeFigureOut">
              <a:rPr lang="en-US" smtClean="0"/>
              <a:pPr/>
              <a:t>12/23/2013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C8B60E6-3934-424B-B621-5642514A66D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8F7CDBF7-53F2-45BA-BDD2-808D321559E2}" type="datetimeFigureOut">
              <a:rPr lang="en-US" smtClean="0"/>
              <a:pPr/>
              <a:t>12/23/2013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FEDAB1D-D2A7-41E3-8440-126A14A61846}" type="slidenum">
              <a:rPr lang="en-US" smtClean="0"/>
              <a:pPr/>
              <a:t>‹#›</a:t>
            </a:fld>
            <a:endParaRPr lang="en-US"/>
          </a:p>
        </p:txBody>
      </p:sp>
    </p:spTree>
    <p:extLst>
      <p:ext uri="{BB962C8B-B14F-4D97-AF65-F5344CB8AC3E}">
        <p14:creationId xmlns:p14="http://schemas.microsoft.com/office/powerpoint/2010/main" xmlns="" val="41421127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CHRIS: </a:t>
            </a:r>
            <a:r>
              <a:rPr lang="en-US" dirty="0" smtClean="0"/>
              <a:t>Johnson Controls</a:t>
            </a:r>
            <a:r>
              <a:rPr lang="en-US" baseline="0" dirty="0" smtClean="0"/>
              <a:t> has partnered with </a:t>
            </a:r>
            <a:r>
              <a:rPr lang="en-US" dirty="0" err="1" smtClean="0"/>
              <a:t>Fisen</a:t>
            </a:r>
            <a:r>
              <a:rPr lang="en-US" dirty="0" smtClean="0"/>
              <a:t> to enable our sales team to WIN</a:t>
            </a:r>
            <a:r>
              <a:rPr lang="en-US" baseline="0" dirty="0" smtClean="0"/>
              <a:t> projects they may not have otherwise been able to secure. Either by providing modifications to provide units that our factories can’t or to deliver the units faster than a factory lead time may be able to accommodate. </a:t>
            </a:r>
            <a:endParaRPr lang="en-US" dirty="0"/>
          </a:p>
        </p:txBody>
      </p:sp>
      <p:sp>
        <p:nvSpPr>
          <p:cNvPr id="4" name="Slide Number Placeholder 3"/>
          <p:cNvSpPr>
            <a:spLocks noGrp="1"/>
          </p:cNvSpPr>
          <p:nvPr>
            <p:ph type="sldNum" sz="quarter" idx="10"/>
          </p:nvPr>
        </p:nvSpPr>
        <p:spPr/>
        <p:txBody>
          <a:bodyPr/>
          <a:lstStyle/>
          <a:p>
            <a:fld id="{3FEDAB1D-D2A7-41E3-8440-126A14A61846}"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CHRIS</a:t>
            </a:r>
            <a:r>
              <a:rPr lang="en-US" b="1" u="sng" baseline="0" dirty="0" smtClean="0"/>
              <a:t>: </a:t>
            </a:r>
            <a:r>
              <a:rPr lang="en-US" dirty="0" smtClean="0"/>
              <a:t>A partnership</a:t>
            </a:r>
            <a:r>
              <a:rPr lang="en-US" baseline="0" dirty="0" smtClean="0"/>
              <a:t> with </a:t>
            </a:r>
            <a:r>
              <a:rPr lang="en-US" dirty="0" err="1" smtClean="0"/>
              <a:t>Fisen</a:t>
            </a:r>
            <a:r>
              <a:rPr lang="en-US" dirty="0" smtClean="0"/>
              <a:t> means they</a:t>
            </a:r>
            <a:r>
              <a:rPr lang="en-US" baseline="0" dirty="0" smtClean="0"/>
              <a:t> have</a:t>
            </a:r>
            <a:r>
              <a:rPr lang="en-US" dirty="0" smtClean="0"/>
              <a:t> worked closely</a:t>
            </a:r>
            <a:r>
              <a:rPr lang="en-US" baseline="0" dirty="0" smtClean="0"/>
              <a:t> with our factories and they will support you every step of the way from laying out projects with the engineers, to supporting their modifications once the product is installed in the field. </a:t>
            </a:r>
          </a:p>
          <a:p>
            <a:r>
              <a:rPr lang="en-US" b="1" u="sng" dirty="0" smtClean="0"/>
              <a:t>JENNIFER</a:t>
            </a:r>
            <a:r>
              <a:rPr lang="en-US" b="1" u="sng" baseline="0" dirty="0" smtClean="0"/>
              <a:t>: </a:t>
            </a:r>
            <a:r>
              <a:rPr lang="en-US" b="0" u="none" baseline="0" dirty="0" smtClean="0"/>
              <a:t> With a partnership like the one we have with </a:t>
            </a:r>
            <a:r>
              <a:rPr lang="en-US" b="0" u="none" baseline="0" dirty="0" err="1" smtClean="0"/>
              <a:t>Fisen</a:t>
            </a:r>
            <a:r>
              <a:rPr lang="en-US" b="0" u="none" baseline="0" dirty="0" smtClean="0"/>
              <a:t>, you will be able to sell more volume by capturing projects you may not  otherwise WIN. The </a:t>
            </a:r>
            <a:r>
              <a:rPr lang="en-US" b="0" u="none" baseline="0" dirty="0" err="1" smtClean="0"/>
              <a:t>Fisen</a:t>
            </a:r>
            <a:r>
              <a:rPr lang="en-US" b="0" u="none" baseline="0" dirty="0" smtClean="0"/>
              <a:t> sale increases the volume because we are customizing our product, this should increase the hit ratio and margin, in the end, the </a:t>
            </a:r>
            <a:r>
              <a:rPr lang="en-US" b="0" u="none" baseline="0" dirty="0" err="1" smtClean="0"/>
              <a:t>Fisen</a:t>
            </a:r>
            <a:r>
              <a:rPr lang="en-US" b="0" u="none" baseline="0" dirty="0" smtClean="0"/>
              <a:t> sale is a true engineered sale. They can assist with the layout, positioning and closing the sale and since </a:t>
            </a:r>
            <a:r>
              <a:rPr lang="en-US" b="0" u="none" baseline="0" dirty="0" err="1" smtClean="0"/>
              <a:t>Fisen</a:t>
            </a:r>
            <a:r>
              <a:rPr lang="en-US" b="0" u="none" baseline="0" dirty="0" smtClean="0"/>
              <a:t> only works with JCI , it is a team effort.</a:t>
            </a:r>
            <a:endParaRPr lang="en-US" baseline="0" dirty="0" smtClean="0"/>
          </a:p>
          <a:p>
            <a:r>
              <a:rPr lang="en-US" b="1" u="sng" baseline="0" dirty="0" smtClean="0"/>
              <a:t>ADAM: </a:t>
            </a:r>
            <a:r>
              <a:rPr lang="en-US" baseline="0" dirty="0" smtClean="0"/>
              <a:t>They encourage visits for factory tours to see them in action– the units on the floor will vary depending on the schedule which allows for a unique look at our products and their capabilities.</a:t>
            </a:r>
            <a:endParaRPr lang="en-US" dirty="0"/>
          </a:p>
        </p:txBody>
      </p:sp>
      <p:sp>
        <p:nvSpPr>
          <p:cNvPr id="4" name="Slide Number Placeholder 3"/>
          <p:cNvSpPr>
            <a:spLocks noGrp="1"/>
          </p:cNvSpPr>
          <p:nvPr>
            <p:ph type="sldNum" sz="quarter" idx="10"/>
          </p:nvPr>
        </p:nvSpPr>
        <p:spPr/>
        <p:txBody>
          <a:bodyPr/>
          <a:lstStyle/>
          <a:p>
            <a:fld id="{3FEDAB1D-D2A7-41E3-8440-126A14A61846}"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3895726"/>
            <a:ext cx="7772400" cy="1362075"/>
          </a:xfrm>
        </p:spPr>
        <p:txBody>
          <a:bodyPr/>
          <a:lstStyle>
            <a:lvl1pPr algn="ctr">
              <a:defRPr sz="2800" b="1" cap="all"/>
            </a:lvl1pPr>
          </a:lstStyle>
          <a:p>
            <a:r>
              <a:rPr lang="en-US" smtClean="0"/>
              <a:t>Click to edit Master title style</a:t>
            </a:r>
            <a:endParaRPr lang="en-US" dirty="0"/>
          </a:p>
        </p:txBody>
      </p:sp>
      <p:sp>
        <p:nvSpPr>
          <p:cNvPr id="4" name="Footer Placeholder 3"/>
          <p:cNvSpPr>
            <a:spLocks noGrp="1"/>
          </p:cNvSpPr>
          <p:nvPr>
            <p:ph type="ftr" sz="quarter" idx="10"/>
          </p:nvPr>
        </p:nvSpPr>
        <p:spPr/>
        <p:txBody>
          <a:bodyPr/>
          <a:lstStyle>
            <a:lvl1pPr>
              <a:defRPr/>
            </a:lvl1pPr>
          </a:lstStyle>
          <a:p>
            <a:endParaRPr lang="en-US" dirty="0">
              <a:solidFill>
                <a:srgbClr val="878785"/>
              </a:solidFill>
            </a:endParaRPr>
          </a:p>
        </p:txBody>
      </p:sp>
      <p:sp>
        <p:nvSpPr>
          <p:cNvPr id="5" name="Slide Number Placeholder 4"/>
          <p:cNvSpPr>
            <a:spLocks noGrp="1"/>
          </p:cNvSpPr>
          <p:nvPr>
            <p:ph type="sldNum" sz="quarter" idx="11"/>
          </p:nvPr>
        </p:nvSpPr>
        <p:spPr/>
        <p:txBody>
          <a:bodyPr/>
          <a:lstStyle>
            <a:lvl1pPr>
              <a:defRPr smtClean="0"/>
            </a:lvl1pPr>
          </a:lstStyle>
          <a:p>
            <a:fld id="{67034DDC-0359-4455-A1C3-E11060865CE9}" type="slidenum">
              <a:rPr lang="en-US">
                <a:solidFill>
                  <a:srgbClr val="000000"/>
                </a:solidFill>
              </a:rPr>
              <a:pPr/>
              <a:t>‹#›</a:t>
            </a:fld>
            <a:endParaRPr lang="en-US" dirty="0">
              <a:solidFill>
                <a:srgbClr val="000000"/>
              </a:solidFill>
            </a:endParaRPr>
          </a:p>
        </p:txBody>
      </p:sp>
      <p:pic>
        <p:nvPicPr>
          <p:cNvPr id="6" name="Picture 5" descr="JCI_c.jpg"/>
          <p:cNvPicPr>
            <a:picLocks noChangeAspect="1"/>
          </p:cNvPicPr>
          <p:nvPr/>
        </p:nvPicPr>
        <p:blipFill>
          <a:blip r:embed="rId2" cstate="print"/>
          <a:stretch>
            <a:fillRect/>
          </a:stretch>
        </p:blipFill>
        <p:spPr>
          <a:xfrm>
            <a:off x="1905000" y="1066800"/>
            <a:ext cx="5017008" cy="2773680"/>
          </a:xfrm>
          <a:prstGeom prst="rect">
            <a:avLst/>
          </a:prstGeom>
        </p:spPr>
      </p:pic>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z="2800"/>
            </a:lvl1pPr>
          </a:lstStyle>
          <a:p>
            <a:r>
              <a:rPr lang="en-US" dirty="0" smtClean="0"/>
              <a:t>Click to edit title</a:t>
            </a:r>
            <a:endParaRPr lang="en-US" dirty="0"/>
          </a:p>
        </p:txBody>
      </p:sp>
      <p:sp>
        <p:nvSpPr>
          <p:cNvPr id="3" name="Content Placeholder 2"/>
          <p:cNvSpPr>
            <a:spLocks noGrp="1"/>
          </p:cNvSpPr>
          <p:nvPr>
            <p:ph idx="1" hasCustomPrompt="1"/>
          </p:nvPr>
        </p:nvSpPr>
        <p:spPr/>
        <p:txBody>
          <a:bodyPr/>
          <a:lstStyle>
            <a:lvl1pPr>
              <a:buClr>
                <a:schemeClr val="accent1">
                  <a:lumMod val="50000"/>
                </a:schemeClr>
              </a:buClr>
              <a:buFont typeface="Wingdings" pitchFamily="2" charset="2"/>
              <a:buChar char="§"/>
              <a:defRPr/>
            </a:lvl1pPr>
            <a:lvl2pPr>
              <a:buClr>
                <a:schemeClr val="accent1">
                  <a:lumMod val="50000"/>
                </a:schemeClr>
              </a:buClr>
              <a:buFont typeface="Wingdings" pitchFamily="2" charset="2"/>
              <a:buChar char="§"/>
              <a:defRPr/>
            </a:lvl2pPr>
            <a:lvl3pPr>
              <a:buClr>
                <a:schemeClr val="accent1">
                  <a:lumMod val="50000"/>
                </a:schemeClr>
              </a:buClr>
              <a:buFont typeface="Wingdings" pitchFamily="2" charset="2"/>
              <a:buChar char="§"/>
              <a:defRPr/>
            </a:lvl3pPr>
            <a:lvl4pPr>
              <a:buClr>
                <a:schemeClr val="accent1">
                  <a:lumMod val="40000"/>
                  <a:lumOff val="60000"/>
                </a:schemeClr>
              </a:buClr>
              <a:buFont typeface="Wingdings" pitchFamily="2" charset="2"/>
              <a:buChar char="§"/>
              <a:defRPr baseline="0">
                <a:solidFill>
                  <a:schemeClr val="tx1"/>
                </a:solidFill>
              </a:defRPr>
            </a:lvl4pPr>
            <a:lvl5pPr>
              <a:buClr>
                <a:schemeClr val="accent1">
                  <a:lumMod val="40000"/>
                  <a:lumOff val="60000"/>
                </a:schemeClr>
              </a:buClr>
              <a:buFont typeface="Wingdings" pitchFamily="2" charset="2"/>
              <a:buChar char="§"/>
              <a:defRPr baseline="0">
                <a:solidFill>
                  <a:schemeClr val="tx1"/>
                </a:solidFill>
              </a:defRPr>
            </a:lvl5pPr>
          </a:lstStyle>
          <a:p>
            <a:pPr lvl="0"/>
            <a:r>
              <a:rPr lang="en-US" dirty="0" smtClean="0"/>
              <a:t> Content here</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p:txBody>
          <a:bodyPr/>
          <a:lstStyle>
            <a:lvl1pPr>
              <a:defRPr/>
            </a:lvl1pPr>
          </a:lstStyle>
          <a:p>
            <a:endParaRPr lang="en-US" dirty="0">
              <a:solidFill>
                <a:srgbClr val="878785"/>
              </a:solidFill>
            </a:endParaRPr>
          </a:p>
        </p:txBody>
      </p:sp>
      <p:sp>
        <p:nvSpPr>
          <p:cNvPr id="5" name="Slide Number Placeholder 4"/>
          <p:cNvSpPr>
            <a:spLocks noGrp="1"/>
          </p:cNvSpPr>
          <p:nvPr>
            <p:ph type="sldNum" sz="quarter" idx="11"/>
          </p:nvPr>
        </p:nvSpPr>
        <p:spPr/>
        <p:txBody>
          <a:bodyPr/>
          <a:lstStyle>
            <a:lvl1pPr>
              <a:defRPr smtClean="0"/>
            </a:lvl1pPr>
          </a:lstStyle>
          <a:p>
            <a:fld id="{67034DDC-0359-4455-A1C3-E11060865CE9}" type="slidenum">
              <a:rPr lang="en-US">
                <a:solidFill>
                  <a:srgbClr val="000000"/>
                </a:solidFill>
              </a:rPr>
              <a:pPr/>
              <a:t>‹#›</a:t>
            </a:fld>
            <a:endParaRPr lang="en-US" dirty="0">
              <a:solidFill>
                <a:srgbClr val="000000"/>
              </a:solidFill>
            </a:endParaRP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ext on left picture on righ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a:t>
            </a:r>
            <a:endParaRPr lang="en-US" dirty="0"/>
          </a:p>
        </p:txBody>
      </p:sp>
      <p:sp>
        <p:nvSpPr>
          <p:cNvPr id="3" name="Footer Placeholder 2"/>
          <p:cNvSpPr>
            <a:spLocks noGrp="1"/>
          </p:cNvSpPr>
          <p:nvPr>
            <p:ph type="ftr" sz="quarter" idx="10"/>
          </p:nvPr>
        </p:nvSpPr>
        <p:spPr/>
        <p:txBody>
          <a:bodyPr/>
          <a:lstStyle/>
          <a:p>
            <a:endParaRPr lang="en-US" dirty="0">
              <a:solidFill>
                <a:srgbClr val="878785"/>
              </a:solidFill>
            </a:endParaRPr>
          </a:p>
        </p:txBody>
      </p:sp>
      <p:sp>
        <p:nvSpPr>
          <p:cNvPr id="4" name="Slide Number Placeholder 3"/>
          <p:cNvSpPr>
            <a:spLocks noGrp="1"/>
          </p:cNvSpPr>
          <p:nvPr>
            <p:ph type="sldNum" sz="quarter" idx="11"/>
          </p:nvPr>
        </p:nvSpPr>
        <p:spPr/>
        <p:txBody>
          <a:bodyPr/>
          <a:lstStyle/>
          <a:p>
            <a:fld id="{67034DDC-0359-4455-A1C3-E11060865CE9}" type="slidenum">
              <a:rPr lang="en-US" smtClean="0">
                <a:solidFill>
                  <a:srgbClr val="000000"/>
                </a:solidFill>
              </a:rPr>
              <a:pPr/>
              <a:t>‹#›</a:t>
            </a:fld>
            <a:endParaRPr lang="en-US" dirty="0">
              <a:solidFill>
                <a:srgbClr val="000000"/>
              </a:solidFill>
            </a:endParaRPr>
          </a:p>
        </p:txBody>
      </p:sp>
      <p:sp>
        <p:nvSpPr>
          <p:cNvPr id="5" name="Content Placeholder 2"/>
          <p:cNvSpPr>
            <a:spLocks noGrp="1"/>
          </p:cNvSpPr>
          <p:nvPr>
            <p:ph idx="1" hasCustomPrompt="1"/>
          </p:nvPr>
        </p:nvSpPr>
        <p:spPr>
          <a:xfrm>
            <a:off x="468314" y="1268414"/>
            <a:ext cx="3646487" cy="4681537"/>
          </a:xfrm>
        </p:spPr>
        <p:txBody>
          <a:bodyPr/>
          <a:lstStyle>
            <a:lvl1pPr>
              <a:buClr>
                <a:schemeClr val="accent1">
                  <a:lumMod val="50000"/>
                </a:schemeClr>
              </a:buClr>
              <a:buFont typeface="Wingdings" pitchFamily="2" charset="2"/>
              <a:buChar char="§"/>
              <a:defRPr/>
            </a:lvl1pPr>
            <a:lvl2pPr>
              <a:buClr>
                <a:schemeClr val="accent1">
                  <a:lumMod val="50000"/>
                </a:schemeClr>
              </a:buClr>
              <a:buFont typeface="Wingdings" pitchFamily="2" charset="2"/>
              <a:buChar char="§"/>
              <a:defRPr/>
            </a:lvl2pPr>
            <a:lvl3pPr>
              <a:buClr>
                <a:schemeClr val="accent1">
                  <a:lumMod val="50000"/>
                </a:schemeClr>
              </a:buClr>
              <a:buFont typeface="Wingdings" pitchFamily="2" charset="2"/>
              <a:buChar char="§"/>
              <a:defRPr/>
            </a:lvl3pPr>
            <a:lvl4pPr>
              <a:buClr>
                <a:schemeClr val="accent1">
                  <a:lumMod val="40000"/>
                  <a:lumOff val="60000"/>
                </a:schemeClr>
              </a:buClr>
              <a:buFont typeface="Wingdings" pitchFamily="2" charset="2"/>
              <a:buChar char="§"/>
              <a:defRPr baseline="0">
                <a:solidFill>
                  <a:schemeClr val="tx1"/>
                </a:solidFill>
              </a:defRPr>
            </a:lvl4pPr>
            <a:lvl5pPr>
              <a:buClr>
                <a:schemeClr val="accent1">
                  <a:lumMod val="40000"/>
                  <a:lumOff val="60000"/>
                </a:schemeClr>
              </a:buClr>
              <a:buFont typeface="Wingdings" pitchFamily="2" charset="2"/>
              <a:buChar char="§"/>
              <a:defRPr baseline="0">
                <a:solidFill>
                  <a:schemeClr val="tx1"/>
                </a:solidFill>
              </a:defRPr>
            </a:lvl5pPr>
          </a:lstStyle>
          <a:p>
            <a:pPr lvl="0"/>
            <a:r>
              <a:rPr lang="en-US" dirty="0" smtClean="0"/>
              <a:t>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ext on right picture on lef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smtClean="0"/>
              <a:t>Click to edit title</a:t>
            </a:r>
            <a:endParaRPr lang="en-US" dirty="0"/>
          </a:p>
        </p:txBody>
      </p:sp>
      <p:sp>
        <p:nvSpPr>
          <p:cNvPr id="3" name="Footer Placeholder 2"/>
          <p:cNvSpPr>
            <a:spLocks noGrp="1"/>
          </p:cNvSpPr>
          <p:nvPr>
            <p:ph type="ftr" sz="quarter" idx="10"/>
          </p:nvPr>
        </p:nvSpPr>
        <p:spPr/>
        <p:txBody>
          <a:bodyPr/>
          <a:lstStyle/>
          <a:p>
            <a:endParaRPr lang="en-US" dirty="0">
              <a:solidFill>
                <a:srgbClr val="878785"/>
              </a:solidFill>
            </a:endParaRPr>
          </a:p>
        </p:txBody>
      </p:sp>
      <p:sp>
        <p:nvSpPr>
          <p:cNvPr id="4" name="Slide Number Placeholder 3"/>
          <p:cNvSpPr>
            <a:spLocks noGrp="1"/>
          </p:cNvSpPr>
          <p:nvPr>
            <p:ph type="sldNum" sz="quarter" idx="11"/>
          </p:nvPr>
        </p:nvSpPr>
        <p:spPr/>
        <p:txBody>
          <a:bodyPr/>
          <a:lstStyle/>
          <a:p>
            <a:fld id="{67034DDC-0359-4455-A1C3-E11060865CE9}" type="slidenum">
              <a:rPr lang="en-US" smtClean="0">
                <a:solidFill>
                  <a:srgbClr val="000000"/>
                </a:solidFill>
              </a:rPr>
              <a:pPr/>
              <a:t>‹#›</a:t>
            </a:fld>
            <a:endParaRPr lang="en-US" dirty="0">
              <a:solidFill>
                <a:srgbClr val="000000"/>
              </a:solidFill>
            </a:endParaRPr>
          </a:p>
        </p:txBody>
      </p:sp>
      <p:sp>
        <p:nvSpPr>
          <p:cNvPr id="5" name="Content Placeholder 2"/>
          <p:cNvSpPr>
            <a:spLocks noGrp="1"/>
          </p:cNvSpPr>
          <p:nvPr>
            <p:ph idx="1" hasCustomPrompt="1"/>
          </p:nvPr>
        </p:nvSpPr>
        <p:spPr>
          <a:xfrm>
            <a:off x="4811714" y="1268414"/>
            <a:ext cx="3646487" cy="4681537"/>
          </a:xfrm>
        </p:spPr>
        <p:txBody>
          <a:bodyPr/>
          <a:lstStyle>
            <a:lvl1pPr>
              <a:buClr>
                <a:schemeClr val="accent1">
                  <a:lumMod val="50000"/>
                </a:schemeClr>
              </a:buClr>
              <a:buFont typeface="Wingdings" pitchFamily="2" charset="2"/>
              <a:buChar char="§"/>
              <a:defRPr/>
            </a:lvl1pPr>
            <a:lvl2pPr>
              <a:buClr>
                <a:schemeClr val="accent1">
                  <a:lumMod val="50000"/>
                </a:schemeClr>
              </a:buClr>
              <a:buFont typeface="Wingdings" pitchFamily="2" charset="2"/>
              <a:buChar char="§"/>
              <a:defRPr/>
            </a:lvl2pPr>
            <a:lvl3pPr>
              <a:buClr>
                <a:schemeClr val="accent1">
                  <a:lumMod val="50000"/>
                </a:schemeClr>
              </a:buClr>
              <a:buFont typeface="Wingdings" pitchFamily="2" charset="2"/>
              <a:buChar char="§"/>
              <a:defRPr/>
            </a:lvl3pPr>
            <a:lvl4pPr>
              <a:buClr>
                <a:schemeClr val="accent1">
                  <a:lumMod val="40000"/>
                  <a:lumOff val="60000"/>
                </a:schemeClr>
              </a:buClr>
              <a:buFont typeface="Wingdings" pitchFamily="2" charset="2"/>
              <a:buChar char="§"/>
              <a:defRPr baseline="0">
                <a:solidFill>
                  <a:schemeClr val="tx1"/>
                </a:solidFill>
              </a:defRPr>
            </a:lvl4pPr>
            <a:lvl5pPr>
              <a:buClr>
                <a:schemeClr val="accent1">
                  <a:lumMod val="40000"/>
                  <a:lumOff val="60000"/>
                </a:schemeClr>
              </a:buClr>
              <a:buFont typeface="Wingdings" pitchFamily="2" charset="2"/>
              <a:buChar char="§"/>
              <a:defRPr baseline="0">
                <a:solidFill>
                  <a:schemeClr val="tx1"/>
                </a:solidFill>
              </a:defRPr>
            </a:lvl5pPr>
          </a:lstStyle>
          <a:p>
            <a:pPr lvl="0"/>
            <a:r>
              <a:rPr lang="en-US" dirty="0" smtClean="0"/>
              <a:t>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4" y="333375"/>
            <a:ext cx="6983412" cy="6477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de-DE" dirty="0"/>
              <a:t>Click here to edit the title of your presentation</a:t>
            </a:r>
            <a:br>
              <a:rPr lang="de-DE" dirty="0"/>
            </a:br>
            <a:r>
              <a:rPr lang="de-DE" dirty="0"/>
              <a:t>(two rows maximum)</a:t>
            </a:r>
          </a:p>
        </p:txBody>
      </p:sp>
      <p:sp>
        <p:nvSpPr>
          <p:cNvPr id="1027" name="Rectangle 3"/>
          <p:cNvSpPr>
            <a:spLocks noGrp="1" noChangeArrowheads="1"/>
          </p:cNvSpPr>
          <p:nvPr>
            <p:ph type="body" idx="1"/>
          </p:nvPr>
        </p:nvSpPr>
        <p:spPr bwMode="auto">
          <a:xfrm>
            <a:off x="468314" y="1268414"/>
            <a:ext cx="8207375" cy="468153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de-DE" dirty="0"/>
              <a:t>Click here to edit the teaser text (first level)</a:t>
            </a:r>
          </a:p>
          <a:p>
            <a:pPr lvl="1"/>
            <a:r>
              <a:rPr lang="de-DE" dirty="0"/>
              <a:t>Second level</a:t>
            </a:r>
          </a:p>
          <a:p>
            <a:pPr lvl="2"/>
            <a:r>
              <a:rPr lang="de-DE" dirty="0"/>
              <a:t>Third level</a:t>
            </a:r>
          </a:p>
          <a:p>
            <a:pPr lvl="3"/>
            <a:r>
              <a:rPr lang="de-DE" dirty="0"/>
              <a:t>Fourth level</a:t>
            </a:r>
          </a:p>
          <a:p>
            <a:pPr lvl="4"/>
            <a:r>
              <a:rPr lang="de-DE" dirty="0"/>
              <a:t>Fifth level</a:t>
            </a:r>
          </a:p>
        </p:txBody>
      </p:sp>
      <p:sp>
        <p:nvSpPr>
          <p:cNvPr id="1029" name="Rectangle 5"/>
          <p:cNvSpPr>
            <a:spLocks noGrp="1" noChangeArrowheads="1"/>
          </p:cNvSpPr>
          <p:nvPr>
            <p:ph type="ftr" sz="quarter" idx="3"/>
          </p:nvPr>
        </p:nvSpPr>
        <p:spPr bwMode="auto">
          <a:xfrm>
            <a:off x="755651" y="6416676"/>
            <a:ext cx="6696075" cy="1301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000">
                <a:solidFill>
                  <a:schemeClr val="bg2"/>
                </a:solidFill>
              </a:defRPr>
            </a:lvl1pPr>
          </a:lstStyle>
          <a:p>
            <a:endParaRPr lang="en-US" dirty="0">
              <a:solidFill>
                <a:srgbClr val="878785"/>
              </a:solidFill>
            </a:endParaRPr>
          </a:p>
        </p:txBody>
      </p:sp>
      <p:sp>
        <p:nvSpPr>
          <p:cNvPr id="1030" name="Rectangle 6"/>
          <p:cNvSpPr>
            <a:spLocks noGrp="1" noChangeArrowheads="1"/>
          </p:cNvSpPr>
          <p:nvPr>
            <p:ph type="sldNum" sz="quarter" idx="4"/>
          </p:nvPr>
        </p:nvSpPr>
        <p:spPr bwMode="auto">
          <a:xfrm>
            <a:off x="468314" y="6416676"/>
            <a:ext cx="215900" cy="13017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defRPr sz="1000" b="1"/>
            </a:lvl1pPr>
          </a:lstStyle>
          <a:p>
            <a:fld id="{67034DDC-0359-4455-A1C3-E11060865CE9}" type="slidenum">
              <a:rPr lang="en-US" smtClean="0">
                <a:solidFill>
                  <a:srgbClr val="000000"/>
                </a:solidFill>
              </a:rPr>
              <a:pPr/>
              <a:t>‹#›</a:t>
            </a:fld>
            <a:endParaRPr lang="en-US" dirty="0">
              <a:solidFill>
                <a:srgbClr val="000000"/>
              </a:solidFill>
            </a:endParaRPr>
          </a:p>
        </p:txBody>
      </p:sp>
      <p:pic>
        <p:nvPicPr>
          <p:cNvPr id="1031" name="Picture 7" descr="JCI_logo_small"/>
          <p:cNvPicPr>
            <a:picLocks noChangeAspect="1" noChangeArrowheads="1"/>
          </p:cNvPicPr>
          <p:nvPr/>
        </p:nvPicPr>
        <p:blipFill>
          <a:blip r:embed="rId6" cstate="print"/>
          <a:srcRect b="9802"/>
          <a:stretch>
            <a:fillRect/>
          </a:stretch>
        </p:blipFill>
        <p:spPr bwMode="auto">
          <a:xfrm>
            <a:off x="7469189" y="6116638"/>
            <a:ext cx="1352551" cy="673100"/>
          </a:xfrm>
          <a:prstGeom prst="rect">
            <a:avLst/>
          </a:prstGeom>
          <a:noFill/>
        </p:spPr>
      </p:pic>
      <p:sp>
        <p:nvSpPr>
          <p:cNvPr id="1032" name="Line 8"/>
          <p:cNvSpPr>
            <a:spLocks noChangeShapeType="1"/>
          </p:cNvSpPr>
          <p:nvPr/>
        </p:nvSpPr>
        <p:spPr bwMode="auto">
          <a:xfrm flipV="1">
            <a:off x="468314" y="6092825"/>
            <a:ext cx="8207375" cy="0"/>
          </a:xfrm>
          <a:prstGeom prst="line">
            <a:avLst/>
          </a:prstGeom>
          <a:noFill/>
          <a:ln w="9525">
            <a:solidFill>
              <a:schemeClr val="accent1"/>
            </a:solidFill>
            <a:round/>
            <a:headEnd/>
            <a:tailEnd/>
          </a:ln>
          <a:effectLst/>
        </p:spPr>
        <p:txBody>
          <a:bodyPr wrap="none" anchor="ctr">
            <a:prstTxWarp prst="textNoShape">
              <a:avLst/>
            </a:prstTxWarp>
          </a:bodyPr>
          <a:lstStyle/>
          <a:p>
            <a:endParaRPr lang="en-US" dirty="0">
              <a:solidFill>
                <a:srgbClr val="000000"/>
              </a:solidFill>
            </a:endParaRPr>
          </a:p>
        </p:txBody>
      </p:sp>
      <p:sp>
        <p:nvSpPr>
          <p:cNvPr id="1033" name="Line 9"/>
          <p:cNvSpPr>
            <a:spLocks noChangeShapeType="1"/>
          </p:cNvSpPr>
          <p:nvPr/>
        </p:nvSpPr>
        <p:spPr bwMode="auto">
          <a:xfrm>
            <a:off x="468314" y="1052513"/>
            <a:ext cx="8207375" cy="0"/>
          </a:xfrm>
          <a:prstGeom prst="line">
            <a:avLst/>
          </a:prstGeom>
          <a:noFill/>
          <a:ln w="9525">
            <a:solidFill>
              <a:schemeClr val="accent1"/>
            </a:solidFill>
            <a:round/>
            <a:headEnd/>
            <a:tailEnd/>
          </a:ln>
          <a:effectLst/>
        </p:spPr>
        <p:txBody>
          <a:bodyPr wrap="none" anchor="ctr">
            <a:prstTxWarp prst="textNoShape">
              <a:avLst/>
            </a:prstTxWarp>
          </a:bodyPr>
          <a:lstStyle/>
          <a:p>
            <a:endParaRPr lang="en-US"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p:transition>
    <p:wipe dir="r"/>
  </p:transition>
  <p:hf hdr="0" ftr="0" dt="0"/>
  <p:txStyles>
    <p:titleStyle>
      <a:lvl1pPr algn="l" rtl="0" eaLnBrk="1" fontAlgn="base" hangingPunct="1">
        <a:lnSpc>
          <a:spcPct val="110000"/>
        </a:lnSpc>
        <a:spcBef>
          <a:spcPct val="0"/>
        </a:spcBef>
        <a:spcAft>
          <a:spcPct val="0"/>
        </a:spcAft>
        <a:defRPr sz="2400" b="1">
          <a:solidFill>
            <a:schemeClr val="tx1"/>
          </a:solidFill>
          <a:latin typeface="+mj-lt"/>
          <a:ea typeface="+mj-ea"/>
          <a:cs typeface="+mj-cs"/>
        </a:defRPr>
      </a:lvl1pPr>
      <a:lvl2pPr algn="l" rtl="0" eaLnBrk="1" fontAlgn="base" hangingPunct="1">
        <a:lnSpc>
          <a:spcPct val="110000"/>
        </a:lnSpc>
        <a:spcBef>
          <a:spcPct val="0"/>
        </a:spcBef>
        <a:spcAft>
          <a:spcPct val="0"/>
        </a:spcAft>
        <a:defRPr b="1">
          <a:solidFill>
            <a:schemeClr val="tx1"/>
          </a:solidFill>
          <a:latin typeface="Arial" pitchFamily="-97" charset="0"/>
        </a:defRPr>
      </a:lvl2pPr>
      <a:lvl3pPr algn="l" rtl="0" eaLnBrk="1" fontAlgn="base" hangingPunct="1">
        <a:lnSpc>
          <a:spcPct val="110000"/>
        </a:lnSpc>
        <a:spcBef>
          <a:spcPct val="0"/>
        </a:spcBef>
        <a:spcAft>
          <a:spcPct val="0"/>
        </a:spcAft>
        <a:defRPr b="1">
          <a:solidFill>
            <a:schemeClr val="tx1"/>
          </a:solidFill>
          <a:latin typeface="Arial" pitchFamily="-97" charset="0"/>
        </a:defRPr>
      </a:lvl3pPr>
      <a:lvl4pPr algn="l" rtl="0" eaLnBrk="1" fontAlgn="base" hangingPunct="1">
        <a:lnSpc>
          <a:spcPct val="110000"/>
        </a:lnSpc>
        <a:spcBef>
          <a:spcPct val="0"/>
        </a:spcBef>
        <a:spcAft>
          <a:spcPct val="0"/>
        </a:spcAft>
        <a:defRPr b="1">
          <a:solidFill>
            <a:schemeClr val="tx1"/>
          </a:solidFill>
          <a:latin typeface="Arial" pitchFamily="-97" charset="0"/>
        </a:defRPr>
      </a:lvl4pPr>
      <a:lvl5pPr algn="l" rtl="0" eaLnBrk="1" fontAlgn="base" hangingPunct="1">
        <a:lnSpc>
          <a:spcPct val="110000"/>
        </a:lnSpc>
        <a:spcBef>
          <a:spcPct val="0"/>
        </a:spcBef>
        <a:spcAft>
          <a:spcPct val="0"/>
        </a:spcAft>
        <a:defRPr b="1">
          <a:solidFill>
            <a:schemeClr val="tx1"/>
          </a:solidFill>
          <a:latin typeface="Arial" pitchFamily="-97" charset="0"/>
        </a:defRPr>
      </a:lvl5pPr>
      <a:lvl6pPr marL="457200" algn="l" rtl="0" eaLnBrk="1" fontAlgn="base" hangingPunct="1">
        <a:lnSpc>
          <a:spcPct val="110000"/>
        </a:lnSpc>
        <a:spcBef>
          <a:spcPct val="0"/>
        </a:spcBef>
        <a:spcAft>
          <a:spcPct val="0"/>
        </a:spcAft>
        <a:defRPr b="1">
          <a:solidFill>
            <a:schemeClr val="tx1"/>
          </a:solidFill>
          <a:latin typeface="Arial" pitchFamily="-97" charset="0"/>
        </a:defRPr>
      </a:lvl6pPr>
      <a:lvl7pPr marL="914400" algn="l" rtl="0" eaLnBrk="1" fontAlgn="base" hangingPunct="1">
        <a:lnSpc>
          <a:spcPct val="110000"/>
        </a:lnSpc>
        <a:spcBef>
          <a:spcPct val="0"/>
        </a:spcBef>
        <a:spcAft>
          <a:spcPct val="0"/>
        </a:spcAft>
        <a:defRPr b="1">
          <a:solidFill>
            <a:schemeClr val="tx1"/>
          </a:solidFill>
          <a:latin typeface="Arial" pitchFamily="-97" charset="0"/>
        </a:defRPr>
      </a:lvl7pPr>
      <a:lvl8pPr marL="1371600" algn="l" rtl="0" eaLnBrk="1" fontAlgn="base" hangingPunct="1">
        <a:lnSpc>
          <a:spcPct val="110000"/>
        </a:lnSpc>
        <a:spcBef>
          <a:spcPct val="0"/>
        </a:spcBef>
        <a:spcAft>
          <a:spcPct val="0"/>
        </a:spcAft>
        <a:defRPr b="1">
          <a:solidFill>
            <a:schemeClr val="tx1"/>
          </a:solidFill>
          <a:latin typeface="Arial" pitchFamily="-97" charset="0"/>
        </a:defRPr>
      </a:lvl8pPr>
      <a:lvl9pPr marL="1828800" algn="l" rtl="0" eaLnBrk="1" fontAlgn="base" hangingPunct="1">
        <a:lnSpc>
          <a:spcPct val="110000"/>
        </a:lnSpc>
        <a:spcBef>
          <a:spcPct val="0"/>
        </a:spcBef>
        <a:spcAft>
          <a:spcPct val="0"/>
        </a:spcAft>
        <a:defRPr b="1">
          <a:solidFill>
            <a:schemeClr val="tx1"/>
          </a:solidFill>
          <a:latin typeface="Arial" pitchFamily="-97" charset="0"/>
        </a:defRPr>
      </a:lvl9pPr>
    </p:titleStyle>
    <p:bodyStyle>
      <a:lvl1pPr algn="l" rtl="0" eaLnBrk="1" fontAlgn="base" hangingPunct="1">
        <a:lnSpc>
          <a:spcPct val="110000"/>
        </a:lnSpc>
        <a:spcBef>
          <a:spcPct val="50000"/>
        </a:spcBef>
        <a:spcAft>
          <a:spcPct val="0"/>
        </a:spcAft>
        <a:buClr>
          <a:schemeClr val="accent1">
            <a:lumMod val="50000"/>
          </a:schemeClr>
        </a:buClr>
        <a:buFont typeface="Wingdings" pitchFamily="2" charset="2"/>
        <a:buChar char="§"/>
        <a:defRPr sz="2400">
          <a:solidFill>
            <a:schemeClr val="tx1"/>
          </a:solidFill>
          <a:latin typeface="+mn-lt"/>
          <a:ea typeface="+mn-ea"/>
          <a:cs typeface="+mn-cs"/>
        </a:defRPr>
      </a:lvl1pPr>
      <a:lvl2pPr marL="266700" indent="-265113" algn="l" rtl="0" eaLnBrk="1" fontAlgn="base" hangingPunct="1">
        <a:lnSpc>
          <a:spcPct val="110000"/>
        </a:lnSpc>
        <a:spcBef>
          <a:spcPct val="50000"/>
        </a:spcBef>
        <a:spcAft>
          <a:spcPct val="0"/>
        </a:spcAft>
        <a:buClr>
          <a:schemeClr val="accent1">
            <a:lumMod val="50000"/>
          </a:schemeClr>
        </a:buClr>
        <a:buFont typeface="Wingdings" pitchFamily="2" charset="2"/>
        <a:buChar char="§"/>
        <a:defRPr sz="2000">
          <a:solidFill>
            <a:schemeClr val="tx1"/>
          </a:solidFill>
          <a:latin typeface="+mn-lt"/>
          <a:ea typeface="ＭＳ Ｐゴシック" pitchFamily="-97" charset="-128"/>
        </a:defRPr>
      </a:lvl2pPr>
      <a:lvl3pPr marL="496888" indent="-228600" algn="l" rtl="0" eaLnBrk="1" fontAlgn="base" hangingPunct="1">
        <a:lnSpc>
          <a:spcPct val="110000"/>
        </a:lnSpc>
        <a:spcBef>
          <a:spcPct val="50000"/>
        </a:spcBef>
        <a:spcAft>
          <a:spcPct val="0"/>
        </a:spcAft>
        <a:buClr>
          <a:schemeClr val="accent1">
            <a:lumMod val="50000"/>
          </a:schemeClr>
        </a:buClr>
        <a:buFont typeface="Wingdings" pitchFamily="2" charset="2"/>
        <a:buChar char="§"/>
        <a:defRPr sz="2000">
          <a:solidFill>
            <a:schemeClr val="tx1"/>
          </a:solidFill>
          <a:latin typeface="+mn-lt"/>
          <a:ea typeface="ＭＳ Ｐゴシック" pitchFamily="-97" charset="-128"/>
        </a:defRPr>
      </a:lvl3pPr>
      <a:lvl4pPr marL="714375" indent="-215900" algn="l" rtl="0" eaLnBrk="1" fontAlgn="base" hangingPunct="1">
        <a:lnSpc>
          <a:spcPct val="110000"/>
        </a:lnSpc>
        <a:spcBef>
          <a:spcPct val="50000"/>
        </a:spcBef>
        <a:spcAft>
          <a:spcPct val="0"/>
        </a:spcAft>
        <a:buClr>
          <a:schemeClr val="accent1">
            <a:lumMod val="40000"/>
            <a:lumOff val="60000"/>
          </a:schemeClr>
        </a:buClr>
        <a:buFont typeface="Wingdings" pitchFamily="2" charset="2"/>
        <a:buChar char="§"/>
        <a:defRPr sz="2000">
          <a:solidFill>
            <a:schemeClr val="bg2"/>
          </a:solidFill>
          <a:latin typeface="+mn-lt"/>
          <a:ea typeface="ＭＳ Ｐゴシック" pitchFamily="-97" charset="-128"/>
        </a:defRPr>
      </a:lvl4pPr>
      <a:lvl5pPr marL="935038" indent="-219075" algn="l" rtl="0" eaLnBrk="1" fontAlgn="base" hangingPunct="1">
        <a:lnSpc>
          <a:spcPct val="110000"/>
        </a:lnSpc>
        <a:spcBef>
          <a:spcPct val="50000"/>
        </a:spcBef>
        <a:spcAft>
          <a:spcPct val="0"/>
        </a:spcAft>
        <a:buClr>
          <a:schemeClr val="accent1">
            <a:lumMod val="40000"/>
            <a:lumOff val="60000"/>
          </a:schemeClr>
        </a:buClr>
        <a:buFont typeface="Wingdings" pitchFamily="2" charset="2"/>
        <a:buChar char="§"/>
        <a:defRPr sz="2000">
          <a:solidFill>
            <a:schemeClr val="bg2"/>
          </a:solidFill>
          <a:latin typeface="+mn-lt"/>
          <a:ea typeface="ＭＳ Ｐゴシック" pitchFamily="-97" charset="-128"/>
        </a:defRPr>
      </a:lvl5pPr>
      <a:lvl6pPr marL="1392238" indent="-219075" algn="l" rtl="0" eaLnBrk="1" fontAlgn="base" hangingPunct="1">
        <a:lnSpc>
          <a:spcPct val="110000"/>
        </a:lnSpc>
        <a:spcBef>
          <a:spcPct val="50000"/>
        </a:spcBef>
        <a:spcAft>
          <a:spcPct val="0"/>
        </a:spcAft>
        <a:buClr>
          <a:schemeClr val="bg2"/>
        </a:buClr>
        <a:buFont typeface="Wingdings" pitchFamily="-97" charset="2"/>
        <a:buChar char="n"/>
        <a:defRPr sz="1400">
          <a:solidFill>
            <a:schemeClr val="bg2"/>
          </a:solidFill>
          <a:latin typeface="+mn-lt"/>
          <a:ea typeface="ＭＳ Ｐゴシック" pitchFamily="-97" charset="-128"/>
        </a:defRPr>
      </a:lvl6pPr>
      <a:lvl7pPr marL="1849438" indent="-219075" algn="l" rtl="0" eaLnBrk="1" fontAlgn="base" hangingPunct="1">
        <a:lnSpc>
          <a:spcPct val="110000"/>
        </a:lnSpc>
        <a:spcBef>
          <a:spcPct val="50000"/>
        </a:spcBef>
        <a:spcAft>
          <a:spcPct val="0"/>
        </a:spcAft>
        <a:buClr>
          <a:schemeClr val="bg2"/>
        </a:buClr>
        <a:buFont typeface="Wingdings" pitchFamily="-97" charset="2"/>
        <a:buChar char="n"/>
        <a:defRPr sz="1400">
          <a:solidFill>
            <a:schemeClr val="bg2"/>
          </a:solidFill>
          <a:latin typeface="+mn-lt"/>
          <a:ea typeface="ＭＳ Ｐゴシック" pitchFamily="-97" charset="-128"/>
        </a:defRPr>
      </a:lvl7pPr>
      <a:lvl8pPr marL="2306638" indent="-219075" algn="l" rtl="0" eaLnBrk="1" fontAlgn="base" hangingPunct="1">
        <a:lnSpc>
          <a:spcPct val="110000"/>
        </a:lnSpc>
        <a:spcBef>
          <a:spcPct val="50000"/>
        </a:spcBef>
        <a:spcAft>
          <a:spcPct val="0"/>
        </a:spcAft>
        <a:buClr>
          <a:schemeClr val="bg2"/>
        </a:buClr>
        <a:buFont typeface="Wingdings" pitchFamily="-97" charset="2"/>
        <a:buChar char="n"/>
        <a:defRPr sz="1400">
          <a:solidFill>
            <a:schemeClr val="bg2"/>
          </a:solidFill>
          <a:latin typeface="+mn-lt"/>
          <a:ea typeface="ＭＳ Ｐゴシック" pitchFamily="-97" charset="-128"/>
        </a:defRPr>
      </a:lvl8pPr>
      <a:lvl9pPr marL="2763838" indent="-219075" algn="l" rtl="0" eaLnBrk="1" fontAlgn="base" hangingPunct="1">
        <a:lnSpc>
          <a:spcPct val="110000"/>
        </a:lnSpc>
        <a:spcBef>
          <a:spcPct val="50000"/>
        </a:spcBef>
        <a:spcAft>
          <a:spcPct val="0"/>
        </a:spcAft>
        <a:buClr>
          <a:schemeClr val="bg2"/>
        </a:buClr>
        <a:buFont typeface="Wingdings" pitchFamily="-97" charset="2"/>
        <a:buChar char="n"/>
        <a:defRPr sz="1400">
          <a:solidFill>
            <a:schemeClr val="bg2"/>
          </a:solidFill>
          <a:latin typeface="+mn-lt"/>
          <a:ea typeface="ＭＳ Ｐゴシック" pitchFamily="-9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fisenusa.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cbeggs@fisenusa.com" TargetMode="External"/><Relationship Id="rId2" Type="http://schemas.openxmlformats.org/officeDocument/2006/relationships/hyperlink" Target="mailto:adonovan@fisenusa.com" TargetMode="Externa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hyperlink" Target="http://www.fisenusa.com/" TargetMode="Externa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p:cNvSpPr/>
          <p:nvPr/>
        </p:nvSpPr>
        <p:spPr>
          <a:xfrm>
            <a:off x="381000" y="2743200"/>
            <a:ext cx="3200400" cy="1981200"/>
          </a:xfrm>
          <a:prstGeom prst="roundRect">
            <a:avLst/>
          </a:prstGeom>
          <a:solidFill>
            <a:srgbClr val="00B0F0"/>
          </a:solidFill>
          <a:ln>
            <a:solidFill>
              <a:schemeClr val="accent2"/>
            </a:solidFill>
          </a:ln>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533400" y="1143000"/>
            <a:ext cx="5181600" cy="4832092"/>
          </a:xfrm>
          <a:prstGeom prst="rect">
            <a:avLst/>
          </a:prstGeom>
          <a:noFill/>
        </p:spPr>
        <p:txBody>
          <a:bodyPr wrap="square" rtlCol="0">
            <a:spAutoFit/>
          </a:bodyPr>
          <a:lstStyle/>
          <a:p>
            <a:r>
              <a:rPr lang="en-US" dirty="0" smtClean="0"/>
              <a:t>Factory Authorized Modification Partner</a:t>
            </a:r>
          </a:p>
          <a:p>
            <a:r>
              <a:rPr lang="en-US" dirty="0" smtClean="0"/>
              <a:t>used to extend reach with current offering</a:t>
            </a:r>
          </a:p>
          <a:p>
            <a:endParaRPr lang="en-US" dirty="0" smtClean="0"/>
          </a:p>
          <a:p>
            <a:r>
              <a:rPr lang="en-US" dirty="0" smtClean="0"/>
              <a:t>Started in 2004 in Dutton, MI</a:t>
            </a:r>
          </a:p>
          <a:p>
            <a:r>
              <a:rPr lang="en-US" dirty="0" smtClean="0"/>
              <a:t>Exclusive with Johnson Controls since 2007</a:t>
            </a:r>
          </a:p>
          <a:p>
            <a:endParaRPr lang="en-US" dirty="0" smtClean="0"/>
          </a:p>
          <a:p>
            <a:r>
              <a:rPr lang="en-US" dirty="0" smtClean="0"/>
              <a:t>Competencies include – </a:t>
            </a:r>
          </a:p>
          <a:p>
            <a:pPr lvl="1" indent="-228600">
              <a:buFont typeface="Arial" pitchFamily="34" charset="0"/>
              <a:buChar char="•"/>
            </a:pPr>
            <a:endParaRPr lang="en-US" sz="1400" dirty="0" smtClean="0"/>
          </a:p>
          <a:p>
            <a:pPr lvl="1" indent="-228600">
              <a:buFont typeface="Arial" pitchFamily="34" charset="0"/>
              <a:buChar char="•"/>
            </a:pPr>
            <a:r>
              <a:rPr lang="en-US" sz="1400" dirty="0" smtClean="0"/>
              <a:t>Manufacturing</a:t>
            </a:r>
          </a:p>
          <a:p>
            <a:pPr lvl="1" indent="-228600">
              <a:buFont typeface="Arial" pitchFamily="34" charset="0"/>
              <a:buChar char="•"/>
            </a:pPr>
            <a:r>
              <a:rPr lang="en-US" sz="1400" dirty="0" smtClean="0"/>
              <a:t>Engineering</a:t>
            </a:r>
          </a:p>
          <a:p>
            <a:pPr lvl="1" indent="-228600">
              <a:buFont typeface="Arial" pitchFamily="34" charset="0"/>
              <a:buChar char="•"/>
            </a:pPr>
            <a:r>
              <a:rPr lang="en-US" sz="1400" dirty="0" smtClean="0"/>
              <a:t>Design</a:t>
            </a:r>
          </a:p>
          <a:p>
            <a:pPr lvl="1" indent="-228600">
              <a:buFont typeface="Arial" pitchFamily="34" charset="0"/>
              <a:buChar char="•"/>
            </a:pPr>
            <a:r>
              <a:rPr lang="en-US" sz="1400" dirty="0" smtClean="0"/>
              <a:t>Controls</a:t>
            </a:r>
          </a:p>
          <a:p>
            <a:pPr lvl="1" indent="-228600">
              <a:buFont typeface="Arial" pitchFamily="34" charset="0"/>
              <a:buChar char="•"/>
            </a:pPr>
            <a:r>
              <a:rPr lang="en-US" sz="1400" dirty="0" smtClean="0"/>
              <a:t>Troubleshooting</a:t>
            </a:r>
          </a:p>
          <a:p>
            <a:pPr lvl="1" indent="-228600">
              <a:buFont typeface="Arial" pitchFamily="34" charset="0"/>
              <a:buChar char="•"/>
            </a:pPr>
            <a:r>
              <a:rPr lang="en-US" sz="1400" dirty="0" smtClean="0"/>
              <a:t>Product positioning</a:t>
            </a:r>
          </a:p>
          <a:p>
            <a:pPr>
              <a:buFont typeface="Arial" pitchFamily="34" charset="0"/>
              <a:buChar char="•"/>
            </a:pPr>
            <a:endParaRPr lang="en-US" sz="1400" dirty="0" smtClean="0"/>
          </a:p>
          <a:p>
            <a:r>
              <a:rPr lang="en-US" sz="1400" dirty="0" smtClean="0"/>
              <a:t>Website: </a:t>
            </a:r>
            <a:r>
              <a:rPr lang="en-US" sz="1400" dirty="0" smtClean="0">
                <a:hlinkClick r:id="rId3"/>
              </a:rPr>
              <a:t>www.fisenusa.com</a:t>
            </a:r>
            <a:endParaRPr lang="en-US" sz="1400" dirty="0" smtClean="0"/>
          </a:p>
          <a:p>
            <a:r>
              <a:rPr lang="en-US" sz="1400" dirty="0" smtClean="0"/>
              <a:t>Phone: 616-698-7279</a:t>
            </a:r>
          </a:p>
          <a:p>
            <a:endParaRPr lang="en-US" sz="1400" dirty="0" smtClean="0"/>
          </a:p>
          <a:p>
            <a:r>
              <a:rPr lang="en-US" sz="1400" dirty="0" smtClean="0"/>
              <a:t>The </a:t>
            </a:r>
            <a:r>
              <a:rPr lang="en-US" sz="1400" dirty="0" err="1" smtClean="0"/>
              <a:t>Fisen</a:t>
            </a:r>
            <a:r>
              <a:rPr lang="en-US" sz="1400" dirty="0" smtClean="0"/>
              <a:t> Website has budget pricing as a start on many options, along with brochures for select modifications.</a:t>
            </a:r>
            <a:endParaRPr lang="en-US" sz="1400" dirty="0"/>
          </a:p>
        </p:txBody>
      </p:sp>
      <p:sp>
        <p:nvSpPr>
          <p:cNvPr id="2" name="Title 1"/>
          <p:cNvSpPr>
            <a:spLocks noGrp="1"/>
          </p:cNvSpPr>
          <p:nvPr>
            <p:ph type="title"/>
          </p:nvPr>
        </p:nvSpPr>
        <p:spPr/>
        <p:txBody>
          <a:bodyPr/>
          <a:lstStyle/>
          <a:p>
            <a:r>
              <a:rPr lang="en-US" dirty="0" err="1" smtClean="0"/>
              <a:t>Fisen</a:t>
            </a:r>
            <a:r>
              <a:rPr lang="en-US" dirty="0" smtClean="0"/>
              <a:t> – Who are they?</a:t>
            </a:r>
            <a:endParaRPr lang="en-US" dirty="0"/>
          </a:p>
        </p:txBody>
      </p:sp>
      <p:sp>
        <p:nvSpPr>
          <p:cNvPr id="4" name="Slide Number Placeholder 3"/>
          <p:cNvSpPr>
            <a:spLocks noGrp="1"/>
          </p:cNvSpPr>
          <p:nvPr>
            <p:ph type="sldNum" sz="quarter" idx="11"/>
          </p:nvPr>
        </p:nvSpPr>
        <p:spPr/>
        <p:txBody>
          <a:bodyPr/>
          <a:lstStyle/>
          <a:p>
            <a:fld id="{67034DDC-0359-4455-A1C3-E11060865CE9}" type="slidenum">
              <a:rPr lang="en-US" smtClean="0">
                <a:solidFill>
                  <a:srgbClr val="000000"/>
                </a:solidFill>
              </a:rPr>
              <a:pPr/>
              <a:t>1</a:t>
            </a:fld>
            <a:endParaRPr lang="en-US" dirty="0">
              <a:solidFill>
                <a:srgbClr val="000000"/>
              </a:solidFill>
            </a:endParaRPr>
          </a:p>
        </p:txBody>
      </p:sp>
      <p:pic>
        <p:nvPicPr>
          <p:cNvPr id="2050" name="Picture 2"/>
          <p:cNvPicPr>
            <a:picLocks noChangeAspect="1" noChangeArrowheads="1"/>
          </p:cNvPicPr>
          <p:nvPr/>
        </p:nvPicPr>
        <p:blipFill>
          <a:blip r:embed="rId4" cstate="print"/>
          <a:srcRect/>
          <a:stretch>
            <a:fillRect/>
          </a:stretch>
        </p:blipFill>
        <p:spPr bwMode="auto">
          <a:xfrm>
            <a:off x="5334000" y="1295400"/>
            <a:ext cx="3467459" cy="2660948"/>
          </a:xfrm>
          <a:prstGeom prst="rect">
            <a:avLst/>
          </a:prstGeom>
          <a:noFill/>
          <a:ln w="9525">
            <a:noFill/>
            <a:miter lim="800000"/>
            <a:headEnd/>
            <a:tailEnd/>
          </a:ln>
          <a:effectLst>
            <a:reflection blurRad="6350" stA="50000" endA="300" endPos="55500" dist="50800" dir="5400000" sy="-100000" algn="bl" rotWithShape="0"/>
          </a:effectLst>
          <a:scene3d>
            <a:camera prst="perspectiveContrastingLeftFacing"/>
            <a:lightRig rig="threePt" dir="t"/>
          </a:scene3d>
        </p:spPr>
      </p:pic>
      <p:pic>
        <p:nvPicPr>
          <p:cNvPr id="8" name="Picture 7" descr="Fisen_Logo.jpg"/>
          <p:cNvPicPr>
            <a:picLocks noChangeAspect="1"/>
          </p:cNvPicPr>
          <p:nvPr/>
        </p:nvPicPr>
        <p:blipFill>
          <a:blip r:embed="rId5" cstate="print"/>
          <a:stretch>
            <a:fillRect/>
          </a:stretch>
        </p:blipFill>
        <p:spPr>
          <a:xfrm>
            <a:off x="3810000" y="3276600"/>
            <a:ext cx="1676381" cy="736854"/>
          </a:xfrm>
          <a:prstGeom prst="rect">
            <a:avLst/>
          </a:prstGeom>
        </p:spPr>
      </p:pic>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1"/>
          <p:cNvSpPr/>
          <p:nvPr/>
        </p:nvSpPr>
        <p:spPr>
          <a:xfrm>
            <a:off x="304800" y="4361765"/>
            <a:ext cx="6400800" cy="1397912"/>
          </a:xfrm>
          <a:prstGeom prst="round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ounded Rectangle 9"/>
          <p:cNvSpPr/>
          <p:nvPr/>
        </p:nvSpPr>
        <p:spPr>
          <a:xfrm>
            <a:off x="304800" y="3040053"/>
            <a:ext cx="6400800" cy="1321712"/>
          </a:xfrm>
          <a:prstGeom prst="round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ed Rectangle 8"/>
          <p:cNvSpPr/>
          <p:nvPr/>
        </p:nvSpPr>
        <p:spPr>
          <a:xfrm>
            <a:off x="304800" y="1389965"/>
            <a:ext cx="6400800" cy="1676400"/>
          </a:xfrm>
          <a:prstGeom prst="roundRect">
            <a:avLst/>
          </a:prstGeom>
          <a:scene3d>
            <a:camera prst="orthographicFront"/>
            <a:lightRig rig="threePt" dir="t"/>
          </a:scene3d>
          <a:sp3d>
            <a:bevel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TextBox 6"/>
          <p:cNvSpPr txBox="1"/>
          <p:nvPr/>
        </p:nvSpPr>
        <p:spPr>
          <a:xfrm>
            <a:off x="533400" y="1372374"/>
            <a:ext cx="6324600" cy="4647426"/>
          </a:xfrm>
          <a:prstGeom prst="rect">
            <a:avLst/>
          </a:prstGeom>
          <a:noFill/>
        </p:spPr>
        <p:txBody>
          <a:bodyPr wrap="square" rtlCol="0">
            <a:spAutoFit/>
          </a:bodyPr>
          <a:lstStyle/>
          <a:p>
            <a:r>
              <a:rPr lang="en-US" b="1" dirty="0" smtClean="0"/>
              <a:t>A factory authorized modification partner means</a:t>
            </a:r>
            <a:r>
              <a:rPr lang="en-US" dirty="0" smtClean="0"/>
              <a:t>…</a:t>
            </a:r>
          </a:p>
          <a:p>
            <a:pPr marL="171450" lvl="2" indent="171450">
              <a:lnSpc>
                <a:spcPct val="150000"/>
              </a:lnSpc>
              <a:buFont typeface="Arial" pitchFamily="34" charset="0"/>
              <a:buChar char="•"/>
            </a:pPr>
            <a:r>
              <a:rPr lang="en-US" sz="1400" dirty="0" err="1" smtClean="0"/>
              <a:t>Fisen</a:t>
            </a:r>
            <a:r>
              <a:rPr lang="en-US" sz="1400" dirty="0" smtClean="0"/>
              <a:t> works closely with your factory</a:t>
            </a:r>
          </a:p>
          <a:p>
            <a:pPr marL="171450" lvl="2" indent="171450">
              <a:lnSpc>
                <a:spcPct val="150000"/>
              </a:lnSpc>
              <a:buFont typeface="Arial" pitchFamily="34" charset="0"/>
              <a:buChar char="•"/>
            </a:pPr>
            <a:r>
              <a:rPr lang="en-US" sz="1400" dirty="0" smtClean="0"/>
              <a:t>Factory warranty remains intact</a:t>
            </a:r>
          </a:p>
          <a:p>
            <a:pPr marL="171450" lvl="2" indent="171450">
              <a:lnSpc>
                <a:spcPct val="150000"/>
              </a:lnSpc>
              <a:buFont typeface="Arial" pitchFamily="34" charset="0"/>
              <a:buChar char="•"/>
            </a:pPr>
            <a:r>
              <a:rPr lang="en-US" sz="1400" dirty="0" err="1" smtClean="0"/>
              <a:t>Fisen</a:t>
            </a:r>
            <a:r>
              <a:rPr lang="en-US" sz="1400" dirty="0" smtClean="0"/>
              <a:t> supports you on the front end laying projects out with engineers</a:t>
            </a:r>
          </a:p>
          <a:p>
            <a:pPr marL="171450" lvl="2" indent="171450">
              <a:lnSpc>
                <a:spcPct val="150000"/>
              </a:lnSpc>
              <a:buFont typeface="Arial" pitchFamily="34" charset="0"/>
              <a:buChar char="•"/>
            </a:pPr>
            <a:r>
              <a:rPr lang="en-US" sz="1400" dirty="0" err="1" smtClean="0"/>
              <a:t>Fisen</a:t>
            </a:r>
            <a:r>
              <a:rPr lang="en-US" sz="1400" dirty="0" smtClean="0"/>
              <a:t> supports you on the back end once the product is in the field</a:t>
            </a:r>
          </a:p>
          <a:p>
            <a:endParaRPr lang="en-US" sz="900" dirty="0" smtClean="0"/>
          </a:p>
          <a:p>
            <a:r>
              <a:rPr lang="en-US" b="1" dirty="0" smtClean="0"/>
              <a:t>The </a:t>
            </a:r>
            <a:r>
              <a:rPr lang="en-US" b="1" dirty="0" err="1" smtClean="0"/>
              <a:t>Fisen</a:t>
            </a:r>
            <a:r>
              <a:rPr lang="en-US" b="1" dirty="0" smtClean="0"/>
              <a:t> Sale</a:t>
            </a:r>
            <a:r>
              <a:rPr lang="en-US" dirty="0" smtClean="0"/>
              <a:t>…</a:t>
            </a:r>
          </a:p>
          <a:p>
            <a:pPr marL="171450" lvl="2" indent="171450">
              <a:lnSpc>
                <a:spcPct val="150000"/>
              </a:lnSpc>
              <a:buFont typeface="Arial" pitchFamily="34" charset="0"/>
              <a:buChar char="•"/>
            </a:pPr>
            <a:r>
              <a:rPr lang="en-US" sz="1400" dirty="0" smtClean="0"/>
              <a:t>Allows you to sell more volume</a:t>
            </a:r>
          </a:p>
          <a:p>
            <a:pPr marL="171450" lvl="2" indent="171450">
              <a:lnSpc>
                <a:spcPct val="150000"/>
              </a:lnSpc>
              <a:buFont typeface="Arial" pitchFamily="34" charset="0"/>
              <a:buChar char="•"/>
            </a:pPr>
            <a:r>
              <a:rPr lang="en-US" sz="1400" dirty="0" smtClean="0"/>
              <a:t>Increases margins and hit ratio</a:t>
            </a:r>
          </a:p>
          <a:p>
            <a:pPr marL="171450" lvl="2" indent="171450">
              <a:lnSpc>
                <a:spcPct val="150000"/>
              </a:lnSpc>
              <a:buFont typeface="Arial" pitchFamily="34" charset="0"/>
              <a:buChar char="•"/>
            </a:pPr>
            <a:r>
              <a:rPr lang="en-US" sz="1400" dirty="0" smtClean="0"/>
              <a:t>Is a true engineered sale</a:t>
            </a:r>
          </a:p>
          <a:p>
            <a:pPr>
              <a:buFont typeface="Arial" pitchFamily="34" charset="0"/>
              <a:buChar char="•"/>
            </a:pPr>
            <a:endParaRPr lang="en-US" sz="900" dirty="0"/>
          </a:p>
          <a:p>
            <a:r>
              <a:rPr lang="en-US" b="1" dirty="0" smtClean="0"/>
              <a:t>Fisen Factory Tours</a:t>
            </a:r>
            <a:r>
              <a:rPr lang="en-US" dirty="0" smtClean="0"/>
              <a:t>…</a:t>
            </a:r>
            <a:endParaRPr lang="en-US" dirty="0"/>
          </a:p>
          <a:p>
            <a:pPr marL="171450" lvl="2" indent="171450">
              <a:lnSpc>
                <a:spcPct val="150000"/>
              </a:lnSpc>
              <a:buFont typeface="Arial" pitchFamily="34" charset="0"/>
              <a:buChar char="•"/>
            </a:pPr>
            <a:r>
              <a:rPr lang="en-US" sz="1400" dirty="0" smtClean="0"/>
              <a:t>Fisen encourages you and your customers to come to our facility</a:t>
            </a:r>
          </a:p>
          <a:p>
            <a:pPr marL="171450" lvl="2" indent="171450">
              <a:lnSpc>
                <a:spcPct val="150000"/>
              </a:lnSpc>
              <a:buFont typeface="Arial" pitchFamily="34" charset="0"/>
              <a:buChar char="•"/>
              <a:tabLst>
                <a:tab pos="342900" algn="l"/>
              </a:tabLst>
            </a:pPr>
            <a:r>
              <a:rPr lang="en-US" sz="1400" dirty="0" smtClean="0"/>
              <a:t>Fisen has everything from a 3T RTU to a 500T ACCH on our floor at a 	given time, we would love you to take advantage of the opportunity</a:t>
            </a:r>
          </a:p>
          <a:p>
            <a:pPr>
              <a:buFont typeface="Arial" pitchFamily="34" charset="0"/>
              <a:buChar char="•"/>
            </a:pPr>
            <a:endParaRPr lang="en-US" sz="1400" dirty="0" smtClean="0"/>
          </a:p>
        </p:txBody>
      </p:sp>
      <p:sp>
        <p:nvSpPr>
          <p:cNvPr id="2" name="Title 1"/>
          <p:cNvSpPr>
            <a:spLocks noGrp="1"/>
          </p:cNvSpPr>
          <p:nvPr>
            <p:ph type="title"/>
          </p:nvPr>
        </p:nvSpPr>
        <p:spPr/>
        <p:txBody>
          <a:bodyPr/>
          <a:lstStyle/>
          <a:p>
            <a:r>
              <a:rPr lang="en-US" dirty="0" smtClean="0"/>
              <a:t>Fisen – What sets them apart?</a:t>
            </a:r>
            <a:endParaRPr lang="en-US" dirty="0"/>
          </a:p>
        </p:txBody>
      </p:sp>
      <p:sp>
        <p:nvSpPr>
          <p:cNvPr id="4" name="Slide Number Placeholder 3"/>
          <p:cNvSpPr>
            <a:spLocks noGrp="1"/>
          </p:cNvSpPr>
          <p:nvPr>
            <p:ph type="sldNum" sz="quarter" idx="11"/>
          </p:nvPr>
        </p:nvSpPr>
        <p:spPr/>
        <p:txBody>
          <a:bodyPr/>
          <a:lstStyle/>
          <a:p>
            <a:fld id="{67034DDC-0359-4455-A1C3-E11060865CE9}" type="slidenum">
              <a:rPr lang="en-US" smtClean="0">
                <a:solidFill>
                  <a:srgbClr val="000000"/>
                </a:solidFill>
              </a:rPr>
              <a:pPr/>
              <a:t>2</a:t>
            </a:fld>
            <a:endParaRPr lang="en-US" dirty="0">
              <a:solidFill>
                <a:srgbClr val="000000"/>
              </a:solidFill>
            </a:endParaRPr>
          </a:p>
        </p:txBody>
      </p:sp>
      <p:pic>
        <p:nvPicPr>
          <p:cNvPr id="8" name="Picture 7" descr="Fisen_Logo.jpg"/>
          <p:cNvPicPr>
            <a:picLocks noChangeAspect="1"/>
          </p:cNvPicPr>
          <p:nvPr/>
        </p:nvPicPr>
        <p:blipFill>
          <a:blip r:embed="rId3" cstate="print"/>
          <a:stretch>
            <a:fillRect/>
          </a:stretch>
        </p:blipFill>
        <p:spPr>
          <a:xfrm>
            <a:off x="6781800" y="3048000"/>
            <a:ext cx="2253667" cy="990600"/>
          </a:xfrm>
          <a:prstGeom prst="rect">
            <a:avLst/>
          </a:prstGeom>
        </p:spPr>
      </p:pic>
    </p:spTree>
    <p:extLst>
      <p:ext uri="{BB962C8B-B14F-4D97-AF65-F5344CB8AC3E}">
        <p14:creationId xmlns:p14="http://schemas.microsoft.com/office/powerpoint/2010/main" xmlns="" val="1832454816"/>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de-DE" smtClean="0"/>
              <a:t>Johnson Controls</a:t>
            </a:r>
            <a:endParaRPr lang="de-DE"/>
          </a:p>
        </p:txBody>
      </p:sp>
      <p:sp>
        <p:nvSpPr>
          <p:cNvPr id="5" name="Slide Number Placeholder 4"/>
          <p:cNvSpPr>
            <a:spLocks noGrp="1"/>
          </p:cNvSpPr>
          <p:nvPr>
            <p:ph type="sldNum" sz="quarter" idx="11"/>
          </p:nvPr>
        </p:nvSpPr>
        <p:spPr/>
        <p:txBody>
          <a:bodyPr/>
          <a:lstStyle/>
          <a:p>
            <a:fld id="{0FB62E79-44A6-6044-956A-E40D50341462}" type="slidenum">
              <a:rPr lang="de-DE" smtClean="0"/>
              <a:pPr/>
              <a:t>3</a:t>
            </a:fld>
            <a:endParaRPr lang="de-DE" dirty="0"/>
          </a:p>
        </p:txBody>
      </p:sp>
      <p:sp>
        <p:nvSpPr>
          <p:cNvPr id="8" name="TextBox 7"/>
          <p:cNvSpPr txBox="1"/>
          <p:nvPr/>
        </p:nvSpPr>
        <p:spPr>
          <a:xfrm>
            <a:off x="457200" y="1524000"/>
            <a:ext cx="8077200" cy="3600986"/>
          </a:xfrm>
          <a:prstGeom prst="rect">
            <a:avLst/>
          </a:prstGeom>
          <a:noFill/>
        </p:spPr>
        <p:txBody>
          <a:bodyPr wrap="square" rtlCol="0">
            <a:spAutoFit/>
          </a:bodyPr>
          <a:lstStyle/>
          <a:p>
            <a:pPr>
              <a:lnSpc>
                <a:spcPct val="150000"/>
              </a:lnSpc>
            </a:pPr>
            <a:r>
              <a:rPr lang="en-US" dirty="0" smtClean="0"/>
              <a:t>Who to contact:</a:t>
            </a:r>
          </a:p>
          <a:p>
            <a:pPr>
              <a:lnSpc>
                <a:spcPct val="150000"/>
              </a:lnSpc>
            </a:pPr>
            <a:r>
              <a:rPr lang="en-US" sz="2000" b="1" i="1" dirty="0" smtClean="0"/>
              <a:t>Johnson Controls Offices Contact:</a:t>
            </a:r>
            <a:endParaRPr lang="en-US" sz="2000" dirty="0" smtClean="0"/>
          </a:p>
          <a:p>
            <a:r>
              <a:rPr lang="en-US" dirty="0" smtClean="0"/>
              <a:t> </a:t>
            </a:r>
            <a:r>
              <a:rPr lang="en-US" sz="1400" b="1" dirty="0" smtClean="0"/>
              <a:t>Adam Donovan - </a:t>
            </a:r>
            <a:r>
              <a:rPr lang="en-US" sz="1400" i="1" dirty="0" smtClean="0">
                <a:solidFill>
                  <a:schemeClr val="tx2"/>
                </a:solidFill>
                <a:hlinkClick r:id="rId2"/>
              </a:rPr>
              <a:t>adonovan@fisenusa.com</a:t>
            </a:r>
            <a:endParaRPr lang="en-US" sz="1400" i="1" dirty="0" smtClean="0">
              <a:solidFill>
                <a:schemeClr val="tx2"/>
              </a:solidFill>
            </a:endParaRPr>
          </a:p>
          <a:p>
            <a:pPr>
              <a:tabLst>
                <a:tab pos="796925" algn="l"/>
              </a:tabLst>
            </a:pPr>
            <a:r>
              <a:rPr lang="en-US" sz="1400" i="1" dirty="0" smtClean="0">
                <a:solidFill>
                  <a:schemeClr val="tx2"/>
                </a:solidFill>
              </a:rPr>
              <a:t>Office: 	(616) 698-7279  x201</a:t>
            </a:r>
          </a:p>
          <a:p>
            <a:pPr>
              <a:tabLst>
                <a:tab pos="796925" algn="l"/>
              </a:tabLst>
            </a:pPr>
            <a:r>
              <a:rPr lang="en-US" sz="1400" i="1" dirty="0" smtClean="0">
                <a:solidFill>
                  <a:schemeClr val="tx2"/>
                </a:solidFill>
              </a:rPr>
              <a:t>Cell: 	(616) 401-4690</a:t>
            </a:r>
          </a:p>
          <a:p>
            <a:endParaRPr lang="en-US" i="1" dirty="0" smtClean="0">
              <a:solidFill>
                <a:schemeClr val="tx2"/>
              </a:solidFill>
            </a:endParaRPr>
          </a:p>
          <a:p>
            <a:pPr>
              <a:lnSpc>
                <a:spcPct val="150000"/>
              </a:lnSpc>
            </a:pPr>
            <a:r>
              <a:rPr lang="en-US" sz="2000" b="1" i="1" dirty="0" smtClean="0"/>
              <a:t>Johnson Controls Agents Contact:</a:t>
            </a:r>
            <a:endParaRPr lang="en-US" sz="2000" dirty="0" smtClean="0"/>
          </a:p>
          <a:p>
            <a:r>
              <a:rPr lang="en-US" sz="1400" b="1" dirty="0" smtClean="0"/>
              <a:t>Chris </a:t>
            </a:r>
            <a:r>
              <a:rPr lang="en-US" sz="1400" b="1" dirty="0" err="1" smtClean="0"/>
              <a:t>Beggs</a:t>
            </a:r>
            <a:r>
              <a:rPr lang="en-US" sz="1400" dirty="0" smtClean="0"/>
              <a:t> - </a:t>
            </a:r>
            <a:r>
              <a:rPr lang="en-US" sz="1400" i="1" dirty="0" smtClean="0">
                <a:solidFill>
                  <a:schemeClr val="tx2"/>
                </a:solidFill>
                <a:hlinkClick r:id="rId3"/>
              </a:rPr>
              <a:t>cbeggs@fisenusa.com</a:t>
            </a:r>
            <a:endParaRPr lang="en-US" sz="1400" i="1" dirty="0" smtClean="0">
              <a:solidFill>
                <a:schemeClr val="tx2"/>
              </a:solidFill>
            </a:endParaRPr>
          </a:p>
          <a:p>
            <a:pPr>
              <a:tabLst>
                <a:tab pos="796925" algn="l"/>
              </a:tabLst>
            </a:pPr>
            <a:r>
              <a:rPr lang="en-US" sz="1400" i="1" dirty="0" smtClean="0">
                <a:solidFill>
                  <a:schemeClr val="tx2"/>
                </a:solidFill>
              </a:rPr>
              <a:t>Office: 	(616) 698-7279  x107</a:t>
            </a:r>
          </a:p>
          <a:p>
            <a:pPr>
              <a:tabLst>
                <a:tab pos="796925" algn="l"/>
              </a:tabLst>
            </a:pPr>
            <a:r>
              <a:rPr lang="en-US" sz="1400" i="1" dirty="0" smtClean="0">
                <a:solidFill>
                  <a:schemeClr val="tx2"/>
                </a:solidFill>
              </a:rPr>
              <a:t>Cell: 	(616) 291-5170</a:t>
            </a:r>
          </a:p>
          <a:p>
            <a:pPr>
              <a:tabLst>
                <a:tab pos="796925" algn="l"/>
              </a:tabLst>
            </a:pPr>
            <a:endParaRPr lang="en-US" sz="1400" i="1" dirty="0" smtClean="0">
              <a:solidFill>
                <a:schemeClr val="tx2"/>
              </a:solidFill>
            </a:endParaRPr>
          </a:p>
          <a:p>
            <a:pPr lvl="1">
              <a:lnSpc>
                <a:spcPct val="150000"/>
              </a:lnSpc>
            </a:pPr>
            <a:endParaRPr lang="en-US" sz="1400" dirty="0" smtClean="0"/>
          </a:p>
        </p:txBody>
      </p:sp>
      <p:pic>
        <p:nvPicPr>
          <p:cNvPr id="7" name="Picture 6" descr="Fisen_Logo.jpg"/>
          <p:cNvPicPr>
            <a:picLocks noChangeAspect="1"/>
          </p:cNvPicPr>
          <p:nvPr/>
        </p:nvPicPr>
        <p:blipFill>
          <a:blip r:embed="rId4" cstate="print"/>
          <a:stretch>
            <a:fillRect/>
          </a:stretch>
        </p:blipFill>
        <p:spPr>
          <a:xfrm>
            <a:off x="5638800" y="1905000"/>
            <a:ext cx="2716535" cy="1194054"/>
          </a:xfrm>
          <a:prstGeom prst="rect">
            <a:avLst/>
          </a:prstGeom>
        </p:spPr>
      </p:pic>
      <p:sp>
        <p:nvSpPr>
          <p:cNvPr id="9" name="TextBox 8"/>
          <p:cNvSpPr txBox="1"/>
          <p:nvPr/>
        </p:nvSpPr>
        <p:spPr>
          <a:xfrm>
            <a:off x="5257800" y="3352800"/>
            <a:ext cx="3352800" cy="923330"/>
          </a:xfrm>
          <a:prstGeom prst="rect">
            <a:avLst/>
          </a:prstGeom>
          <a:noFill/>
        </p:spPr>
        <p:txBody>
          <a:bodyPr wrap="square" rtlCol="0">
            <a:spAutoFit/>
          </a:bodyPr>
          <a:lstStyle/>
          <a:p>
            <a:pPr>
              <a:tabLst>
                <a:tab pos="1084263" algn="l"/>
              </a:tabLst>
            </a:pPr>
            <a:r>
              <a:rPr lang="en-US" dirty="0" smtClean="0"/>
              <a:t>Website: 	</a:t>
            </a:r>
            <a:r>
              <a:rPr lang="en-US" dirty="0" smtClean="0">
                <a:hlinkClick r:id="rId5"/>
              </a:rPr>
              <a:t>www.fisenusa.com</a:t>
            </a:r>
            <a:endParaRPr lang="en-US" dirty="0" smtClean="0"/>
          </a:p>
          <a:p>
            <a:pPr>
              <a:tabLst>
                <a:tab pos="1084263" algn="l"/>
              </a:tabLst>
            </a:pPr>
            <a:r>
              <a:rPr lang="en-US" dirty="0" smtClean="0"/>
              <a:t>Phone: 	616-698-7279</a:t>
            </a:r>
          </a:p>
          <a:p>
            <a:endParaRPr lang="en-US" dirty="0"/>
          </a:p>
        </p:txBody>
      </p:sp>
      <p:pic>
        <p:nvPicPr>
          <p:cNvPr id="1026" name="Picture 2"/>
          <p:cNvPicPr>
            <a:picLocks noChangeAspect="1" noChangeArrowheads="1"/>
          </p:cNvPicPr>
          <p:nvPr/>
        </p:nvPicPr>
        <p:blipFill>
          <a:blip r:embed="rId6" cstate="print"/>
          <a:srcRect/>
          <a:stretch>
            <a:fillRect/>
          </a:stretch>
        </p:blipFill>
        <p:spPr bwMode="auto">
          <a:xfrm>
            <a:off x="5658954" y="4038600"/>
            <a:ext cx="2540000" cy="1752600"/>
          </a:xfrm>
          <a:prstGeom prst="rect">
            <a:avLst/>
          </a:prstGeom>
          <a:noFill/>
          <a:ln w="9525">
            <a:noFill/>
            <a:miter lim="800000"/>
            <a:headEnd/>
            <a:tailEnd/>
          </a:ln>
        </p:spPr>
      </p:pic>
      <p:sp>
        <p:nvSpPr>
          <p:cNvPr id="10" name="Title 1"/>
          <p:cNvSpPr txBox="1">
            <a:spLocks/>
          </p:cNvSpPr>
          <p:nvPr/>
        </p:nvSpPr>
        <p:spPr bwMode="auto">
          <a:xfrm>
            <a:off x="468314" y="333375"/>
            <a:ext cx="6983412" cy="6477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10000"/>
              </a:lnSpc>
              <a:spcBef>
                <a:spcPct val="0"/>
              </a:spcBef>
              <a:spcAft>
                <a:spcPct val="0"/>
              </a:spcAft>
              <a:buClrTx/>
              <a:buSzTx/>
              <a:buFontTx/>
              <a:buNone/>
              <a:tabLst/>
              <a:defRPr/>
            </a:pPr>
            <a:r>
              <a:rPr kumimoji="0" lang="en-US" sz="2800" b="1" i="0" u="none" strike="noStrike" kern="0" cap="none" spc="0" normalizeH="0" baseline="0" noProof="0" dirty="0" err="1" smtClean="0">
                <a:ln>
                  <a:noFill/>
                </a:ln>
                <a:solidFill>
                  <a:schemeClr val="tx1"/>
                </a:solidFill>
                <a:effectLst/>
                <a:uLnTx/>
                <a:uFillTx/>
                <a:latin typeface="+mj-lt"/>
                <a:ea typeface="+mj-ea"/>
                <a:cs typeface="+mj-cs"/>
              </a:rPr>
              <a:t>Fisen</a:t>
            </a:r>
            <a:r>
              <a:rPr kumimoji="0" lang="en-US" sz="2800" b="1" i="0" u="none" strike="noStrike" kern="0" cap="none" spc="0" normalizeH="0" baseline="0" noProof="0" dirty="0" smtClean="0">
                <a:ln>
                  <a:noFill/>
                </a:ln>
                <a:solidFill>
                  <a:schemeClr val="tx1"/>
                </a:solidFill>
                <a:effectLst/>
                <a:uLnTx/>
                <a:uFillTx/>
                <a:latin typeface="+mj-lt"/>
                <a:ea typeface="+mj-ea"/>
                <a:cs typeface="+mj-cs"/>
              </a:rPr>
              <a:t> – Who to contact?</a:t>
            </a:r>
            <a:endParaRPr kumimoji="0" lang="en-US" sz="2800" b="1" i="0" u="none" strike="noStrike" kern="0" cap="none" spc="0" normalizeH="0" baseline="0" noProof="0" dirty="0">
              <a:ln>
                <a:noFill/>
              </a:ln>
              <a:solidFill>
                <a:schemeClr val="tx1"/>
              </a:solidFill>
              <a:effectLst/>
              <a:uLnTx/>
              <a:uFillTx/>
              <a:latin typeface="+mj-lt"/>
              <a:ea typeface="+mj-ea"/>
              <a:cs typeface="+mj-cs"/>
            </a:endParaRPr>
          </a:p>
        </p:txBody>
      </p:sp>
    </p:spTree>
    <p:extLst>
      <p:ext uri="{BB962C8B-B14F-4D97-AF65-F5344CB8AC3E}">
        <p14:creationId xmlns="" xmlns:p14="http://schemas.microsoft.com/office/powerpoint/2010/main" val="303609125"/>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JC_PPT_Template">
  <a:themeElements>
    <a:clrScheme name="JC_PPT_Template 1">
      <a:dk1>
        <a:srgbClr val="000000"/>
      </a:dk1>
      <a:lt1>
        <a:srgbClr val="FFFFFF"/>
      </a:lt1>
      <a:dk2>
        <a:srgbClr val="08338F"/>
      </a:dk2>
      <a:lt2>
        <a:srgbClr val="878785"/>
      </a:lt2>
      <a:accent1>
        <a:srgbClr val="7DBA00"/>
      </a:accent1>
      <a:accent2>
        <a:srgbClr val="00B8E0"/>
      </a:accent2>
      <a:accent3>
        <a:srgbClr val="FFFFFF"/>
      </a:accent3>
      <a:accent4>
        <a:srgbClr val="000000"/>
      </a:accent4>
      <a:accent5>
        <a:srgbClr val="BFD9AA"/>
      </a:accent5>
      <a:accent6>
        <a:srgbClr val="00A6CB"/>
      </a:accent6>
      <a:hlink>
        <a:srgbClr val="DE3B21"/>
      </a:hlink>
      <a:folHlink>
        <a:srgbClr val="F7B512"/>
      </a:folHlink>
    </a:clrScheme>
    <a:fontScheme name="JC_PP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JC_PPT_Template 1">
        <a:dk1>
          <a:srgbClr val="000000"/>
        </a:dk1>
        <a:lt1>
          <a:srgbClr val="FFFFFF"/>
        </a:lt1>
        <a:dk2>
          <a:srgbClr val="08338F"/>
        </a:dk2>
        <a:lt2>
          <a:srgbClr val="878785"/>
        </a:lt2>
        <a:accent1>
          <a:srgbClr val="7DBA00"/>
        </a:accent1>
        <a:accent2>
          <a:srgbClr val="00B8E0"/>
        </a:accent2>
        <a:accent3>
          <a:srgbClr val="FFFFFF"/>
        </a:accent3>
        <a:accent4>
          <a:srgbClr val="000000"/>
        </a:accent4>
        <a:accent5>
          <a:srgbClr val="BFD9AA"/>
        </a:accent5>
        <a:accent6>
          <a:srgbClr val="00A6CB"/>
        </a:accent6>
        <a:hlink>
          <a:srgbClr val="DE3B21"/>
        </a:hlink>
        <a:folHlink>
          <a:srgbClr val="F7B51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6BBF216A5767648AC752F36B49F4A54" ma:contentTypeVersion="1" ma:contentTypeDescription="Create a new document." ma:contentTypeScope="" ma:versionID="83396af735cd905edfe569f34a9bccef">
  <xsd:schema xmlns:xsd="http://www.w3.org/2001/XMLSchema" xmlns:xs="http://www.w3.org/2001/XMLSchema" xmlns:p="http://schemas.microsoft.com/office/2006/metadata/properties" xmlns:ns1="http://schemas.microsoft.com/sharepoint/v3" targetNamespace="http://schemas.microsoft.com/office/2006/metadata/properties" ma:root="true" ma:fieldsID="2292e01370a06b57d65de8bf0b95326f"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8314697E-0B0E-48F0-AAC6-599E8DC165C5}"/>
</file>

<file path=customXml/itemProps2.xml><?xml version="1.0" encoding="utf-8"?>
<ds:datastoreItem xmlns:ds="http://schemas.openxmlformats.org/officeDocument/2006/customXml" ds:itemID="{DD51CA91-D950-40A5-9E2D-976E65B0FA14}"/>
</file>

<file path=customXml/itemProps3.xml><?xml version="1.0" encoding="utf-8"?>
<ds:datastoreItem xmlns:ds="http://schemas.openxmlformats.org/officeDocument/2006/customXml" ds:itemID="{6677C744-4767-44BB-BF84-792E84155DA5}"/>
</file>

<file path=docProps/app.xml><?xml version="1.0" encoding="utf-8"?>
<Properties xmlns="http://schemas.openxmlformats.org/officeDocument/2006/extended-properties" xmlns:vt="http://schemas.openxmlformats.org/officeDocument/2006/docPropsVTypes">
  <TotalTime>6991</TotalTime>
  <Words>426</Words>
  <Application>Microsoft Office PowerPoint</Application>
  <PresentationFormat>On-screen Show (4:3)</PresentationFormat>
  <Paragraphs>58</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JC_PPT_Template</vt:lpstr>
      <vt:lpstr>Fisen – Who are they?</vt:lpstr>
      <vt:lpstr>Fisen – What sets them apart?</vt:lpstr>
      <vt:lpstr>Slide 3</vt:lpstr>
    </vt:vector>
  </TitlesOfParts>
  <Company>Johnson Controls,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UST Phase 1 Key Accomplishments</dc:title>
  <dc:creator>Bruce Craver</dc:creator>
  <cp:lastModifiedBy>Jennifer Heitzenrater</cp:lastModifiedBy>
  <cp:revision>546</cp:revision>
  <dcterms:created xsi:type="dcterms:W3CDTF">2012-11-07T20:41:31Z</dcterms:created>
  <dcterms:modified xsi:type="dcterms:W3CDTF">2013-12-23T18:55:34Z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0x010100F6BBF216A5767648AC752F36B49F4A54</vt:lpwstr>
  </property>
</Properties>
</file>