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85" r:id="rId2"/>
    <p:sldId id="286"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0" autoAdjust="0"/>
    <p:restoredTop sz="81714" autoAdjust="0"/>
  </p:normalViewPr>
  <p:slideViewPr>
    <p:cSldViewPr>
      <p:cViewPr>
        <p:scale>
          <a:sx n="100" d="100"/>
          <a:sy n="100" d="100"/>
        </p:scale>
        <p:origin x="-546" y="4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0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8FEA389-623D-4330-B13E-CB4A55995C7C}" type="datetimeFigureOut">
              <a:rPr lang="en-US" smtClean="0"/>
              <a:pPr/>
              <a:t>2/6/2014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C8B60E6-3934-424B-B621-5642514A66D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7CDBF7-53F2-45BA-BDD2-808D321559E2}" type="datetimeFigureOut">
              <a:rPr lang="en-US" smtClean="0"/>
              <a:pPr/>
              <a:t>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EDAB1D-D2A7-41E3-8440-126A14A61846}" type="slidenum">
              <a:rPr lang="en-US" smtClean="0"/>
              <a:pPr/>
              <a:t>‹#›</a:t>
            </a:fld>
            <a:endParaRPr lang="en-US"/>
          </a:p>
        </p:txBody>
      </p:sp>
    </p:spTree>
    <p:extLst>
      <p:ext uri="{BB962C8B-B14F-4D97-AF65-F5344CB8AC3E}">
        <p14:creationId xmlns="" xmlns:p14="http://schemas.microsoft.com/office/powerpoint/2010/main" val="414211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CHRIS:</a:t>
            </a:r>
            <a:r>
              <a:rPr lang="en-US" b="0" u="none" baseline="0" dirty="0" smtClean="0"/>
              <a:t> Speak to Slide, This is one of the </a:t>
            </a:r>
            <a:r>
              <a:rPr lang="en-US" b="0" u="none" baseline="0" dirty="0" err="1" smtClean="0"/>
              <a:t>Fisen</a:t>
            </a:r>
            <a:r>
              <a:rPr lang="en-US" b="0" u="none" baseline="0" dirty="0" smtClean="0"/>
              <a:t> manufactured product. </a:t>
            </a:r>
            <a:r>
              <a:rPr lang="en-US" b="0" u="none" baseline="0" dirty="0" err="1" smtClean="0"/>
              <a:t>Fisen</a:t>
            </a:r>
            <a:r>
              <a:rPr lang="en-US" b="0" u="none" baseline="0" dirty="0" smtClean="0"/>
              <a:t> manufactured products contain special features, the are pre-engineered to meet a specific market which helps reduce the price to the field. </a:t>
            </a:r>
          </a:p>
          <a:p>
            <a:endParaRPr lang="en-US" dirty="0" smtClean="0"/>
          </a:p>
          <a:p>
            <a:r>
              <a:rPr lang="en-US" dirty="0" smtClean="0"/>
              <a:t>With air</a:t>
            </a:r>
            <a:r>
              <a:rPr lang="en-US" baseline="0" dirty="0" smtClean="0"/>
              <a:t> filtration critical in the medical environment, the </a:t>
            </a:r>
            <a:r>
              <a:rPr lang="en-US" baseline="0" dirty="0" err="1" smtClean="0"/>
              <a:t>Fisen</a:t>
            </a:r>
            <a:r>
              <a:rPr lang="en-US" baseline="0" dirty="0" smtClean="0"/>
              <a:t> modification for the Johnson Controls rooftop is cost effective. </a:t>
            </a:r>
            <a:r>
              <a:rPr lang="en-US" dirty="0" smtClean="0"/>
              <a:t>The</a:t>
            </a:r>
            <a:r>
              <a:rPr lang="en-US" baseline="0" dirty="0" smtClean="0"/>
              <a:t> humidification and air filtration components are easily and seamlessly added to the packaged rooftop unit. The high efficiency vapor dispersion system allows for exceptional humidity control and the final filters can trap and eliminate microscopic contaminants. The biggest competitor for the Medical Office building modifications is the </a:t>
            </a:r>
            <a:r>
              <a:rPr lang="en-US" baseline="0" dirty="0" err="1" smtClean="0"/>
              <a:t>McQuay</a:t>
            </a:r>
            <a:r>
              <a:rPr lang="en-US" baseline="0" dirty="0" smtClean="0"/>
              <a:t> unit, they are aggressive with their product.</a:t>
            </a:r>
          </a:p>
        </p:txBody>
      </p:sp>
      <p:sp>
        <p:nvSpPr>
          <p:cNvPr id="4" name="Slide Number Placeholder 3"/>
          <p:cNvSpPr>
            <a:spLocks noGrp="1"/>
          </p:cNvSpPr>
          <p:nvPr>
            <p:ph type="sldNum" sz="quarter" idx="10"/>
          </p:nvPr>
        </p:nvSpPr>
        <p:spPr/>
        <p:txBody>
          <a:bodyPr/>
          <a:lstStyle/>
          <a:p>
            <a:fld id="{3FEDAB1D-D2A7-41E3-8440-126A14A6184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895726"/>
            <a:ext cx="7772400" cy="1362075"/>
          </a:xfrm>
        </p:spPr>
        <p:txBody>
          <a:bodyPr/>
          <a:lstStyle>
            <a:lvl1pPr algn="ctr">
              <a:defRPr sz="2800" b="1" cap="all"/>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endParaRPr lang="en-US" dirty="0">
              <a:solidFill>
                <a:srgbClr val="878785"/>
              </a:solidFill>
            </a:endParaRPr>
          </a:p>
        </p:txBody>
      </p:sp>
      <p:sp>
        <p:nvSpPr>
          <p:cNvPr id="5" name="Slide Number Placeholder 4"/>
          <p:cNvSpPr>
            <a:spLocks noGrp="1"/>
          </p:cNvSpPr>
          <p:nvPr>
            <p:ph type="sldNum" sz="quarter" idx="11"/>
          </p:nvPr>
        </p:nvSpPr>
        <p:spPr/>
        <p:txBody>
          <a:bodyPr/>
          <a:lstStyle>
            <a:lvl1pPr>
              <a:defRPr smtClean="0"/>
            </a:lvl1pPr>
          </a:lstStyle>
          <a:p>
            <a:fld id="{67034DDC-0359-4455-A1C3-E11060865CE9}" type="slidenum">
              <a:rPr lang="en-US">
                <a:solidFill>
                  <a:srgbClr val="000000"/>
                </a:solidFill>
              </a:rPr>
              <a:pPr/>
              <a:t>‹#›</a:t>
            </a:fld>
            <a:endParaRPr lang="en-US" dirty="0">
              <a:solidFill>
                <a:srgbClr val="000000"/>
              </a:solidFill>
            </a:endParaRPr>
          </a:p>
        </p:txBody>
      </p:sp>
      <p:pic>
        <p:nvPicPr>
          <p:cNvPr id="6" name="Picture 5" descr="JCI_c.jpg"/>
          <p:cNvPicPr>
            <a:picLocks noChangeAspect="1"/>
          </p:cNvPicPr>
          <p:nvPr/>
        </p:nvPicPr>
        <p:blipFill>
          <a:blip r:embed="rId2" cstate="print"/>
          <a:stretch>
            <a:fillRect/>
          </a:stretch>
        </p:blipFill>
        <p:spPr>
          <a:xfrm>
            <a:off x="1905000" y="1066800"/>
            <a:ext cx="5017008" cy="2773680"/>
          </a:xfrm>
          <a:prstGeom prst="rect">
            <a:avLst/>
          </a:prstGeom>
        </p:spPr>
      </p:pic>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buClr>
                <a:schemeClr val="accent1">
                  <a:lumMod val="50000"/>
                </a:schemeClr>
              </a:buClr>
              <a:buFont typeface="Wingdings" pitchFamily="2" charset="2"/>
              <a:buChar char="§"/>
              <a:defRPr/>
            </a:lvl1pPr>
            <a:lvl2pPr>
              <a:buClr>
                <a:schemeClr val="accent1">
                  <a:lumMod val="50000"/>
                </a:schemeClr>
              </a:buClr>
              <a:buFont typeface="Wingdings" pitchFamily="2" charset="2"/>
              <a:buChar char="§"/>
              <a:defRPr/>
            </a:lvl2pPr>
            <a:lvl3pPr>
              <a:buClr>
                <a:schemeClr val="accent1">
                  <a:lumMod val="50000"/>
                </a:schemeClr>
              </a:buClr>
              <a:buFont typeface="Wingdings" pitchFamily="2" charset="2"/>
              <a:buChar char="§"/>
              <a:defRPr/>
            </a:lvl3pPr>
            <a:lvl4pPr>
              <a:buClr>
                <a:schemeClr val="accent1">
                  <a:lumMod val="40000"/>
                  <a:lumOff val="60000"/>
                </a:schemeClr>
              </a:buClr>
              <a:buFont typeface="Wingdings" pitchFamily="2" charset="2"/>
              <a:buChar char="§"/>
              <a:defRPr baseline="0">
                <a:solidFill>
                  <a:schemeClr val="tx1"/>
                </a:solidFill>
              </a:defRPr>
            </a:lvl4pPr>
            <a:lvl5pPr>
              <a:buClr>
                <a:schemeClr val="accent1">
                  <a:lumMod val="40000"/>
                  <a:lumOff val="60000"/>
                </a:schemeClr>
              </a:buClr>
              <a:buFont typeface="Wingdings" pitchFamily="2" charset="2"/>
              <a:buChar char="§"/>
              <a:defRPr baseline="0">
                <a:solidFill>
                  <a:schemeClr val="tx1"/>
                </a:solidFill>
              </a:defRPr>
            </a:lvl5pPr>
          </a:lstStyle>
          <a:p>
            <a:pPr lvl="0"/>
            <a:r>
              <a:rPr lang="en-US" dirty="0" smtClean="0"/>
              <a:t>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solidFill>
                <a:srgbClr val="878785"/>
              </a:solidFill>
            </a:endParaRPr>
          </a:p>
        </p:txBody>
      </p:sp>
      <p:sp>
        <p:nvSpPr>
          <p:cNvPr id="5" name="Slide Number Placeholder 4"/>
          <p:cNvSpPr>
            <a:spLocks noGrp="1"/>
          </p:cNvSpPr>
          <p:nvPr>
            <p:ph type="sldNum" sz="quarter" idx="11"/>
          </p:nvPr>
        </p:nvSpPr>
        <p:spPr/>
        <p:txBody>
          <a:bodyPr/>
          <a:lstStyle>
            <a:lvl1pPr>
              <a:defRPr smtClean="0"/>
            </a:lvl1pPr>
          </a:lstStyle>
          <a:p>
            <a:fld id="{67034DDC-0359-4455-A1C3-E11060865CE9}" type="slidenum">
              <a:rPr lang="en-US">
                <a:solidFill>
                  <a:srgbClr val="000000"/>
                </a:solidFill>
              </a:rPr>
              <a:pPr/>
              <a:t>‹#›</a:t>
            </a:fld>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 left pictur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Footer Placeholder 2"/>
          <p:cNvSpPr>
            <a:spLocks noGrp="1"/>
          </p:cNvSpPr>
          <p:nvPr>
            <p:ph type="ftr" sz="quarter" idx="10"/>
          </p:nvPr>
        </p:nvSpPr>
        <p:spPr/>
        <p:txBody>
          <a:bodyPr/>
          <a:lstStyle/>
          <a:p>
            <a:endParaRPr lang="en-US" dirty="0">
              <a:solidFill>
                <a:srgbClr val="878785"/>
              </a:solidFill>
            </a:endParaRPr>
          </a:p>
        </p:txBody>
      </p:sp>
      <p:sp>
        <p:nvSpPr>
          <p:cNvPr id="4" name="Slide Number Placeholder 3"/>
          <p:cNvSpPr>
            <a:spLocks noGrp="1"/>
          </p:cNvSpPr>
          <p:nvPr>
            <p:ph type="sldNum" sz="quarter" idx="11"/>
          </p:nvPr>
        </p:nvSpPr>
        <p:spPr/>
        <p:txBody>
          <a:bodyPr/>
          <a:lstStyle/>
          <a:p>
            <a:fld id="{67034DDC-0359-4455-A1C3-E11060865CE9}" type="slidenum">
              <a:rPr lang="en-US" smtClean="0">
                <a:solidFill>
                  <a:srgbClr val="000000"/>
                </a:solidFill>
              </a:rPr>
              <a:pPr/>
              <a:t>‹#›</a:t>
            </a:fld>
            <a:endParaRPr lang="en-US" dirty="0">
              <a:solidFill>
                <a:srgbClr val="000000"/>
              </a:solidFill>
            </a:endParaRPr>
          </a:p>
        </p:txBody>
      </p:sp>
      <p:sp>
        <p:nvSpPr>
          <p:cNvPr id="5" name="Content Placeholder 2"/>
          <p:cNvSpPr>
            <a:spLocks noGrp="1"/>
          </p:cNvSpPr>
          <p:nvPr>
            <p:ph idx="1" hasCustomPrompt="1"/>
          </p:nvPr>
        </p:nvSpPr>
        <p:spPr>
          <a:xfrm>
            <a:off x="468314" y="1268414"/>
            <a:ext cx="3646487" cy="4681537"/>
          </a:xfrm>
        </p:spPr>
        <p:txBody>
          <a:bodyPr/>
          <a:lstStyle>
            <a:lvl1pPr>
              <a:buClr>
                <a:schemeClr val="accent1">
                  <a:lumMod val="50000"/>
                </a:schemeClr>
              </a:buClr>
              <a:buFont typeface="Wingdings" pitchFamily="2" charset="2"/>
              <a:buChar char="§"/>
              <a:defRPr/>
            </a:lvl1pPr>
            <a:lvl2pPr>
              <a:buClr>
                <a:schemeClr val="accent1">
                  <a:lumMod val="50000"/>
                </a:schemeClr>
              </a:buClr>
              <a:buFont typeface="Wingdings" pitchFamily="2" charset="2"/>
              <a:buChar char="§"/>
              <a:defRPr/>
            </a:lvl2pPr>
            <a:lvl3pPr>
              <a:buClr>
                <a:schemeClr val="accent1">
                  <a:lumMod val="50000"/>
                </a:schemeClr>
              </a:buClr>
              <a:buFont typeface="Wingdings" pitchFamily="2" charset="2"/>
              <a:buChar char="§"/>
              <a:defRPr/>
            </a:lvl3pPr>
            <a:lvl4pPr>
              <a:buClr>
                <a:schemeClr val="accent1">
                  <a:lumMod val="40000"/>
                  <a:lumOff val="60000"/>
                </a:schemeClr>
              </a:buClr>
              <a:buFont typeface="Wingdings" pitchFamily="2" charset="2"/>
              <a:buChar char="§"/>
              <a:defRPr baseline="0">
                <a:solidFill>
                  <a:schemeClr val="tx1"/>
                </a:solidFill>
              </a:defRPr>
            </a:lvl4pPr>
            <a:lvl5pPr>
              <a:buClr>
                <a:schemeClr val="accent1">
                  <a:lumMod val="40000"/>
                  <a:lumOff val="60000"/>
                </a:schemeClr>
              </a:buClr>
              <a:buFont typeface="Wingdings" pitchFamily="2" charset="2"/>
              <a:buChar char="§"/>
              <a:defRPr baseline="0">
                <a:solidFill>
                  <a:schemeClr val="tx1"/>
                </a:solidFill>
              </a:defRPr>
            </a:lvl5pPr>
          </a:lstStyle>
          <a:p>
            <a:pPr lvl="0"/>
            <a:r>
              <a:rPr lang="en-US" dirty="0" smtClean="0"/>
              <a: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n right picture 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Footer Placeholder 2"/>
          <p:cNvSpPr>
            <a:spLocks noGrp="1"/>
          </p:cNvSpPr>
          <p:nvPr>
            <p:ph type="ftr" sz="quarter" idx="10"/>
          </p:nvPr>
        </p:nvSpPr>
        <p:spPr/>
        <p:txBody>
          <a:bodyPr/>
          <a:lstStyle/>
          <a:p>
            <a:endParaRPr lang="en-US" dirty="0">
              <a:solidFill>
                <a:srgbClr val="878785"/>
              </a:solidFill>
            </a:endParaRPr>
          </a:p>
        </p:txBody>
      </p:sp>
      <p:sp>
        <p:nvSpPr>
          <p:cNvPr id="4" name="Slide Number Placeholder 3"/>
          <p:cNvSpPr>
            <a:spLocks noGrp="1"/>
          </p:cNvSpPr>
          <p:nvPr>
            <p:ph type="sldNum" sz="quarter" idx="11"/>
          </p:nvPr>
        </p:nvSpPr>
        <p:spPr/>
        <p:txBody>
          <a:bodyPr/>
          <a:lstStyle/>
          <a:p>
            <a:fld id="{67034DDC-0359-4455-A1C3-E11060865CE9}" type="slidenum">
              <a:rPr lang="en-US" smtClean="0">
                <a:solidFill>
                  <a:srgbClr val="000000"/>
                </a:solidFill>
              </a:rPr>
              <a:pPr/>
              <a:t>‹#›</a:t>
            </a:fld>
            <a:endParaRPr lang="en-US" dirty="0">
              <a:solidFill>
                <a:srgbClr val="000000"/>
              </a:solidFill>
            </a:endParaRPr>
          </a:p>
        </p:txBody>
      </p:sp>
      <p:sp>
        <p:nvSpPr>
          <p:cNvPr id="5" name="Content Placeholder 2"/>
          <p:cNvSpPr>
            <a:spLocks noGrp="1"/>
          </p:cNvSpPr>
          <p:nvPr>
            <p:ph idx="1" hasCustomPrompt="1"/>
          </p:nvPr>
        </p:nvSpPr>
        <p:spPr>
          <a:xfrm>
            <a:off x="4811714" y="1268414"/>
            <a:ext cx="3646487" cy="4681537"/>
          </a:xfrm>
        </p:spPr>
        <p:txBody>
          <a:bodyPr/>
          <a:lstStyle>
            <a:lvl1pPr>
              <a:buClr>
                <a:schemeClr val="accent1">
                  <a:lumMod val="50000"/>
                </a:schemeClr>
              </a:buClr>
              <a:buFont typeface="Wingdings" pitchFamily="2" charset="2"/>
              <a:buChar char="§"/>
              <a:defRPr/>
            </a:lvl1pPr>
            <a:lvl2pPr>
              <a:buClr>
                <a:schemeClr val="accent1">
                  <a:lumMod val="50000"/>
                </a:schemeClr>
              </a:buClr>
              <a:buFont typeface="Wingdings" pitchFamily="2" charset="2"/>
              <a:buChar char="§"/>
              <a:defRPr/>
            </a:lvl2pPr>
            <a:lvl3pPr>
              <a:buClr>
                <a:schemeClr val="accent1">
                  <a:lumMod val="50000"/>
                </a:schemeClr>
              </a:buClr>
              <a:buFont typeface="Wingdings" pitchFamily="2" charset="2"/>
              <a:buChar char="§"/>
              <a:defRPr/>
            </a:lvl3pPr>
            <a:lvl4pPr>
              <a:buClr>
                <a:schemeClr val="accent1">
                  <a:lumMod val="40000"/>
                  <a:lumOff val="60000"/>
                </a:schemeClr>
              </a:buClr>
              <a:buFont typeface="Wingdings" pitchFamily="2" charset="2"/>
              <a:buChar char="§"/>
              <a:defRPr baseline="0">
                <a:solidFill>
                  <a:schemeClr val="tx1"/>
                </a:solidFill>
              </a:defRPr>
            </a:lvl4pPr>
            <a:lvl5pPr>
              <a:buClr>
                <a:schemeClr val="accent1">
                  <a:lumMod val="40000"/>
                  <a:lumOff val="60000"/>
                </a:schemeClr>
              </a:buClr>
              <a:buFont typeface="Wingdings" pitchFamily="2" charset="2"/>
              <a:buChar char="§"/>
              <a:defRPr baseline="0">
                <a:solidFill>
                  <a:schemeClr val="tx1"/>
                </a:solidFill>
              </a:defRPr>
            </a:lvl5pPr>
          </a:lstStyle>
          <a:p>
            <a:pPr lvl="0"/>
            <a:r>
              <a:rPr lang="en-US" dirty="0" smtClean="0"/>
              <a: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4" y="333375"/>
            <a:ext cx="6983412" cy="647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Click here to edit the title of your presentation</a:t>
            </a:r>
            <a:br>
              <a:rPr lang="de-DE" dirty="0"/>
            </a:br>
            <a:r>
              <a:rPr lang="de-DE" dirty="0"/>
              <a:t>(two rows maximum)</a:t>
            </a:r>
          </a:p>
        </p:txBody>
      </p:sp>
      <p:sp>
        <p:nvSpPr>
          <p:cNvPr id="1027" name="Rectangle 3"/>
          <p:cNvSpPr>
            <a:spLocks noGrp="1" noChangeArrowheads="1"/>
          </p:cNvSpPr>
          <p:nvPr>
            <p:ph type="body" idx="1"/>
          </p:nvPr>
        </p:nvSpPr>
        <p:spPr bwMode="auto">
          <a:xfrm>
            <a:off x="468314" y="1268414"/>
            <a:ext cx="8207375" cy="46815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Click here to edit the teaser text (first level)</a:t>
            </a:r>
          </a:p>
          <a:p>
            <a:pPr lvl="1"/>
            <a:r>
              <a:rPr lang="de-DE" dirty="0"/>
              <a:t>Second level</a:t>
            </a:r>
          </a:p>
          <a:p>
            <a:pPr lvl="2"/>
            <a:r>
              <a:rPr lang="de-DE" dirty="0"/>
              <a:t>Third level</a:t>
            </a:r>
          </a:p>
          <a:p>
            <a:pPr lvl="3"/>
            <a:r>
              <a:rPr lang="de-DE" dirty="0"/>
              <a:t>Fourth level</a:t>
            </a:r>
          </a:p>
          <a:p>
            <a:pPr lvl="4"/>
            <a:r>
              <a:rPr lang="de-DE" dirty="0"/>
              <a:t>Fifth level</a:t>
            </a:r>
          </a:p>
        </p:txBody>
      </p:sp>
      <p:sp>
        <p:nvSpPr>
          <p:cNvPr id="1029" name="Rectangle 5"/>
          <p:cNvSpPr>
            <a:spLocks noGrp="1" noChangeArrowheads="1"/>
          </p:cNvSpPr>
          <p:nvPr>
            <p:ph type="ftr" sz="quarter" idx="3"/>
          </p:nvPr>
        </p:nvSpPr>
        <p:spPr bwMode="auto">
          <a:xfrm>
            <a:off x="755651" y="6416676"/>
            <a:ext cx="6696075" cy="130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2"/>
                </a:solidFill>
              </a:defRPr>
            </a:lvl1pPr>
          </a:lstStyle>
          <a:p>
            <a:endParaRPr lang="en-US" dirty="0">
              <a:solidFill>
                <a:srgbClr val="878785"/>
              </a:solidFill>
            </a:endParaRPr>
          </a:p>
        </p:txBody>
      </p:sp>
      <p:sp>
        <p:nvSpPr>
          <p:cNvPr id="1030" name="Rectangle 6"/>
          <p:cNvSpPr>
            <a:spLocks noGrp="1" noChangeArrowheads="1"/>
          </p:cNvSpPr>
          <p:nvPr>
            <p:ph type="sldNum" sz="quarter" idx="4"/>
          </p:nvPr>
        </p:nvSpPr>
        <p:spPr bwMode="auto">
          <a:xfrm>
            <a:off x="468314" y="6416676"/>
            <a:ext cx="215900" cy="130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vl1pPr>
          </a:lstStyle>
          <a:p>
            <a:fld id="{67034DDC-0359-4455-A1C3-E11060865CE9}" type="slidenum">
              <a:rPr lang="en-US" smtClean="0">
                <a:solidFill>
                  <a:srgbClr val="000000"/>
                </a:solidFill>
              </a:rPr>
              <a:pPr/>
              <a:t>‹#›</a:t>
            </a:fld>
            <a:endParaRPr lang="en-US" dirty="0">
              <a:solidFill>
                <a:srgbClr val="000000"/>
              </a:solidFill>
            </a:endParaRPr>
          </a:p>
        </p:txBody>
      </p:sp>
      <p:pic>
        <p:nvPicPr>
          <p:cNvPr id="1031" name="Picture 7" descr="JCI_logo_small"/>
          <p:cNvPicPr>
            <a:picLocks noChangeAspect="1" noChangeArrowheads="1"/>
          </p:cNvPicPr>
          <p:nvPr/>
        </p:nvPicPr>
        <p:blipFill>
          <a:blip r:embed="rId6" cstate="print"/>
          <a:srcRect b="9802"/>
          <a:stretch>
            <a:fillRect/>
          </a:stretch>
        </p:blipFill>
        <p:spPr bwMode="auto">
          <a:xfrm>
            <a:off x="7469189" y="6116638"/>
            <a:ext cx="1352551" cy="673100"/>
          </a:xfrm>
          <a:prstGeom prst="rect">
            <a:avLst/>
          </a:prstGeom>
          <a:noFill/>
        </p:spPr>
      </p:pic>
      <p:sp>
        <p:nvSpPr>
          <p:cNvPr id="1032" name="Line 8"/>
          <p:cNvSpPr>
            <a:spLocks noChangeShapeType="1"/>
          </p:cNvSpPr>
          <p:nvPr/>
        </p:nvSpPr>
        <p:spPr bwMode="auto">
          <a:xfrm flipV="1">
            <a:off x="468314" y="6092825"/>
            <a:ext cx="8207375" cy="0"/>
          </a:xfrm>
          <a:prstGeom prst="line">
            <a:avLst/>
          </a:prstGeom>
          <a:noFill/>
          <a:ln w="9525">
            <a:solidFill>
              <a:schemeClr val="accent1"/>
            </a:solidFill>
            <a:round/>
            <a:headEnd/>
            <a:tailEnd/>
          </a:ln>
          <a:effectLst/>
        </p:spPr>
        <p:txBody>
          <a:bodyPr wrap="none" anchor="ctr">
            <a:prstTxWarp prst="textNoShape">
              <a:avLst/>
            </a:prstTxWarp>
          </a:bodyPr>
          <a:lstStyle/>
          <a:p>
            <a:endParaRPr lang="en-US" dirty="0">
              <a:solidFill>
                <a:srgbClr val="000000"/>
              </a:solidFill>
            </a:endParaRPr>
          </a:p>
        </p:txBody>
      </p:sp>
      <p:sp>
        <p:nvSpPr>
          <p:cNvPr id="1033" name="Line 9"/>
          <p:cNvSpPr>
            <a:spLocks noChangeShapeType="1"/>
          </p:cNvSpPr>
          <p:nvPr/>
        </p:nvSpPr>
        <p:spPr bwMode="auto">
          <a:xfrm>
            <a:off x="468314" y="1052513"/>
            <a:ext cx="8207375" cy="0"/>
          </a:xfrm>
          <a:prstGeom prst="line">
            <a:avLst/>
          </a:prstGeom>
          <a:noFill/>
          <a:ln w="9525">
            <a:solidFill>
              <a:schemeClr val="accent1"/>
            </a:solidFill>
            <a:round/>
            <a:headEnd/>
            <a:tailEnd/>
          </a:ln>
          <a:effectLst/>
        </p:spPr>
        <p:txBody>
          <a:bodyPr wrap="none" anchor="ctr">
            <a:prstTxWarp prst="textNoShape">
              <a:avLst/>
            </a:prstTxWarp>
          </a:bodyPr>
          <a:lstStyle/>
          <a:p>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hf hdr="0" ftr="0" dt="0"/>
  <p:txStyles>
    <p:titleStyle>
      <a:lvl1pPr algn="l" rtl="0" eaLnBrk="1" fontAlgn="base" hangingPunct="1">
        <a:lnSpc>
          <a:spcPct val="110000"/>
        </a:lnSpc>
        <a:spcBef>
          <a:spcPct val="0"/>
        </a:spcBef>
        <a:spcAft>
          <a:spcPct val="0"/>
        </a:spcAft>
        <a:defRPr sz="2400" b="1">
          <a:solidFill>
            <a:schemeClr val="tx1"/>
          </a:solidFill>
          <a:latin typeface="+mj-lt"/>
          <a:ea typeface="+mj-ea"/>
          <a:cs typeface="+mj-cs"/>
        </a:defRPr>
      </a:lvl1pPr>
      <a:lvl2pPr algn="l" rtl="0" eaLnBrk="1" fontAlgn="base" hangingPunct="1">
        <a:lnSpc>
          <a:spcPct val="110000"/>
        </a:lnSpc>
        <a:spcBef>
          <a:spcPct val="0"/>
        </a:spcBef>
        <a:spcAft>
          <a:spcPct val="0"/>
        </a:spcAft>
        <a:defRPr b="1">
          <a:solidFill>
            <a:schemeClr val="tx1"/>
          </a:solidFill>
          <a:latin typeface="Arial" pitchFamily="-97" charset="0"/>
        </a:defRPr>
      </a:lvl2pPr>
      <a:lvl3pPr algn="l" rtl="0" eaLnBrk="1" fontAlgn="base" hangingPunct="1">
        <a:lnSpc>
          <a:spcPct val="110000"/>
        </a:lnSpc>
        <a:spcBef>
          <a:spcPct val="0"/>
        </a:spcBef>
        <a:spcAft>
          <a:spcPct val="0"/>
        </a:spcAft>
        <a:defRPr b="1">
          <a:solidFill>
            <a:schemeClr val="tx1"/>
          </a:solidFill>
          <a:latin typeface="Arial" pitchFamily="-97" charset="0"/>
        </a:defRPr>
      </a:lvl3pPr>
      <a:lvl4pPr algn="l" rtl="0" eaLnBrk="1" fontAlgn="base" hangingPunct="1">
        <a:lnSpc>
          <a:spcPct val="110000"/>
        </a:lnSpc>
        <a:spcBef>
          <a:spcPct val="0"/>
        </a:spcBef>
        <a:spcAft>
          <a:spcPct val="0"/>
        </a:spcAft>
        <a:defRPr b="1">
          <a:solidFill>
            <a:schemeClr val="tx1"/>
          </a:solidFill>
          <a:latin typeface="Arial" pitchFamily="-97" charset="0"/>
        </a:defRPr>
      </a:lvl4pPr>
      <a:lvl5pPr algn="l" rtl="0" eaLnBrk="1" fontAlgn="base" hangingPunct="1">
        <a:lnSpc>
          <a:spcPct val="110000"/>
        </a:lnSpc>
        <a:spcBef>
          <a:spcPct val="0"/>
        </a:spcBef>
        <a:spcAft>
          <a:spcPct val="0"/>
        </a:spcAft>
        <a:defRPr b="1">
          <a:solidFill>
            <a:schemeClr val="tx1"/>
          </a:solidFill>
          <a:latin typeface="Arial" pitchFamily="-97" charset="0"/>
        </a:defRPr>
      </a:lvl5pPr>
      <a:lvl6pPr marL="457200" algn="l" rtl="0" eaLnBrk="1" fontAlgn="base" hangingPunct="1">
        <a:lnSpc>
          <a:spcPct val="110000"/>
        </a:lnSpc>
        <a:spcBef>
          <a:spcPct val="0"/>
        </a:spcBef>
        <a:spcAft>
          <a:spcPct val="0"/>
        </a:spcAft>
        <a:defRPr b="1">
          <a:solidFill>
            <a:schemeClr val="tx1"/>
          </a:solidFill>
          <a:latin typeface="Arial" pitchFamily="-97" charset="0"/>
        </a:defRPr>
      </a:lvl6pPr>
      <a:lvl7pPr marL="914400" algn="l" rtl="0" eaLnBrk="1" fontAlgn="base" hangingPunct="1">
        <a:lnSpc>
          <a:spcPct val="110000"/>
        </a:lnSpc>
        <a:spcBef>
          <a:spcPct val="0"/>
        </a:spcBef>
        <a:spcAft>
          <a:spcPct val="0"/>
        </a:spcAft>
        <a:defRPr b="1">
          <a:solidFill>
            <a:schemeClr val="tx1"/>
          </a:solidFill>
          <a:latin typeface="Arial" pitchFamily="-97" charset="0"/>
        </a:defRPr>
      </a:lvl7pPr>
      <a:lvl8pPr marL="1371600" algn="l" rtl="0" eaLnBrk="1" fontAlgn="base" hangingPunct="1">
        <a:lnSpc>
          <a:spcPct val="110000"/>
        </a:lnSpc>
        <a:spcBef>
          <a:spcPct val="0"/>
        </a:spcBef>
        <a:spcAft>
          <a:spcPct val="0"/>
        </a:spcAft>
        <a:defRPr b="1">
          <a:solidFill>
            <a:schemeClr val="tx1"/>
          </a:solidFill>
          <a:latin typeface="Arial" pitchFamily="-97" charset="0"/>
        </a:defRPr>
      </a:lvl8pPr>
      <a:lvl9pPr marL="1828800" algn="l" rtl="0" eaLnBrk="1" fontAlgn="base" hangingPunct="1">
        <a:lnSpc>
          <a:spcPct val="110000"/>
        </a:lnSpc>
        <a:spcBef>
          <a:spcPct val="0"/>
        </a:spcBef>
        <a:spcAft>
          <a:spcPct val="0"/>
        </a:spcAft>
        <a:defRPr b="1">
          <a:solidFill>
            <a:schemeClr val="tx1"/>
          </a:solidFill>
          <a:latin typeface="Arial" pitchFamily="-97" charset="0"/>
        </a:defRPr>
      </a:lvl9pPr>
    </p:titleStyle>
    <p:bodyStyle>
      <a:lvl1pPr algn="l" rtl="0" eaLnBrk="1" fontAlgn="base" hangingPunct="1">
        <a:lnSpc>
          <a:spcPct val="110000"/>
        </a:lnSpc>
        <a:spcBef>
          <a:spcPct val="50000"/>
        </a:spcBef>
        <a:spcAft>
          <a:spcPct val="0"/>
        </a:spcAft>
        <a:buClr>
          <a:schemeClr val="accent1">
            <a:lumMod val="50000"/>
          </a:schemeClr>
        </a:buClr>
        <a:buFont typeface="Wingdings" pitchFamily="2" charset="2"/>
        <a:buChar char="§"/>
        <a:defRPr sz="2400">
          <a:solidFill>
            <a:schemeClr val="tx1"/>
          </a:solidFill>
          <a:latin typeface="+mn-lt"/>
          <a:ea typeface="+mn-ea"/>
          <a:cs typeface="+mn-cs"/>
        </a:defRPr>
      </a:lvl1pPr>
      <a:lvl2pPr marL="266700" indent="-265113" algn="l" rtl="0" eaLnBrk="1" fontAlgn="base" hangingPunct="1">
        <a:lnSpc>
          <a:spcPct val="110000"/>
        </a:lnSpc>
        <a:spcBef>
          <a:spcPct val="50000"/>
        </a:spcBef>
        <a:spcAft>
          <a:spcPct val="0"/>
        </a:spcAft>
        <a:buClr>
          <a:schemeClr val="accent1">
            <a:lumMod val="50000"/>
          </a:schemeClr>
        </a:buClr>
        <a:buFont typeface="Wingdings" pitchFamily="2" charset="2"/>
        <a:buChar char="§"/>
        <a:defRPr sz="2000">
          <a:solidFill>
            <a:schemeClr val="tx1"/>
          </a:solidFill>
          <a:latin typeface="+mn-lt"/>
          <a:ea typeface="ＭＳ Ｐゴシック" pitchFamily="-97" charset="-128"/>
        </a:defRPr>
      </a:lvl2pPr>
      <a:lvl3pPr marL="496888" indent="-228600" algn="l" rtl="0" eaLnBrk="1" fontAlgn="base" hangingPunct="1">
        <a:lnSpc>
          <a:spcPct val="110000"/>
        </a:lnSpc>
        <a:spcBef>
          <a:spcPct val="50000"/>
        </a:spcBef>
        <a:spcAft>
          <a:spcPct val="0"/>
        </a:spcAft>
        <a:buClr>
          <a:schemeClr val="accent1">
            <a:lumMod val="50000"/>
          </a:schemeClr>
        </a:buClr>
        <a:buFont typeface="Wingdings" pitchFamily="2" charset="2"/>
        <a:buChar char="§"/>
        <a:defRPr sz="2000">
          <a:solidFill>
            <a:schemeClr val="tx1"/>
          </a:solidFill>
          <a:latin typeface="+mn-lt"/>
          <a:ea typeface="ＭＳ Ｐゴシック" pitchFamily="-97" charset="-128"/>
        </a:defRPr>
      </a:lvl3pPr>
      <a:lvl4pPr marL="714375" indent="-215900" algn="l" rtl="0" eaLnBrk="1" fontAlgn="base" hangingPunct="1">
        <a:lnSpc>
          <a:spcPct val="110000"/>
        </a:lnSpc>
        <a:spcBef>
          <a:spcPct val="50000"/>
        </a:spcBef>
        <a:spcAft>
          <a:spcPct val="0"/>
        </a:spcAft>
        <a:buClr>
          <a:schemeClr val="accent1">
            <a:lumMod val="40000"/>
            <a:lumOff val="60000"/>
          </a:schemeClr>
        </a:buClr>
        <a:buFont typeface="Wingdings" pitchFamily="2" charset="2"/>
        <a:buChar char="§"/>
        <a:defRPr sz="2000">
          <a:solidFill>
            <a:schemeClr val="bg2"/>
          </a:solidFill>
          <a:latin typeface="+mn-lt"/>
          <a:ea typeface="ＭＳ Ｐゴシック" pitchFamily="-97" charset="-128"/>
        </a:defRPr>
      </a:lvl4pPr>
      <a:lvl5pPr marL="935038" indent="-219075" algn="l" rtl="0" eaLnBrk="1" fontAlgn="base" hangingPunct="1">
        <a:lnSpc>
          <a:spcPct val="110000"/>
        </a:lnSpc>
        <a:spcBef>
          <a:spcPct val="50000"/>
        </a:spcBef>
        <a:spcAft>
          <a:spcPct val="0"/>
        </a:spcAft>
        <a:buClr>
          <a:schemeClr val="accent1">
            <a:lumMod val="40000"/>
            <a:lumOff val="60000"/>
          </a:schemeClr>
        </a:buClr>
        <a:buFont typeface="Wingdings" pitchFamily="2" charset="2"/>
        <a:buChar char="§"/>
        <a:defRPr sz="2000">
          <a:solidFill>
            <a:schemeClr val="bg2"/>
          </a:solidFill>
          <a:latin typeface="+mn-lt"/>
          <a:ea typeface="ＭＳ Ｐゴシック" pitchFamily="-97" charset="-128"/>
        </a:defRPr>
      </a:lvl5pPr>
      <a:lvl6pPr marL="1392238" indent="-219075" algn="l" rtl="0" eaLnBrk="1" fontAlgn="base" hangingPunct="1">
        <a:lnSpc>
          <a:spcPct val="110000"/>
        </a:lnSpc>
        <a:spcBef>
          <a:spcPct val="50000"/>
        </a:spcBef>
        <a:spcAft>
          <a:spcPct val="0"/>
        </a:spcAft>
        <a:buClr>
          <a:schemeClr val="bg2"/>
        </a:buClr>
        <a:buFont typeface="Wingdings" pitchFamily="-97" charset="2"/>
        <a:buChar char="n"/>
        <a:defRPr sz="1400">
          <a:solidFill>
            <a:schemeClr val="bg2"/>
          </a:solidFill>
          <a:latin typeface="+mn-lt"/>
          <a:ea typeface="ＭＳ Ｐゴシック" pitchFamily="-97" charset="-128"/>
        </a:defRPr>
      </a:lvl6pPr>
      <a:lvl7pPr marL="1849438" indent="-219075" algn="l" rtl="0" eaLnBrk="1" fontAlgn="base" hangingPunct="1">
        <a:lnSpc>
          <a:spcPct val="110000"/>
        </a:lnSpc>
        <a:spcBef>
          <a:spcPct val="50000"/>
        </a:spcBef>
        <a:spcAft>
          <a:spcPct val="0"/>
        </a:spcAft>
        <a:buClr>
          <a:schemeClr val="bg2"/>
        </a:buClr>
        <a:buFont typeface="Wingdings" pitchFamily="-97" charset="2"/>
        <a:buChar char="n"/>
        <a:defRPr sz="1400">
          <a:solidFill>
            <a:schemeClr val="bg2"/>
          </a:solidFill>
          <a:latin typeface="+mn-lt"/>
          <a:ea typeface="ＭＳ Ｐゴシック" pitchFamily="-97" charset="-128"/>
        </a:defRPr>
      </a:lvl7pPr>
      <a:lvl8pPr marL="2306638" indent="-219075" algn="l" rtl="0" eaLnBrk="1" fontAlgn="base" hangingPunct="1">
        <a:lnSpc>
          <a:spcPct val="110000"/>
        </a:lnSpc>
        <a:spcBef>
          <a:spcPct val="50000"/>
        </a:spcBef>
        <a:spcAft>
          <a:spcPct val="0"/>
        </a:spcAft>
        <a:buClr>
          <a:schemeClr val="bg2"/>
        </a:buClr>
        <a:buFont typeface="Wingdings" pitchFamily="-97" charset="2"/>
        <a:buChar char="n"/>
        <a:defRPr sz="1400">
          <a:solidFill>
            <a:schemeClr val="bg2"/>
          </a:solidFill>
          <a:latin typeface="+mn-lt"/>
          <a:ea typeface="ＭＳ Ｐゴシック" pitchFamily="-97" charset="-128"/>
        </a:defRPr>
      </a:lvl8pPr>
      <a:lvl9pPr marL="2763838" indent="-219075" algn="l" rtl="0" eaLnBrk="1" fontAlgn="base" hangingPunct="1">
        <a:lnSpc>
          <a:spcPct val="110000"/>
        </a:lnSpc>
        <a:spcBef>
          <a:spcPct val="50000"/>
        </a:spcBef>
        <a:spcAft>
          <a:spcPct val="0"/>
        </a:spcAft>
        <a:buClr>
          <a:schemeClr val="bg2"/>
        </a:buClr>
        <a:buFont typeface="Wingdings" pitchFamily="-97" charset="2"/>
        <a:buChar char="n"/>
        <a:defRPr sz="1400">
          <a:solidFill>
            <a:schemeClr val="bg2"/>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4" y="333375"/>
            <a:ext cx="7761286" cy="647700"/>
          </a:xfrm>
        </p:spPr>
        <p:txBody>
          <a:bodyPr/>
          <a:lstStyle/>
          <a:p>
            <a:r>
              <a:rPr lang="en-US" dirty="0" smtClean="0"/>
              <a:t>RTU – Medical Office Building Modifications</a:t>
            </a:r>
            <a:endParaRPr lang="en-US" dirty="0"/>
          </a:p>
        </p:txBody>
      </p:sp>
      <p:sp>
        <p:nvSpPr>
          <p:cNvPr id="4" name="Footer Placeholder 3"/>
          <p:cNvSpPr>
            <a:spLocks noGrp="1"/>
          </p:cNvSpPr>
          <p:nvPr>
            <p:ph type="ftr" sz="quarter" idx="10"/>
          </p:nvPr>
        </p:nvSpPr>
        <p:spPr/>
        <p:txBody>
          <a:bodyPr/>
          <a:lstStyle/>
          <a:p>
            <a:r>
              <a:rPr lang="de-DE" smtClean="0"/>
              <a:t>Johnson Controls</a:t>
            </a:r>
            <a:endParaRPr lang="de-DE"/>
          </a:p>
        </p:txBody>
      </p:sp>
      <p:sp>
        <p:nvSpPr>
          <p:cNvPr id="5" name="Slide Number Placeholder 4"/>
          <p:cNvSpPr>
            <a:spLocks noGrp="1"/>
          </p:cNvSpPr>
          <p:nvPr>
            <p:ph type="sldNum" sz="quarter" idx="11"/>
          </p:nvPr>
        </p:nvSpPr>
        <p:spPr/>
        <p:txBody>
          <a:bodyPr/>
          <a:lstStyle/>
          <a:p>
            <a:fld id="{0FB62E79-44A6-6044-956A-E40D50341462}" type="slidenum">
              <a:rPr lang="de-DE" smtClean="0"/>
              <a:pPr/>
              <a:t>1</a:t>
            </a:fld>
            <a:endParaRPr lang="de-DE" dirty="0"/>
          </a:p>
        </p:txBody>
      </p:sp>
      <p:sp>
        <p:nvSpPr>
          <p:cNvPr id="7" name="TextBox 6"/>
          <p:cNvSpPr txBox="1"/>
          <p:nvPr/>
        </p:nvSpPr>
        <p:spPr>
          <a:xfrm>
            <a:off x="457200" y="1066800"/>
            <a:ext cx="8382000" cy="369332"/>
          </a:xfrm>
          <a:prstGeom prst="rect">
            <a:avLst/>
          </a:prstGeom>
          <a:noFill/>
        </p:spPr>
        <p:txBody>
          <a:bodyPr wrap="square" rtlCol="0">
            <a:spAutoFit/>
          </a:bodyPr>
          <a:lstStyle/>
          <a:p>
            <a:r>
              <a:rPr lang="en-US" i="1" dirty="0" smtClean="0"/>
              <a:t>Final Filters and Humidification</a:t>
            </a:r>
            <a:endParaRPr lang="en-US" i="1" dirty="0"/>
          </a:p>
        </p:txBody>
      </p:sp>
      <p:sp>
        <p:nvSpPr>
          <p:cNvPr id="8" name="TextBox 7"/>
          <p:cNvSpPr txBox="1"/>
          <p:nvPr/>
        </p:nvSpPr>
        <p:spPr>
          <a:xfrm>
            <a:off x="228600" y="1295400"/>
            <a:ext cx="4191000" cy="2523768"/>
          </a:xfrm>
          <a:prstGeom prst="rect">
            <a:avLst/>
          </a:prstGeom>
          <a:noFill/>
        </p:spPr>
        <p:txBody>
          <a:bodyPr wrap="square" rtlCol="0">
            <a:spAutoFit/>
          </a:bodyPr>
          <a:lstStyle/>
          <a:p>
            <a:pPr>
              <a:lnSpc>
                <a:spcPct val="150000"/>
              </a:lnSpc>
            </a:pPr>
            <a:r>
              <a:rPr lang="en-US" b="1" dirty="0" smtClean="0"/>
              <a:t>Benefits:</a:t>
            </a:r>
          </a:p>
          <a:p>
            <a:pPr marL="171450" lvl="2" indent="171450">
              <a:lnSpc>
                <a:spcPct val="150000"/>
              </a:lnSpc>
              <a:buFont typeface="Arial" pitchFamily="34" charset="0"/>
              <a:buChar char="•"/>
            </a:pPr>
            <a:r>
              <a:rPr lang="en-US" sz="1400" dirty="0" smtClean="0"/>
              <a:t>Final filters available in all industry </a:t>
            </a:r>
          </a:p>
          <a:p>
            <a:pPr marL="171450" lvl="2" indent="171450">
              <a:lnSpc>
                <a:spcPct val="150000"/>
              </a:lnSpc>
            </a:pPr>
            <a:r>
              <a:rPr lang="en-US" sz="1400" dirty="0" smtClean="0"/>
              <a:t>standard efficiencies and types</a:t>
            </a:r>
          </a:p>
          <a:p>
            <a:pPr marL="171450" lvl="2" indent="171450">
              <a:lnSpc>
                <a:spcPct val="150000"/>
              </a:lnSpc>
              <a:buFont typeface="Arial" pitchFamily="34" charset="0"/>
              <a:buChar char="•"/>
            </a:pPr>
            <a:r>
              <a:rPr lang="en-US" sz="1400" dirty="0" smtClean="0"/>
              <a:t>High efficiency vapor dispersion system</a:t>
            </a:r>
          </a:p>
          <a:p>
            <a:endParaRPr lang="en-US" sz="1400" dirty="0" smtClean="0"/>
          </a:p>
          <a:p>
            <a:pPr>
              <a:buFont typeface="Arial" pitchFamily="34" charset="0"/>
              <a:buChar char="•"/>
            </a:pPr>
            <a:endParaRPr lang="en-US" sz="1400" dirty="0" smtClean="0"/>
          </a:p>
          <a:p>
            <a:pPr>
              <a:buFont typeface="Arial" pitchFamily="34" charset="0"/>
              <a:buChar char="•"/>
            </a:pPr>
            <a:endParaRPr lang="en-US" sz="1400" dirty="0" smtClean="0"/>
          </a:p>
          <a:p>
            <a:pPr>
              <a:buFont typeface="Arial" pitchFamily="34" charset="0"/>
              <a:buChar char="•"/>
            </a:pPr>
            <a:endParaRPr lang="en-US" sz="1400" dirty="0" smtClean="0"/>
          </a:p>
          <a:p>
            <a:endParaRPr lang="en-US" sz="1200" dirty="0"/>
          </a:p>
        </p:txBody>
      </p:sp>
      <p:pic>
        <p:nvPicPr>
          <p:cNvPr id="6145" name="Picture 1" descr="S:\Sales\Marketing\Pictures\Fisen Pics\Humidifier\Dehumidification Tubes - Nortec 002_s.jpg"/>
          <p:cNvPicPr>
            <a:picLocks noChangeAspect="1" noChangeArrowheads="1"/>
          </p:cNvPicPr>
          <p:nvPr/>
        </p:nvPicPr>
        <p:blipFill>
          <a:blip r:embed="rId3" cstate="print"/>
          <a:srcRect/>
          <a:stretch>
            <a:fillRect/>
          </a:stretch>
        </p:blipFill>
        <p:spPr bwMode="auto">
          <a:xfrm>
            <a:off x="6477000" y="1143000"/>
            <a:ext cx="1828800" cy="2741862"/>
          </a:xfrm>
          <a:prstGeom prst="rect">
            <a:avLst/>
          </a:prstGeom>
          <a:noFill/>
          <a:ln w="38100">
            <a:solidFill>
              <a:schemeClr val="tx1"/>
            </a:solidFill>
          </a:ln>
          <a:effectLst>
            <a:outerShdw blurRad="50800" dist="38100" dir="5400000" algn="t" rotWithShape="0">
              <a:prstClr val="black">
                <a:alpha val="40000"/>
              </a:prstClr>
            </a:outerShdw>
          </a:effectLst>
        </p:spPr>
      </p:pic>
      <p:pic>
        <p:nvPicPr>
          <p:cNvPr id="6147" name="Picture 3" descr="S:\Sales\Marketing\Pictures\Fisen Pics\Final Filters\1648F - Series 10 Downflow\Series 10 with FF_s.jpg"/>
          <p:cNvPicPr>
            <a:picLocks noChangeAspect="1" noChangeArrowheads="1"/>
          </p:cNvPicPr>
          <p:nvPr/>
        </p:nvPicPr>
        <p:blipFill>
          <a:blip r:embed="rId4" cstate="print"/>
          <a:srcRect/>
          <a:stretch>
            <a:fillRect/>
          </a:stretch>
        </p:blipFill>
        <p:spPr bwMode="auto">
          <a:xfrm>
            <a:off x="6096000" y="4114800"/>
            <a:ext cx="2784343" cy="1857135"/>
          </a:xfrm>
          <a:prstGeom prst="rect">
            <a:avLst/>
          </a:prstGeom>
          <a:noFill/>
          <a:ln w="38100">
            <a:solidFill>
              <a:schemeClr val="tx1"/>
            </a:solidFill>
          </a:ln>
          <a:effectLst>
            <a:outerShdw blurRad="50800" dist="38100" dir="5400000" algn="t" rotWithShape="0">
              <a:prstClr val="black">
                <a:alpha val="40000"/>
              </a:prstClr>
            </a:outerShdw>
          </a:effectLst>
        </p:spPr>
      </p:pic>
      <p:pic>
        <p:nvPicPr>
          <p:cNvPr id="6148" name="Picture 4" descr="S:\Sales\Marketing\Pictures\Fisen Pics\Final Filters\1905F - Series 40 Downflow HEPA\1905F - Series 40 FF with HEPA 007_s.jpg"/>
          <p:cNvPicPr>
            <a:picLocks noChangeAspect="1" noChangeArrowheads="1"/>
          </p:cNvPicPr>
          <p:nvPr/>
        </p:nvPicPr>
        <p:blipFill>
          <a:blip r:embed="rId5" cstate="print"/>
          <a:srcRect/>
          <a:stretch>
            <a:fillRect/>
          </a:stretch>
        </p:blipFill>
        <p:spPr bwMode="auto">
          <a:xfrm>
            <a:off x="3124200" y="2743200"/>
            <a:ext cx="3124089" cy="2083742"/>
          </a:xfrm>
          <a:prstGeom prst="rect">
            <a:avLst/>
          </a:prstGeom>
          <a:noFill/>
          <a:ln w="38100">
            <a:solidFill>
              <a:schemeClr val="tx1"/>
            </a:solidFill>
          </a:ln>
          <a:effectLst>
            <a:outerShdw blurRad="50800" dist="38100" dir="5400000" algn="t" rotWithShape="0">
              <a:prstClr val="black">
                <a:alpha val="40000"/>
              </a:prstClr>
            </a:outerShdw>
          </a:effectLst>
        </p:spPr>
      </p:pic>
      <p:pic>
        <p:nvPicPr>
          <p:cNvPr id="6150" name="Picture 6" descr="S:\Sales\Marketing\Pictures\Fisen Pics\Gas Heat\YPAL Gas Heat With FF\1775F - YPAL with FF and Gas Heat 018_s.jpg"/>
          <p:cNvPicPr>
            <a:picLocks noChangeAspect="1" noChangeArrowheads="1"/>
          </p:cNvPicPr>
          <p:nvPr/>
        </p:nvPicPr>
        <p:blipFill>
          <a:blip r:embed="rId6" cstate="print"/>
          <a:srcRect/>
          <a:stretch>
            <a:fillRect/>
          </a:stretch>
        </p:blipFill>
        <p:spPr bwMode="auto">
          <a:xfrm>
            <a:off x="457200" y="4038600"/>
            <a:ext cx="2875071" cy="1917650"/>
          </a:xfrm>
          <a:prstGeom prst="rect">
            <a:avLst/>
          </a:prstGeom>
          <a:noFill/>
          <a:ln w="38100">
            <a:solidFill>
              <a:schemeClr val="tx1"/>
            </a:solidFill>
          </a:ln>
          <a:effectLst>
            <a:outerShdw blurRad="50800" dist="38100" dir="5400000" algn="t" rotWithShape="0">
              <a:prstClr val="black">
                <a:alpha val="40000"/>
              </a:prstClr>
            </a:outerShdw>
          </a:effectLst>
        </p:spPr>
      </p:pic>
      <p:sp>
        <p:nvSpPr>
          <p:cNvPr id="17" name="TextBox 16"/>
          <p:cNvSpPr txBox="1"/>
          <p:nvPr/>
        </p:nvSpPr>
        <p:spPr>
          <a:xfrm>
            <a:off x="4876800" y="1752600"/>
            <a:ext cx="1371600" cy="523220"/>
          </a:xfrm>
          <a:prstGeom prst="rect">
            <a:avLst/>
          </a:prstGeom>
          <a:solidFill>
            <a:schemeClr val="accent6"/>
          </a:solidFill>
          <a:ln w="38100">
            <a:solidFill>
              <a:schemeClr val="tx1"/>
            </a:solidFill>
          </a:ln>
          <a:effectLst>
            <a:glow rad="1397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r>
              <a:rPr lang="en-US" sz="1400" b="1" dirty="0" smtClean="0"/>
              <a:t>Competitor:</a:t>
            </a:r>
          </a:p>
          <a:p>
            <a:r>
              <a:rPr lang="en-US" sz="1400" dirty="0" err="1" smtClean="0"/>
              <a:t>McQuay</a:t>
            </a:r>
            <a:endParaRPr lang="en-US" sz="14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034DDC-0359-4455-A1C3-E11060865CE9}" type="slidenum">
              <a:rPr lang="en-US" smtClean="0">
                <a:solidFill>
                  <a:srgbClr val="000000"/>
                </a:solidFill>
              </a:rPr>
              <a:pPr/>
              <a:t>2</a:t>
            </a:fld>
            <a:endParaRPr lang="en-US" dirty="0">
              <a:solidFill>
                <a:srgbClr val="000000"/>
              </a:solidFill>
            </a:endParaRPr>
          </a:p>
        </p:txBody>
      </p:sp>
      <p:pic>
        <p:nvPicPr>
          <p:cNvPr id="5"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219200"/>
            <a:ext cx="3552552" cy="46482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
        <p:nvSpPr>
          <p:cNvPr id="6" name="Cloud 5"/>
          <p:cNvSpPr/>
          <p:nvPr/>
        </p:nvSpPr>
        <p:spPr>
          <a:xfrm>
            <a:off x="3962400" y="1524000"/>
            <a:ext cx="18288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91000" y="1676400"/>
            <a:ext cx="1828800" cy="800219"/>
          </a:xfrm>
          <a:prstGeom prst="rect">
            <a:avLst/>
          </a:prstGeom>
          <a:noFill/>
        </p:spPr>
        <p:txBody>
          <a:bodyPr wrap="square" rtlCol="0">
            <a:spAutoFit/>
          </a:bodyPr>
          <a:lstStyle/>
          <a:p>
            <a:pPr marL="0" lvl="2"/>
            <a:r>
              <a:rPr lang="en-US" sz="1400" dirty="0" smtClean="0"/>
              <a:t>Flyer available on </a:t>
            </a:r>
            <a:r>
              <a:rPr lang="en-US" sz="1400" dirty="0" err="1" smtClean="0"/>
              <a:t>Fisen</a:t>
            </a:r>
            <a:r>
              <a:rPr lang="en-US" sz="1400" dirty="0" smtClean="0"/>
              <a:t> website</a:t>
            </a:r>
          </a:p>
          <a:p>
            <a:endParaRPr lang="en-US" dirty="0"/>
          </a:p>
        </p:txBody>
      </p:sp>
      <p:sp>
        <p:nvSpPr>
          <p:cNvPr id="8" name="Title 1"/>
          <p:cNvSpPr>
            <a:spLocks noGrp="1"/>
          </p:cNvSpPr>
          <p:nvPr>
            <p:ph type="title"/>
          </p:nvPr>
        </p:nvSpPr>
        <p:spPr>
          <a:xfrm>
            <a:off x="468314" y="333375"/>
            <a:ext cx="8142286" cy="647700"/>
          </a:xfrm>
        </p:spPr>
        <p:txBody>
          <a:bodyPr/>
          <a:lstStyle/>
          <a:p>
            <a:r>
              <a:rPr lang="en-US" dirty="0" smtClean="0"/>
              <a:t>RTU – Medical Office Building Modifications</a:t>
            </a:r>
            <a:endParaRPr lang="en-US" dirty="0"/>
          </a:p>
        </p:txBody>
      </p:sp>
      <p:pic>
        <p:nvPicPr>
          <p:cNvPr id="9" name="Picture 5" descr="S:\Sales\Marketing\Pictures\Fisen Pics\Gas Heat\YPAL Gas Heat With FF\1775F - YPAL with FF and Gas Heat 026_s.jpg"/>
          <p:cNvPicPr>
            <a:picLocks noChangeAspect="1" noChangeArrowheads="1"/>
          </p:cNvPicPr>
          <p:nvPr/>
        </p:nvPicPr>
        <p:blipFill>
          <a:blip r:embed="rId3" cstate="print"/>
          <a:srcRect/>
          <a:stretch>
            <a:fillRect/>
          </a:stretch>
        </p:blipFill>
        <p:spPr bwMode="auto">
          <a:xfrm>
            <a:off x="4800600" y="3200400"/>
            <a:ext cx="3998549" cy="2667000"/>
          </a:xfrm>
          <a:prstGeom prst="rect">
            <a:avLst/>
          </a:prstGeom>
          <a:noFill/>
          <a:ln w="38100">
            <a:solidFill>
              <a:schemeClr val="tx1"/>
            </a:solidFill>
          </a:ln>
          <a:effectLst>
            <a:outerShdw blurRad="50800" dist="38100" dir="5400000" algn="t" rotWithShape="0">
              <a:prstClr val="black">
                <a:alpha val="40000"/>
              </a:prstClr>
            </a:outerShdw>
          </a:effectLst>
        </p:spPr>
      </p:pic>
    </p:spTree>
  </p:cSld>
  <p:clrMapOvr>
    <a:masterClrMapping/>
  </p:clrMapOvr>
  <p:transition>
    <p:wipe dir="r"/>
  </p:transition>
</p:sld>
</file>

<file path=ppt/theme/theme1.xml><?xml version="1.0" encoding="utf-8"?>
<a:theme xmlns:a="http://schemas.openxmlformats.org/drawingml/2006/main" name="JC_PPT_Template">
  <a:themeElements>
    <a:clrScheme name="JC_PPT_Template 1">
      <a:dk1>
        <a:srgbClr val="000000"/>
      </a:dk1>
      <a:lt1>
        <a:srgbClr val="FFFFFF"/>
      </a:lt1>
      <a:dk2>
        <a:srgbClr val="08338F"/>
      </a:dk2>
      <a:lt2>
        <a:srgbClr val="878785"/>
      </a:lt2>
      <a:accent1>
        <a:srgbClr val="7DBA00"/>
      </a:accent1>
      <a:accent2>
        <a:srgbClr val="00B8E0"/>
      </a:accent2>
      <a:accent3>
        <a:srgbClr val="FFFFFF"/>
      </a:accent3>
      <a:accent4>
        <a:srgbClr val="000000"/>
      </a:accent4>
      <a:accent5>
        <a:srgbClr val="BFD9AA"/>
      </a:accent5>
      <a:accent6>
        <a:srgbClr val="00A6CB"/>
      </a:accent6>
      <a:hlink>
        <a:srgbClr val="DE3B21"/>
      </a:hlink>
      <a:folHlink>
        <a:srgbClr val="F7B512"/>
      </a:folHlink>
    </a:clrScheme>
    <a:fontScheme name="JC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JC_PPT_Template 1">
        <a:dk1>
          <a:srgbClr val="000000"/>
        </a:dk1>
        <a:lt1>
          <a:srgbClr val="FFFFFF"/>
        </a:lt1>
        <a:dk2>
          <a:srgbClr val="08338F"/>
        </a:dk2>
        <a:lt2>
          <a:srgbClr val="878785"/>
        </a:lt2>
        <a:accent1>
          <a:srgbClr val="7DBA00"/>
        </a:accent1>
        <a:accent2>
          <a:srgbClr val="00B8E0"/>
        </a:accent2>
        <a:accent3>
          <a:srgbClr val="FFFFFF"/>
        </a:accent3>
        <a:accent4>
          <a:srgbClr val="000000"/>
        </a:accent4>
        <a:accent5>
          <a:srgbClr val="BFD9AA"/>
        </a:accent5>
        <a:accent6>
          <a:srgbClr val="00A6CB"/>
        </a:accent6>
        <a:hlink>
          <a:srgbClr val="DE3B21"/>
        </a:hlink>
        <a:folHlink>
          <a:srgbClr val="F7B5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BBF216A5767648AC752F36B49F4A54" ma:contentTypeVersion="1" ma:contentTypeDescription="Create a new document." ma:contentTypeScope="" ma:versionID="83396af735cd905edfe569f34a9bccef">
  <xsd:schema xmlns:xsd="http://www.w3.org/2001/XMLSchema" xmlns:xs="http://www.w3.org/2001/XMLSchema" xmlns:p="http://schemas.microsoft.com/office/2006/metadata/properties" xmlns:ns1="http://schemas.microsoft.com/sharepoint/v3" targetNamespace="http://schemas.microsoft.com/office/2006/metadata/properties" ma:root="true" ma:fieldsID="2292e01370a06b57d65de8bf0b95326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E1D7280-A67E-4C85-BF9E-A66C7CEABC8F}"/>
</file>

<file path=customXml/itemProps2.xml><?xml version="1.0" encoding="utf-8"?>
<ds:datastoreItem xmlns:ds="http://schemas.openxmlformats.org/officeDocument/2006/customXml" ds:itemID="{3F67132F-7E78-4C86-8F19-AFEA081FD536}"/>
</file>

<file path=customXml/itemProps3.xml><?xml version="1.0" encoding="utf-8"?>
<ds:datastoreItem xmlns:ds="http://schemas.openxmlformats.org/officeDocument/2006/customXml" ds:itemID="{5F05B30F-64D8-4829-9B9C-D50877BA7B9D}"/>
</file>

<file path=docProps/app.xml><?xml version="1.0" encoding="utf-8"?>
<Properties xmlns="http://schemas.openxmlformats.org/officeDocument/2006/extended-properties" xmlns:vt="http://schemas.openxmlformats.org/officeDocument/2006/docPropsVTypes">
  <TotalTime>7001</TotalTime>
  <Words>166</Words>
  <Application>Microsoft Office PowerPoint</Application>
  <PresentationFormat>On-screen Show (4:3)</PresentationFormat>
  <Paragraphs>20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JC_PPT_Template</vt:lpstr>
      <vt:lpstr>RTU – Medical Office Building Modifications</vt:lpstr>
      <vt:lpstr>RTU – Medical Office Building Modifications</vt:lpstr>
    </vt:vector>
  </TitlesOfParts>
  <Company>Johnson Controls,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UST Phase 1 Key Accomplishments</dc:title>
  <dc:creator>Bruce Craver</dc:creator>
  <cp:lastModifiedBy>Jennifer Heitzenrater</cp:lastModifiedBy>
  <cp:revision>548</cp:revision>
  <dcterms:created xsi:type="dcterms:W3CDTF">2012-11-07T20:41:31Z</dcterms:created>
  <dcterms:modified xsi:type="dcterms:W3CDTF">2014-02-06T16:58:30Z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0x010100F6BBF216A5767648AC752F36B49F4A54</vt:lpwstr>
  </property>
</Properties>
</file>