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2" r:id="rId2"/>
    <p:sldId id="285" r:id="rId3"/>
    <p:sldId id="290" r:id="rId4"/>
    <p:sldId id="289" r:id="rId5"/>
    <p:sldId id="28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7" autoAdjust="0"/>
  </p:normalViewPr>
  <p:slideViewPr>
    <p:cSldViewPr>
      <p:cViewPr>
        <p:scale>
          <a:sx n="100" d="100"/>
          <a:sy n="100" d="100"/>
        </p:scale>
        <p:origin x="-61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C1952-C0A5-44F0-951F-06F3B61EBBE2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2C59-5866-4BE5-B6ED-2FCAFB47C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42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AB1D-D2A7-41E3-8440-126A14A618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80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AB1D-D2A7-41E3-8440-126A14A618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99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AB1D-D2A7-41E3-8440-126A14A618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90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AB1D-D2A7-41E3-8440-126A14A618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93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55650" y="1479550"/>
            <a:ext cx="7561263" cy="39655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39750"/>
            <a:ext cx="7920038" cy="939800"/>
          </a:xfrm>
        </p:spPr>
        <p:txBody>
          <a:bodyPr/>
          <a:lstStyle>
            <a:lvl1pPr>
              <a:tabLst>
                <a:tab pos="2330450" algn="l"/>
              </a:tabLst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33375"/>
            <a:ext cx="7920038" cy="276225"/>
          </a:xfrm>
        </p:spPr>
        <p:txBody>
          <a:bodyPr/>
          <a:lstStyle>
            <a:lvl1pPr>
              <a:spcBef>
                <a:spcPct val="0"/>
              </a:spcBef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333375"/>
            <a:ext cx="205105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03925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27487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83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here to edit the title of your presentation</a:t>
            </a:r>
            <a:br>
              <a:rPr lang="de-DE" smtClean="0"/>
            </a:br>
            <a:r>
              <a:rPr lang="de-DE" smtClean="0"/>
              <a:t>(two rows maximum)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073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here to edit the teaser text (first level)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416675"/>
            <a:ext cx="66960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16675"/>
            <a:ext cx="215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 smtClean="0"/>
            </a:lvl1pPr>
          </a:lstStyle>
          <a:p>
            <a:fld id="{61895CA9-AFBC-4739-8D3F-670620C838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7" descr="JCI_logo_small"/>
          <p:cNvPicPr>
            <a:picLocks noChangeAspect="1" noChangeArrowheads="1"/>
          </p:cNvPicPr>
          <p:nvPr/>
        </p:nvPicPr>
        <p:blipFill>
          <a:blip r:embed="rId13" cstate="print"/>
          <a:srcRect b="9802"/>
          <a:stretch>
            <a:fillRect/>
          </a:stretch>
        </p:blipFill>
        <p:spPr bwMode="auto">
          <a:xfrm>
            <a:off x="7469188" y="6116638"/>
            <a:ext cx="13525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468313" y="6092825"/>
            <a:ext cx="82073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1052513"/>
            <a:ext cx="82073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496888" indent="-228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714375" indent="-2159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4pPr>
      <a:lvl5pPr marL="9350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5pPr>
      <a:lvl6pPr marL="13922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6pPr>
      <a:lvl7pPr marL="18494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7pPr>
      <a:lvl8pPr marL="23066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8pPr>
      <a:lvl9pPr marL="27638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Modification - Pool Units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243042"/>
            <a:ext cx="4191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Top Benefits: 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Packaged DX pool units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Basis of Design :</a:t>
            </a:r>
          </a:p>
          <a:p>
            <a:pPr marL="628650" lvl="3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Big Performance Advantage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High margin market</a:t>
            </a:r>
            <a:endParaRPr lang="en-US" dirty="0" smtClean="0"/>
          </a:p>
          <a:p>
            <a:endParaRPr lang="en-US" sz="1200" dirty="0"/>
          </a:p>
        </p:txBody>
      </p:sp>
      <p:pic>
        <p:nvPicPr>
          <p:cNvPr id="5129" name="Picture 9" descr="S:\Sales\Marketing\Pictures\Fisen Pics\Pool Unit\Series 20\1925F - NRP015 Pool Units 003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45844"/>
            <a:ext cx="2667000" cy="17788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30" name="Picture 10" descr="S:\Sales\Marketing\Pictures\Fisen Pics\Pool Unit\Pool Un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3368767" cy="22469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31" name="Picture 11" descr="S:\Sales\Marketing\Pictures\Fisen Pics\Pool Unit\Series 40\1770F - Series 40 Pool Unit 077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547" y="3352800"/>
            <a:ext cx="3527424" cy="235276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848995" y="2230367"/>
            <a:ext cx="1752600" cy="738664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Market Brands:</a:t>
            </a:r>
          </a:p>
          <a:p>
            <a:r>
              <a:rPr lang="en-US" sz="1400" dirty="0" err="1" smtClean="0"/>
              <a:t>Poolpak</a:t>
            </a:r>
            <a:r>
              <a:rPr lang="en-US" sz="1400" dirty="0" smtClean="0"/>
              <a:t>, </a:t>
            </a:r>
            <a:r>
              <a:rPr lang="en-US" sz="1400" dirty="0" err="1" smtClean="0"/>
              <a:t>Seresco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Desert Air, </a:t>
            </a:r>
            <a:r>
              <a:rPr lang="en-US" sz="1400" dirty="0" err="1" smtClean="0"/>
              <a:t>Dectron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399" y="3429000"/>
            <a:ext cx="1907222" cy="2483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Units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243042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Marketing: 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System Description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Basic Performance Table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err="1" smtClean="0"/>
              <a:t>Psychrometrics</a:t>
            </a:r>
            <a:endParaRPr lang="en-US" sz="1400" dirty="0" smtClean="0"/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Options / Features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Required Inputs for Selection</a:t>
            </a:r>
            <a:endParaRPr lang="en-US" dirty="0" smtClean="0"/>
          </a:p>
          <a:p>
            <a:endParaRPr lang="en-US" sz="12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27120"/>
            <a:ext cx="3657600" cy="224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24" y="1237680"/>
            <a:ext cx="1986697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Cloud 19"/>
          <p:cNvSpPr/>
          <p:nvPr/>
        </p:nvSpPr>
        <p:spPr>
          <a:xfrm>
            <a:off x="2362200" y="245014"/>
            <a:ext cx="1828800" cy="8382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01686" y="391571"/>
            <a:ext cx="182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400" dirty="0" smtClean="0"/>
              <a:t>Flyer available on </a:t>
            </a:r>
            <a:r>
              <a:rPr lang="en-US" sz="1400" dirty="0" err="1" smtClean="0"/>
              <a:t>Fisen</a:t>
            </a:r>
            <a:r>
              <a:rPr lang="en-US" sz="1400" dirty="0" smtClean="0"/>
              <a:t> website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2264" y="3467338"/>
            <a:ext cx="1920631" cy="2483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0526" y="1237680"/>
            <a:ext cx="1930994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33126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925" y="1524000"/>
            <a:ext cx="5170675" cy="355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Units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243042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BOD Support: 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Unit Selection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Standard </a:t>
            </a:r>
            <a:r>
              <a:rPr lang="en-US" sz="1400" dirty="0" err="1" smtClean="0"/>
              <a:t>Presubmittals</a:t>
            </a:r>
            <a:endParaRPr lang="en-US" sz="1400" dirty="0" smtClean="0"/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Guide Spec w/ Hooks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Performance Template</a:t>
            </a:r>
          </a:p>
          <a:p>
            <a:pPr marL="171450" lvl="2" indent="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1-Day Turnaround</a:t>
            </a:r>
            <a:endParaRPr lang="en-US" dirty="0" smtClean="0"/>
          </a:p>
          <a:p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295400"/>
            <a:ext cx="1745366" cy="23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335958"/>
            <a:ext cx="2114676" cy="278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124200"/>
            <a:ext cx="2117725" cy="279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149621" y="3113850"/>
            <a:ext cx="2208965" cy="3516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57587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451525" cy="214372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Units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131362"/>
            <a:ext cx="4114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Scope: </a:t>
            </a:r>
          </a:p>
          <a:p>
            <a:pPr marL="171450" lvl="2" indent="-171450">
              <a:buFont typeface="Arial" pitchFamily="34" charset="0"/>
              <a:buChar char="•"/>
            </a:pPr>
            <a:r>
              <a:rPr lang="en-US" sz="1400" dirty="0" smtClean="0"/>
              <a:t>Interior Coating</a:t>
            </a:r>
          </a:p>
          <a:p>
            <a:pPr marL="628650" lvl="3" indent="171450">
              <a:buFont typeface="Arial" pitchFamily="34" charset="0"/>
              <a:buChar char="•"/>
            </a:pPr>
            <a:r>
              <a:rPr lang="en-US" sz="1400" dirty="0" smtClean="0"/>
              <a:t>2-Part Epoxy</a:t>
            </a:r>
          </a:p>
          <a:p>
            <a:pPr marL="628650" lvl="3" indent="171450">
              <a:buFont typeface="Arial" pitchFamily="34" charset="0"/>
              <a:buChar char="•"/>
            </a:pPr>
            <a:r>
              <a:rPr lang="en-US" sz="1400" dirty="0" smtClean="0"/>
              <a:t>Steel Surfaces</a:t>
            </a:r>
          </a:p>
          <a:p>
            <a:pPr marL="171450" lvl="2" indent="-171450">
              <a:buFont typeface="Arial" pitchFamily="34" charset="0"/>
              <a:buChar char="•"/>
            </a:pPr>
            <a:r>
              <a:rPr lang="en-US" sz="1400" dirty="0" smtClean="0"/>
              <a:t>DX Coil Protection</a:t>
            </a:r>
          </a:p>
          <a:p>
            <a:pPr marL="628650" lvl="3" indent="171450">
              <a:buFont typeface="Arial" pitchFamily="34" charset="0"/>
              <a:buChar char="•"/>
            </a:pPr>
            <a:r>
              <a:rPr lang="en-US" sz="1400" dirty="0" smtClean="0"/>
              <a:t>Factory Coated Series 5, 10, 20, 40</a:t>
            </a:r>
          </a:p>
          <a:p>
            <a:pPr marL="628650" lvl="3" indent="171450">
              <a:buFont typeface="Arial" pitchFamily="34" charset="0"/>
              <a:buChar char="•"/>
            </a:pPr>
            <a:r>
              <a:rPr lang="en-US" sz="1400" dirty="0" smtClean="0"/>
              <a:t>Copper Coil Series 100</a:t>
            </a:r>
          </a:p>
          <a:p>
            <a:pPr marL="171450" lvl="2" indent="-171450">
              <a:buFont typeface="Arial" pitchFamily="34" charset="0"/>
              <a:buChar char="•"/>
            </a:pPr>
            <a:r>
              <a:rPr lang="en-US" sz="1400" dirty="0" smtClean="0"/>
              <a:t>Custom Dehumidification Controls</a:t>
            </a:r>
          </a:p>
          <a:p>
            <a:pPr marL="628650" lvl="3" indent="171450">
              <a:buFont typeface="Arial" pitchFamily="34" charset="0"/>
              <a:buChar char="•"/>
            </a:pPr>
            <a:r>
              <a:rPr lang="en-US" sz="1400" dirty="0" smtClean="0"/>
              <a:t>All Temp, Humidity, Skin Sensors</a:t>
            </a:r>
          </a:p>
          <a:p>
            <a:pPr marL="171450" lvl="2" indent="-171450">
              <a:buFont typeface="Arial" pitchFamily="34" charset="0"/>
              <a:buChar char="•"/>
            </a:pPr>
            <a:r>
              <a:rPr lang="en-US" sz="1400" dirty="0" smtClean="0"/>
              <a:t>Modulating Heat (</a:t>
            </a:r>
            <a:r>
              <a:rPr lang="en-US" sz="1400" dirty="0" err="1" smtClean="0"/>
              <a:t>Elec</a:t>
            </a:r>
            <a:r>
              <a:rPr lang="en-US" sz="1400" dirty="0" smtClean="0"/>
              <a:t>, HW, Gas, Steam)</a:t>
            </a:r>
          </a:p>
          <a:p>
            <a:pPr marL="171450" lvl="2" indent="-171450">
              <a:buFont typeface="Arial" pitchFamily="34" charset="0"/>
              <a:buChar char="•"/>
            </a:pPr>
            <a:r>
              <a:rPr lang="en-US" sz="1400" dirty="0" smtClean="0"/>
              <a:t>Hot Gas Reheat</a:t>
            </a:r>
          </a:p>
          <a:p>
            <a:pPr marL="628650" lvl="3" indent="171450">
              <a:buFont typeface="Arial" pitchFamily="34" charset="0"/>
              <a:buChar char="•"/>
            </a:pPr>
            <a:r>
              <a:rPr lang="en-US" sz="1400" dirty="0" smtClean="0"/>
              <a:t>Modulation of Factory Series 5, 10, 20</a:t>
            </a:r>
          </a:p>
          <a:p>
            <a:pPr marL="628650" lvl="3" indent="171450">
              <a:buFont typeface="Arial" pitchFamily="34" charset="0"/>
              <a:buChar char="•"/>
            </a:pPr>
            <a:r>
              <a:rPr lang="en-US" sz="1400" dirty="0" smtClean="0"/>
              <a:t>Fisen HGRHT Series 40, 100</a:t>
            </a:r>
          </a:p>
          <a:p>
            <a:pPr marL="171450" lvl="2" indent="-171450">
              <a:buFont typeface="Arial" pitchFamily="34" charset="0"/>
              <a:buChar char="•"/>
            </a:pPr>
            <a:r>
              <a:rPr lang="en-US" sz="1400" dirty="0" smtClean="0"/>
              <a:t>DX Bypass – Optimal Dew Point Control</a:t>
            </a:r>
          </a:p>
          <a:p>
            <a:pPr marL="171450" lvl="2" indent="-171450">
              <a:buFont typeface="Arial" pitchFamily="34" charset="0"/>
              <a:buChar char="•"/>
            </a:pPr>
            <a:r>
              <a:rPr lang="en-US" sz="1400" dirty="0" smtClean="0"/>
              <a:t>OA Intake Past DX Coil</a:t>
            </a:r>
          </a:p>
          <a:p>
            <a:pPr marL="171450" lvl="2" indent="-171450">
              <a:buFont typeface="Arial" pitchFamily="34" charset="0"/>
              <a:buChar char="•"/>
            </a:pPr>
            <a:r>
              <a:rPr lang="en-US" sz="1400" dirty="0" smtClean="0"/>
              <a:t>Optional: Pool Water Heat</a:t>
            </a:r>
          </a:p>
          <a:p>
            <a:pPr marL="171450" lvl="2" indent="-171450">
              <a:buFont typeface="Arial" pitchFamily="34" charset="0"/>
              <a:buChar char="•"/>
            </a:pPr>
            <a:r>
              <a:rPr lang="en-US" sz="1400" dirty="0" smtClean="0"/>
              <a:t>Pump Down, Receivers, etc. – to Manage Conditions and Charge</a:t>
            </a:r>
          </a:p>
          <a:p>
            <a:endParaRPr lang="en-US" sz="1200" dirty="0"/>
          </a:p>
        </p:txBody>
      </p:sp>
      <p:pic>
        <p:nvPicPr>
          <p:cNvPr id="5128" name="Picture 8" descr="S:\Sales\Marketing\Pictures\Fisen Pics\Pool Unit\Series 20\1925F - NRP015 Pool Units 013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81400"/>
            <a:ext cx="3504753" cy="23376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97019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_PPT_Template">
  <a:themeElements>
    <a:clrScheme name="JC_PPT_Template 1">
      <a:dk1>
        <a:srgbClr val="000000"/>
      </a:dk1>
      <a:lt1>
        <a:srgbClr val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FFFFFF"/>
      </a:accent3>
      <a:accent4>
        <a:srgbClr val="000000"/>
      </a:accent4>
      <a:accent5>
        <a:srgbClr val="BFD9AA"/>
      </a:accent5>
      <a:accent6>
        <a:srgbClr val="00A6CB"/>
      </a:accent6>
      <a:hlink>
        <a:srgbClr val="DE3B21"/>
      </a:hlink>
      <a:folHlink>
        <a:srgbClr val="F7B512"/>
      </a:folHlink>
    </a:clrScheme>
    <a:fontScheme name="JC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C_PPT_Template 1">
        <a:dk1>
          <a:srgbClr val="000000"/>
        </a:dk1>
        <a:lt1>
          <a:srgbClr val="FFFFFF"/>
        </a:lt1>
        <a:dk2>
          <a:srgbClr val="08338F"/>
        </a:dk2>
        <a:lt2>
          <a:srgbClr val="878785"/>
        </a:lt2>
        <a:accent1>
          <a:srgbClr val="7DBA00"/>
        </a:accent1>
        <a:accent2>
          <a:srgbClr val="00B8E0"/>
        </a:accent2>
        <a:accent3>
          <a:srgbClr val="FFFFFF"/>
        </a:accent3>
        <a:accent4>
          <a:srgbClr val="000000"/>
        </a:accent4>
        <a:accent5>
          <a:srgbClr val="BFD9AA"/>
        </a:accent5>
        <a:accent6>
          <a:srgbClr val="00A6CB"/>
        </a:accent6>
        <a:hlink>
          <a:srgbClr val="DE3B21"/>
        </a:hlink>
        <a:folHlink>
          <a:srgbClr val="F7B5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BF216A5767648AC752F36B49F4A54" ma:contentTypeVersion="1" ma:contentTypeDescription="Create a new document." ma:contentTypeScope="" ma:versionID="83396af735cd905edfe569f34a9bcce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292e01370a06b57d65de8bf0b9532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AECD92-EDA4-4D9E-A539-392574F0EBCA}"/>
</file>

<file path=customXml/itemProps2.xml><?xml version="1.0" encoding="utf-8"?>
<ds:datastoreItem xmlns:ds="http://schemas.openxmlformats.org/officeDocument/2006/customXml" ds:itemID="{BB26ED97-0F8B-4BB7-805C-43AADE7D87E2}"/>
</file>

<file path=customXml/itemProps3.xml><?xml version="1.0" encoding="utf-8"?>
<ds:datastoreItem xmlns:ds="http://schemas.openxmlformats.org/officeDocument/2006/customXml" ds:itemID="{C7DE3873-7251-4A90-83D4-7C8A5C8AB5E5}"/>
</file>

<file path=docProps/app.xml><?xml version="1.0" encoding="utf-8"?>
<Properties xmlns="http://schemas.openxmlformats.org/officeDocument/2006/extended-properties" xmlns:vt="http://schemas.openxmlformats.org/officeDocument/2006/docPropsVTypes">
  <Template>JC_PPT_Template</Template>
  <TotalTime>1221</TotalTime>
  <Words>173</Words>
  <Application>Microsoft Office PowerPoint</Application>
  <PresentationFormat>On-screen Show (4:3)</PresentationFormat>
  <Paragraphs>46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JC_PPT_Template</vt:lpstr>
      <vt:lpstr>Standard Modification - Pool Units</vt:lpstr>
      <vt:lpstr>Pool Units</vt:lpstr>
      <vt:lpstr>Slide 3</vt:lpstr>
      <vt:lpstr>Pool Units</vt:lpstr>
      <vt:lpstr>Pool Units</vt:lpstr>
    </vt:vector>
  </TitlesOfParts>
  <Company>Johnson Controls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BEST-NCH Commercial Systems Training</dc:title>
  <dc:creator>csparbn</dc:creator>
  <cp:lastModifiedBy>Jennifer Heitzenrater</cp:lastModifiedBy>
  <cp:revision>108</cp:revision>
  <dcterms:created xsi:type="dcterms:W3CDTF">2013-08-01T13:35:14Z</dcterms:created>
  <dcterms:modified xsi:type="dcterms:W3CDTF">2013-12-18T16:53:36Z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0x010100F6BBF216A5767648AC752F36B49F4A54</vt:lpwstr>
  </property>
</Properties>
</file>