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Masters/slideMaster2.xml" ContentType="application/vnd.openxmlformats-officedocument.presentationml.slideMaster+xml"/>
  <Override PartName="/ppt/slideLayouts/slideLayout30.xml" ContentType="application/vnd.openxmlformats-officedocument.presentationml.slideLayout+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2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2" r:id="rId1"/>
    <p:sldMasterId id="2147483688" r:id="rId2"/>
    <p:sldMasterId id="2147483705" r:id="rId3"/>
  </p:sldMasterIdLst>
  <p:notesMasterIdLst>
    <p:notesMasterId r:id="rId28"/>
  </p:notesMasterIdLst>
  <p:handoutMasterIdLst>
    <p:handoutMasterId r:id="rId29"/>
  </p:handoutMasterIdLst>
  <p:sldIdLst>
    <p:sldId id="256" r:id="rId4"/>
    <p:sldId id="258" r:id="rId5"/>
    <p:sldId id="260" r:id="rId6"/>
    <p:sldId id="261" r:id="rId7"/>
    <p:sldId id="264" r:id="rId8"/>
    <p:sldId id="265" r:id="rId9"/>
    <p:sldId id="289" r:id="rId10"/>
    <p:sldId id="290" r:id="rId11"/>
    <p:sldId id="287" r:id="rId12"/>
    <p:sldId id="288" r:id="rId13"/>
    <p:sldId id="280" r:id="rId14"/>
    <p:sldId id="268" r:id="rId15"/>
    <p:sldId id="282" r:id="rId16"/>
    <p:sldId id="291" r:id="rId17"/>
    <p:sldId id="292" r:id="rId18"/>
    <p:sldId id="286" r:id="rId19"/>
    <p:sldId id="293" r:id="rId20"/>
    <p:sldId id="267" r:id="rId21"/>
    <p:sldId id="270" r:id="rId22"/>
    <p:sldId id="271" r:id="rId23"/>
    <p:sldId id="283" r:id="rId24"/>
    <p:sldId id="274" r:id="rId25"/>
    <p:sldId id="284" r:id="rId26"/>
    <p:sldId id="294"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A79"/>
    <a:srgbClr val="333333"/>
    <a:srgbClr val="74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59" autoAdjust="0"/>
    <p:restoredTop sz="94434" autoAdjust="0"/>
  </p:normalViewPr>
  <p:slideViewPr>
    <p:cSldViewPr>
      <p:cViewPr varScale="1">
        <p:scale>
          <a:sx n="145" d="100"/>
          <a:sy n="145" d="100"/>
        </p:scale>
        <p:origin x="106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5" d="100"/>
          <a:sy n="105" d="100"/>
        </p:scale>
        <p:origin x="34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E5586A3-93EA-471F-BACE-866820391D3A}" type="datetimeFigureOut">
              <a:rPr lang="he-IL" smtClean="0"/>
              <a:pPr/>
              <a:t>י"ח/שבט/תשע"ו</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dirty="0" smtClean="0"/>
              <a:t>Confidential. © enVerid Systems. All rights reserved. </a:t>
            </a:r>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9E2BFA1-B743-4F6D-80D8-AF7EC3C37442}" type="slidenum">
              <a:rPr lang="he-IL" smtClean="0"/>
              <a:pPr/>
              <a:t>‹#›</a:t>
            </a:fld>
            <a:endParaRPr lang="he-IL"/>
          </a:p>
        </p:txBody>
      </p:sp>
    </p:spTree>
    <p:extLst>
      <p:ext uri="{BB962C8B-B14F-4D97-AF65-F5344CB8AC3E}">
        <p14:creationId xmlns:p14="http://schemas.microsoft.com/office/powerpoint/2010/main" val="1698093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30DF738-FE6D-48E8-8AC1-97FA5A82F056}" type="datetimeFigureOut">
              <a:rPr lang="he-IL" smtClean="0"/>
              <a:pPr/>
              <a:t>י"ח/שבט/תשע"ו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27E996-6DC9-4F4F-A9A2-9CCE0050D24E}" type="slidenum">
              <a:rPr lang="he-IL" smtClean="0"/>
              <a:pPr/>
              <a:t>‹#›</a:t>
            </a:fld>
            <a:endParaRPr lang="he-IL"/>
          </a:p>
        </p:txBody>
      </p:sp>
    </p:spTree>
    <p:extLst>
      <p:ext uri="{BB962C8B-B14F-4D97-AF65-F5344CB8AC3E}">
        <p14:creationId xmlns:p14="http://schemas.microsoft.com/office/powerpoint/2010/main" val="683036129"/>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10" name="כותרת 9"/>
          <p:cNvSpPr>
            <a:spLocks noGrp="1"/>
          </p:cNvSpPr>
          <p:nvPr>
            <p:ph type="title"/>
          </p:nvPr>
        </p:nvSpPr>
        <p:spPr>
          <a:xfrm>
            <a:off x="428596" y="2643182"/>
            <a:ext cx="6015022" cy="500066"/>
          </a:xfrm>
          <a:prstGeom prst="rect">
            <a:avLst/>
          </a:prstGeom>
        </p:spPr>
        <p:txBody>
          <a:bodyPr/>
          <a:lstStyle>
            <a:lvl1pPr algn="l" rtl="0">
              <a:defRPr sz="1900">
                <a:solidFill>
                  <a:schemeClr val="bg1"/>
                </a:solidFill>
              </a:defRPr>
            </a:lvl1pPr>
          </a:lstStyle>
          <a:p>
            <a:r>
              <a:rPr lang="he-IL" smtClean="0"/>
              <a:t>לחץ כדי לערוך סגנון כותרת של תבנית בסיס</a:t>
            </a:r>
            <a:endParaRPr lang="he-IL" dirty="0"/>
          </a:p>
        </p:txBody>
      </p:sp>
      <p:sp>
        <p:nvSpPr>
          <p:cNvPr id="15" name="מציין מיקום טקסט 14"/>
          <p:cNvSpPr>
            <a:spLocks noGrp="1"/>
          </p:cNvSpPr>
          <p:nvPr>
            <p:ph type="body" sz="quarter" idx="10" hasCustomPrompt="1"/>
          </p:nvPr>
        </p:nvSpPr>
        <p:spPr>
          <a:xfrm>
            <a:off x="4929190" y="6429372"/>
            <a:ext cx="3143260" cy="428628"/>
          </a:xfrm>
          <a:prstGeom prst="rect">
            <a:avLst/>
          </a:prstGeom>
        </p:spPr>
        <p:txBody>
          <a:bodyPr/>
          <a:lstStyle>
            <a:lvl1pPr algn="ctr">
              <a:buNone/>
              <a:defRPr sz="1200" baseline="0">
                <a:solidFill>
                  <a:schemeClr val="bg1"/>
                </a:solidFill>
              </a:defRPr>
            </a:lvl1pPr>
          </a:lstStyle>
          <a:p>
            <a:pPr lvl="0"/>
            <a:r>
              <a:rPr lang="he-IL" dirty="0" smtClean="0"/>
              <a:t>לחץ כדי לערוך סגנונות תאריך</a:t>
            </a:r>
          </a:p>
        </p:txBody>
      </p:sp>
      <p:sp>
        <p:nvSpPr>
          <p:cNvPr id="2" name="Rectangle 1"/>
          <p:cNvSpPr/>
          <p:nvPr userDrawn="1"/>
        </p:nvSpPr>
        <p:spPr>
          <a:xfrm>
            <a:off x="5652120" y="908720"/>
            <a:ext cx="33123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Verid">
    <p:spTree>
      <p:nvGrpSpPr>
        <p:cNvPr id="1" name=""/>
        <p:cNvGrpSpPr/>
        <p:nvPr/>
      </p:nvGrpSpPr>
      <p:grpSpPr>
        <a:xfrm>
          <a:off x="0" y="0"/>
          <a:ext cx="0" cy="0"/>
          <a:chOff x="0" y="0"/>
          <a:chExt cx="0" cy="0"/>
        </a:xfrm>
      </p:grpSpPr>
      <p:pic>
        <p:nvPicPr>
          <p:cNvPr id="7" name="תמונה 6" descr="logo in page.png"/>
          <p:cNvPicPr>
            <a:picLocks noChangeAspect="1"/>
          </p:cNvPicPr>
          <p:nvPr userDrawn="1"/>
        </p:nvPicPr>
        <p:blipFill>
          <a:blip r:embed="rId2"/>
          <a:stretch>
            <a:fillRect/>
          </a:stretch>
        </p:blipFill>
        <p:spPr>
          <a:xfrm>
            <a:off x="142844" y="0"/>
            <a:ext cx="1685714" cy="1009524"/>
          </a:xfrm>
          <a:prstGeom prst="rect">
            <a:avLst/>
          </a:prstGeom>
        </p:spPr>
      </p:pic>
      <p:sp>
        <p:nvSpPr>
          <p:cNvPr id="3" name="Rectangle 2"/>
          <p:cNvSpPr/>
          <p:nvPr userDrawn="1"/>
        </p:nvSpPr>
        <p:spPr>
          <a:xfrm>
            <a:off x="5652120" y="908720"/>
            <a:ext cx="33123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pic>
        <p:nvPicPr>
          <p:cNvPr id="6" name="תמונה 5" descr="inner page people.jpg"/>
          <p:cNvPicPr>
            <a:picLocks noChangeAspect="1"/>
          </p:cNvPicPr>
          <p:nvPr userDrawn="1"/>
        </p:nvPicPr>
        <p:blipFill>
          <a:blip r:embed="rId2"/>
          <a:stretch>
            <a:fillRect/>
          </a:stretch>
        </p:blipFill>
        <p:spPr>
          <a:xfrm>
            <a:off x="-9453" y="0"/>
            <a:ext cx="9144000" cy="6855857"/>
          </a:xfrm>
          <a:prstGeom prst="rect">
            <a:avLst/>
          </a:prstGeom>
        </p:spPr>
      </p:pic>
      <p:sp>
        <p:nvSpPr>
          <p:cNvPr id="5" name="כותרת 5"/>
          <p:cNvSpPr>
            <a:spLocks noGrp="1"/>
          </p:cNvSpPr>
          <p:nvPr>
            <p:ph type="title"/>
          </p:nvPr>
        </p:nvSpPr>
        <p:spPr>
          <a:xfrm>
            <a:off x="2481302" y="1142984"/>
            <a:ext cx="6443650" cy="357190"/>
          </a:xfrm>
          <a:prstGeom prst="rect">
            <a:avLst/>
          </a:prstGeom>
        </p:spPr>
        <p:txBody>
          <a:bodyPr/>
          <a:lstStyle>
            <a:lvl1pPr algn="r">
              <a:defRPr sz="1800" u="none">
                <a:solidFill>
                  <a:schemeClr val="bg1"/>
                </a:solidFill>
              </a:defRPr>
            </a:lvl1pPr>
          </a:lstStyle>
          <a:p>
            <a:r>
              <a:rPr lang="he-IL" smtClean="0"/>
              <a:t>לחץ כדי לערוך סגנון כותרת של תבנית בסיס</a:t>
            </a:r>
            <a:endParaRPr lang="he-IL" dirty="0"/>
          </a:p>
        </p:txBody>
      </p:sp>
      <p:sp>
        <p:nvSpPr>
          <p:cNvPr id="8" name="מציין מיקום טקסט 12"/>
          <p:cNvSpPr>
            <a:spLocks noGrp="1"/>
          </p:cNvSpPr>
          <p:nvPr>
            <p:ph type="body" sz="quarter" idx="12"/>
          </p:nvPr>
        </p:nvSpPr>
        <p:spPr>
          <a:xfrm>
            <a:off x="1709765" y="2143116"/>
            <a:ext cx="7215187" cy="3929062"/>
          </a:xfrm>
          <a:prstGeom prst="rect">
            <a:avLst/>
          </a:prstGeom>
        </p:spPr>
        <p:txBody>
          <a:bodyPr/>
          <a:lstStyle>
            <a:lvl1pPr>
              <a:buSzPct val="100000"/>
              <a:buFontTx/>
              <a:buBlip>
                <a:blip r:embed="rId3"/>
              </a:buBlip>
              <a:defRPr sz="1500"/>
            </a:lvl1pPr>
            <a:lvl2pPr>
              <a:buSzPct val="100000"/>
              <a:buFontTx/>
              <a:buBlip>
                <a:blip r:embed="rId3"/>
              </a:buBlip>
              <a:defRPr sz="1500"/>
            </a:lvl2pPr>
            <a:lvl3pPr>
              <a:buSzPct val="90000"/>
              <a:buFontTx/>
              <a:buBlip>
                <a:blip r:embed="rId3"/>
              </a:buBlip>
              <a:defRPr/>
            </a:lvl3pPr>
            <a:lvl4pPr>
              <a:buSzPct val="90000"/>
              <a:buFontTx/>
              <a:buBlip>
                <a:blip r:embed="rId3"/>
              </a:buBlip>
              <a:defRPr/>
            </a:lvl4pPr>
            <a:lvl5pPr>
              <a:buSzPct val="90000"/>
              <a:buFontTx/>
              <a:buBlip>
                <a:blip r:embed="rId3"/>
              </a:buBlip>
              <a:defRPr/>
            </a:lvl5pPr>
          </a:lstStyle>
          <a:p>
            <a:pPr lvl="0"/>
            <a:r>
              <a:rPr lang="he-IL" smtClean="0"/>
              <a:t>לחץ כדי לערוך סגנונות טקסט של תבנית בסיס</a:t>
            </a:r>
          </a:p>
          <a:p>
            <a:pPr lvl="1"/>
            <a:r>
              <a:rPr lang="he-IL" smtClean="0"/>
              <a:t>רמה שנייה</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פריסה מותאמת אישית">
    <p:spTree>
      <p:nvGrpSpPr>
        <p:cNvPr id="1" name=""/>
        <p:cNvGrpSpPr/>
        <p:nvPr/>
      </p:nvGrpSpPr>
      <p:grpSpPr>
        <a:xfrm>
          <a:off x="0" y="0"/>
          <a:ext cx="0" cy="0"/>
          <a:chOff x="0" y="0"/>
          <a:chExt cx="0" cy="0"/>
        </a:xfrm>
      </p:grpSpPr>
      <p:pic>
        <p:nvPicPr>
          <p:cNvPr id="5" name="תמונה 4" descr="inner page card.jpg"/>
          <p:cNvPicPr>
            <a:picLocks noChangeAspect="1"/>
          </p:cNvPicPr>
          <p:nvPr userDrawn="1"/>
        </p:nvPicPr>
        <p:blipFill>
          <a:blip r:embed="rId2"/>
          <a:stretch>
            <a:fillRect/>
          </a:stretch>
        </p:blipFill>
        <p:spPr>
          <a:xfrm>
            <a:off x="0" y="2142"/>
            <a:ext cx="9144000" cy="6855858"/>
          </a:xfrm>
          <a:prstGeom prst="rect">
            <a:avLst/>
          </a:prstGeom>
        </p:spPr>
      </p:pic>
      <p:sp>
        <p:nvSpPr>
          <p:cNvPr id="7" name="כותרת 5"/>
          <p:cNvSpPr>
            <a:spLocks noGrp="1"/>
          </p:cNvSpPr>
          <p:nvPr>
            <p:ph type="title"/>
          </p:nvPr>
        </p:nvSpPr>
        <p:spPr>
          <a:xfrm>
            <a:off x="2481302" y="1142984"/>
            <a:ext cx="6443650" cy="357190"/>
          </a:xfrm>
          <a:prstGeom prst="rect">
            <a:avLst/>
          </a:prstGeom>
        </p:spPr>
        <p:txBody>
          <a:bodyPr/>
          <a:lstStyle>
            <a:lvl1pPr algn="r">
              <a:defRPr sz="1800" u="none">
                <a:solidFill>
                  <a:schemeClr val="bg1"/>
                </a:solidFill>
              </a:defRPr>
            </a:lvl1pPr>
          </a:lstStyle>
          <a:p>
            <a:r>
              <a:rPr lang="he-IL" smtClean="0"/>
              <a:t>לחץ כדי לערוך סגנון כותרת של תבנית בסיס</a:t>
            </a:r>
            <a:endParaRPr lang="he-IL" dirty="0"/>
          </a:p>
        </p:txBody>
      </p:sp>
      <p:sp>
        <p:nvSpPr>
          <p:cNvPr id="11" name="מציין מיקום טקסט 10"/>
          <p:cNvSpPr>
            <a:spLocks noGrp="1"/>
          </p:cNvSpPr>
          <p:nvPr>
            <p:ph type="body" sz="quarter" idx="12"/>
          </p:nvPr>
        </p:nvSpPr>
        <p:spPr>
          <a:xfrm>
            <a:off x="5081594" y="2428868"/>
            <a:ext cx="3843358" cy="1928826"/>
          </a:xfrm>
          <a:prstGeom prst="rect">
            <a:avLst/>
          </a:prstGeom>
        </p:spPr>
        <p:txBody>
          <a:bodyPr/>
          <a:lstStyle>
            <a:lvl1pPr algn="r">
              <a:lnSpc>
                <a:spcPct val="150000"/>
              </a:lnSpc>
              <a:buFontTx/>
              <a:buNone/>
              <a:defRPr sz="1500"/>
            </a:lvl1pPr>
            <a:lvl2pPr algn="r">
              <a:buFontTx/>
              <a:buNone/>
              <a:defRPr sz="1500"/>
            </a:lvl2pPr>
            <a:lvl3pPr algn="r">
              <a:buFontTx/>
              <a:buNone/>
              <a:defRPr sz="1500"/>
            </a:lvl3pPr>
            <a:lvl4pPr algn="r">
              <a:buFontTx/>
              <a:buNone/>
              <a:defRPr sz="1500"/>
            </a:lvl4pPr>
            <a:lvl5pPr algn="r">
              <a:buFontTx/>
              <a:buNone/>
              <a:defRPr sz="1500"/>
            </a:lvl5pPr>
          </a:lstStyle>
          <a:p>
            <a:pPr lvl="0"/>
            <a:r>
              <a:rPr lang="he-IL" smtClean="0"/>
              <a:t>לחץ כדי לערוך סגנונות טקסט של תבנית בסיס</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7877175" y="2863850"/>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9" name="TextBox 35"/>
          <p:cNvSpPr txBox="1">
            <a:spLocks noChangeArrowheads="1"/>
          </p:cNvSpPr>
          <p:nvPr userDrawn="1"/>
        </p:nvSpPr>
        <p:spPr bwMode="auto">
          <a:xfrm>
            <a:off x="128588" y="2863850"/>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10" name="Group 37"/>
          <p:cNvGrpSpPr>
            <a:grpSpLocks/>
          </p:cNvGrpSpPr>
          <p:nvPr userDrawn="1"/>
        </p:nvGrpSpPr>
        <p:grpSpPr bwMode="auto">
          <a:xfrm>
            <a:off x="-577850" y="0"/>
            <a:ext cx="503237" cy="6865938"/>
            <a:chOff x="-578175" y="0"/>
            <a:chExt cx="503840" cy="6865432"/>
          </a:xfrm>
        </p:grpSpPr>
        <p:sp>
          <p:nvSpPr>
            <p:cNvPr id="11" name="Rectangle 42"/>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2" name="Group 44"/>
            <p:cNvGrpSpPr>
              <a:grpSpLocks/>
            </p:cNvGrpSpPr>
            <p:nvPr userDrawn="1"/>
          </p:nvGrpSpPr>
          <p:grpSpPr bwMode="auto">
            <a:xfrm>
              <a:off x="-307801" y="1143000"/>
              <a:ext cx="233465" cy="4572000"/>
              <a:chOff x="-361009" y="1143000"/>
              <a:chExt cx="286674" cy="4572000"/>
            </a:xfrm>
          </p:grpSpPr>
          <p:cxnSp>
            <p:nvCxnSpPr>
              <p:cNvPr id="27" name="Straight Connector 58"/>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59"/>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0"/>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1"/>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auto">
            <a:xfrm>
              <a:off x="-307801" y="0"/>
              <a:ext cx="233466" cy="6865432"/>
              <a:chOff x="-564989" y="0"/>
              <a:chExt cx="490654" cy="6865432"/>
            </a:xfrm>
          </p:grpSpPr>
          <p:cxnSp>
            <p:nvCxnSpPr>
              <p:cNvPr id="21" name="Straight Connector 52"/>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3"/>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4"/>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5"/>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6"/>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57"/>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5" name="TextBox 1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6" name="TextBox 1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7" name="TextBox 1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8" name="TextBox 1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9" name="TextBox 1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0" name="TextBox 1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1" name="Group 63"/>
          <p:cNvGrpSpPr>
            <a:grpSpLocks/>
          </p:cNvGrpSpPr>
          <p:nvPr userDrawn="1"/>
        </p:nvGrpSpPr>
        <p:grpSpPr bwMode="auto">
          <a:xfrm>
            <a:off x="0" y="-325438"/>
            <a:ext cx="9144000" cy="233363"/>
            <a:chOff x="3" y="-325436"/>
            <a:chExt cx="9144000" cy="233362"/>
          </a:xfrm>
        </p:grpSpPr>
        <p:sp>
          <p:nvSpPr>
            <p:cNvPr id="32" name="Rectangle 6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3" name="Straight Connector 6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6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7"/>
          <p:cNvSpPr>
            <a:spLocks noGrp="1" noChangeArrowheads="1"/>
          </p:cNvSpPr>
          <p:nvPr>
            <p:ph type="subTitle" sz="quarter" idx="1"/>
          </p:nvPr>
        </p:nvSpPr>
        <p:spPr>
          <a:xfrm>
            <a:off x="762001" y="288927"/>
            <a:ext cx="7921625"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smtClean="0"/>
              <a:t>Click to edit Master subtitle style</a:t>
            </a:r>
            <a:endParaRPr lang="en-GB" dirty="0"/>
          </a:p>
        </p:txBody>
      </p:sp>
      <p:sp>
        <p:nvSpPr>
          <p:cNvPr id="5" name="Text Placeholder 22"/>
          <p:cNvSpPr>
            <a:spLocks noGrp="1"/>
          </p:cNvSpPr>
          <p:nvPr>
            <p:ph type="body" sz="quarter" idx="11"/>
          </p:nvPr>
        </p:nvSpPr>
        <p:spPr>
          <a:xfrm>
            <a:off x="761999" y="5340210"/>
            <a:ext cx="4972233" cy="839322"/>
          </a:xfrm>
          <a:prstGeom prst="rect">
            <a:avLst/>
          </a:prstGeom>
        </p:spPr>
        <p:txBody>
          <a:bodyPr/>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dirty="0" smtClean="0"/>
              <a:t>Click to edit Master text styles</a:t>
            </a:r>
          </a:p>
          <a:p>
            <a:pPr lvl="1"/>
            <a:r>
              <a:rPr lang="en-US" dirty="0" smtClean="0"/>
              <a:t>Second level</a:t>
            </a:r>
          </a:p>
        </p:txBody>
      </p:sp>
      <p:sp>
        <p:nvSpPr>
          <p:cNvPr id="6" name="Picture Placeholder 33"/>
          <p:cNvSpPr>
            <a:spLocks noGrp="1"/>
          </p:cNvSpPr>
          <p:nvPr>
            <p:ph type="pic" sz="quarter" idx="10"/>
          </p:nvPr>
        </p:nvSpPr>
        <p:spPr>
          <a:xfrm>
            <a:off x="-1" y="1716088"/>
            <a:ext cx="9144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dirty="0" smtClean="0"/>
              <a:t>Click icon to add picture</a:t>
            </a:r>
            <a:endParaRPr lang="en-GB" noProof="0" dirty="0"/>
          </a:p>
        </p:txBody>
      </p:sp>
      <p:sp>
        <p:nvSpPr>
          <p:cNvPr id="8" name="Title 1"/>
          <p:cNvSpPr>
            <a:spLocks noGrp="1"/>
          </p:cNvSpPr>
          <p:nvPr>
            <p:ph type="title"/>
          </p:nvPr>
        </p:nvSpPr>
        <p:spPr>
          <a:xfrm>
            <a:off x="762000" y="644949"/>
            <a:ext cx="8207375" cy="966365"/>
          </a:xfrm>
        </p:spPr>
        <p:txBody>
          <a:bodyPr/>
          <a:lstStyle>
            <a:lvl1pPr>
              <a:defRPr sz="3200"/>
            </a:lvl1pPr>
          </a:lstStyle>
          <a:p>
            <a:r>
              <a:rPr lang="en-US" smtClean="0"/>
              <a:t>Click to edit Master title style</a:t>
            </a:r>
            <a:endParaRPr lang="en-GB" dirty="0"/>
          </a:p>
        </p:txBody>
      </p:sp>
      <p:sp>
        <p:nvSpPr>
          <p:cNvPr id="37" name="Footer Placeholder 1"/>
          <p:cNvSpPr>
            <a:spLocks noGrp="1"/>
          </p:cNvSpPr>
          <p:nvPr>
            <p:ph type="ftr" sz="quarter" idx="12"/>
          </p:nvPr>
        </p:nvSpPr>
        <p:spPr>
          <a:xfrm>
            <a:off x="1752600" y="4284663"/>
            <a:ext cx="4749800" cy="1173162"/>
          </a:xfrm>
          <a:prstGeom prst="rect">
            <a:avLst/>
          </a:prstGeom>
        </p:spPr>
        <p:txBody>
          <a:bodyPr/>
          <a:lstStyle>
            <a:lvl1pPr algn="l">
              <a:defRPr sz="600">
                <a:solidFill>
                  <a:srgbClr val="878785"/>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t>Footer - Use 'Insert &gt;Header &amp; Footer' to modify this text and ‘Apply to all’</a:t>
            </a:r>
          </a:p>
        </p:txBody>
      </p:sp>
    </p:spTree>
    <p:extLst>
      <p:ext uri="{BB962C8B-B14F-4D97-AF65-F5344CB8AC3E}">
        <p14:creationId xmlns:p14="http://schemas.microsoft.com/office/powerpoint/2010/main" val="30875134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3" y="1144589"/>
            <a:ext cx="8207375"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1"/>
          <p:cNvSpPr>
            <a:spLocks noGrp="1"/>
          </p:cNvSpPr>
          <p:nvPr>
            <p:ph type="ftr" sz="quarter" idx="12"/>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3568871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icture Placeholder 3"/>
          <p:cNvSpPr>
            <a:spLocks noGrp="1"/>
          </p:cNvSpPr>
          <p:nvPr>
            <p:ph type="pic" sz="quarter" idx="12"/>
          </p:nvPr>
        </p:nvSpPr>
        <p:spPr>
          <a:xfrm>
            <a:off x="4752976" y="1196975"/>
            <a:ext cx="3922713" cy="4824414"/>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6" name="Footer Placeholder 1"/>
          <p:cNvSpPr>
            <a:spLocks noGrp="1"/>
          </p:cNvSpPr>
          <p:nvPr>
            <p:ph type="ftr" sz="quarter" idx="13"/>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1343107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Picture Placeholder 3"/>
          <p:cNvSpPr>
            <a:spLocks noGrp="1"/>
          </p:cNvSpPr>
          <p:nvPr>
            <p:ph type="pic" sz="quarter" idx="12"/>
          </p:nvPr>
        </p:nvSpPr>
        <p:spPr>
          <a:xfrm>
            <a:off x="4752976" y="1196975"/>
            <a:ext cx="3922713" cy="2337949"/>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7" name="Picture Placeholder 3"/>
          <p:cNvSpPr>
            <a:spLocks noGrp="1"/>
          </p:cNvSpPr>
          <p:nvPr>
            <p:ph type="pic" sz="quarter" idx="13"/>
          </p:nvPr>
        </p:nvSpPr>
        <p:spPr>
          <a:xfrm>
            <a:off x="4752976" y="3684232"/>
            <a:ext cx="3922713" cy="2337949"/>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8" name="Footer Placeholder 1"/>
          <p:cNvSpPr>
            <a:spLocks noGrp="1"/>
          </p:cNvSpPr>
          <p:nvPr>
            <p:ph type="ftr" sz="quarter" idx="14"/>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34701467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4"/>
          <p:cNvSpPr>
            <a:spLocks noGrp="1"/>
          </p:cNvSpPr>
          <p:nvPr>
            <p:ph type="body" sz="quarter" idx="12"/>
          </p:nvPr>
        </p:nvSpPr>
        <p:spPr>
          <a:xfrm>
            <a:off x="4751388" y="1144589"/>
            <a:ext cx="39243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1"/>
          <p:cNvSpPr>
            <a:spLocks noGrp="1"/>
          </p:cNvSpPr>
          <p:nvPr>
            <p:ph type="ftr" sz="quarter" idx="13"/>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14330434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1"/>
          <p:cNvSpPr>
            <a:spLocks noGrp="1"/>
          </p:cNvSpPr>
          <p:nvPr>
            <p:ph type="ftr" sz="quarter" idx="10"/>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20009824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39"/>
          <p:cNvGrpSpPr>
            <a:grpSpLocks/>
          </p:cNvGrpSpPr>
          <p:nvPr userDrawn="1"/>
        </p:nvGrpSpPr>
        <p:grpSpPr bwMode="auto">
          <a:xfrm>
            <a:off x="-577850" y="0"/>
            <a:ext cx="503237" cy="6865938"/>
            <a:chOff x="-578175" y="0"/>
            <a:chExt cx="503840" cy="6865432"/>
          </a:xfrm>
        </p:grpSpPr>
        <p:sp>
          <p:nvSpPr>
            <p:cNvPr id="3"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4" name="Group 41"/>
            <p:cNvGrpSpPr>
              <a:grpSpLocks/>
            </p:cNvGrpSpPr>
            <p:nvPr userDrawn="1"/>
          </p:nvGrpSpPr>
          <p:grpSpPr bwMode="auto">
            <a:xfrm>
              <a:off x="-307801" y="1143000"/>
              <a:ext cx="233465" cy="4572000"/>
              <a:chOff x="-361009" y="1143000"/>
              <a:chExt cx="286674" cy="4572000"/>
            </a:xfrm>
          </p:grpSpPr>
          <p:cxnSp>
            <p:nvCxnSpPr>
              <p:cNvPr id="19"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auto">
            <a:xfrm>
              <a:off x="-307801" y="0"/>
              <a:ext cx="233466" cy="6865432"/>
              <a:chOff x="-564989" y="0"/>
              <a:chExt cx="490654" cy="6865432"/>
            </a:xfrm>
          </p:grpSpPr>
          <p:cxnSp>
            <p:nvCxnSpPr>
              <p:cNvPr id="13"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7" name="TextBox 6"/>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8" name="TextBox 7"/>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9" name="TextBox 8"/>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0" name="TextBox 9"/>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1" name="TextBox 10"/>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2" name="TextBox 11"/>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3" name="Group 60"/>
          <p:cNvGrpSpPr>
            <a:grpSpLocks/>
          </p:cNvGrpSpPr>
          <p:nvPr userDrawn="1"/>
        </p:nvGrpSpPr>
        <p:grpSpPr bwMode="auto">
          <a:xfrm>
            <a:off x="0" y="-325438"/>
            <a:ext cx="9144000" cy="233363"/>
            <a:chOff x="3" y="-325436"/>
            <a:chExt cx="9144000" cy="233362"/>
          </a:xfrm>
        </p:grpSpPr>
        <p:sp>
          <p:nvSpPr>
            <p:cNvPr id="24"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5"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78283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Verid">
    <p:spTree>
      <p:nvGrpSpPr>
        <p:cNvPr id="1" name=""/>
        <p:cNvGrpSpPr/>
        <p:nvPr/>
      </p:nvGrpSpPr>
      <p:grpSpPr>
        <a:xfrm>
          <a:off x="0" y="0"/>
          <a:ext cx="0" cy="0"/>
          <a:chOff x="0" y="0"/>
          <a:chExt cx="0" cy="0"/>
        </a:xfrm>
      </p:grpSpPr>
      <p:sp>
        <p:nvSpPr>
          <p:cNvPr id="15" name="מלבן 14"/>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sky.jpg"/>
          <p:cNvPicPr>
            <a:picLocks noChangeAspect="1"/>
          </p:cNvPicPr>
          <p:nvPr userDrawn="1"/>
        </p:nvPicPr>
        <p:blipFill>
          <a:blip r:embed="rId2"/>
          <a:stretch>
            <a:fillRect/>
          </a:stretch>
        </p:blipFill>
        <p:spPr>
          <a:xfrm flipH="1">
            <a:off x="0" y="500042"/>
            <a:ext cx="6515100" cy="4343400"/>
          </a:xfrm>
          <a:prstGeom prst="rect">
            <a:avLst/>
          </a:prstGeom>
        </p:spPr>
      </p:pic>
      <p:pic>
        <p:nvPicPr>
          <p:cNvPr id="13" name="תמונה 12"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8" name="תמונה 17"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5"/>
              </a:buBlip>
              <a:defRPr sz="1500"/>
            </a:lvl1pPr>
            <a:lvl2pPr algn="l" rtl="0">
              <a:buSzPct val="100000"/>
              <a:buFontTx/>
              <a:buBlip>
                <a:blip r:embed="rId5"/>
              </a:buBlip>
              <a:defRPr sz="1500"/>
            </a:lvl2pPr>
            <a:lvl3pPr>
              <a:buSzPct val="90000"/>
              <a:buFontTx/>
              <a:buBlip>
                <a:blip r:embed="rId6"/>
              </a:buBlip>
              <a:defRPr/>
            </a:lvl3pPr>
            <a:lvl4pPr>
              <a:buSzPct val="90000"/>
              <a:buFontTx/>
              <a:buBlip>
                <a:blip r:embed="rId6"/>
              </a:buBlip>
              <a:defRPr/>
            </a:lvl4pPr>
            <a:lvl5pPr>
              <a:buSzPct val="90000"/>
              <a:buFontTx/>
              <a:buBlip>
                <a:blip r:embed="rId6"/>
              </a:buBlip>
              <a:defRPr/>
            </a:lvl5pPr>
          </a:lstStyle>
          <a:p>
            <a:pPr lvl="0"/>
            <a:r>
              <a:rPr lang="he-IL" smtClean="0"/>
              <a:t>לחץ כדי לערוך סגנונות טקסט של תבנית בסיס</a:t>
            </a:r>
          </a:p>
          <a:p>
            <a:pPr lvl="1"/>
            <a:r>
              <a:rPr lang="he-IL" smtClean="0"/>
              <a:t>רמה שנייה</a:t>
            </a:r>
          </a:p>
        </p:txBody>
      </p:sp>
      <p:sp>
        <p:nvSpPr>
          <p:cNvPr id="17" name="מלבן 16"/>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grpSp>
        <p:nvGrpSpPr>
          <p:cNvPr id="2" name="Group 39"/>
          <p:cNvGrpSpPr>
            <a:grpSpLocks/>
          </p:cNvGrpSpPr>
          <p:nvPr userDrawn="1"/>
        </p:nvGrpSpPr>
        <p:grpSpPr bwMode="auto">
          <a:xfrm>
            <a:off x="-577850" y="0"/>
            <a:ext cx="503237" cy="6865938"/>
            <a:chOff x="-578175" y="0"/>
            <a:chExt cx="503840" cy="6865432"/>
          </a:xfrm>
        </p:grpSpPr>
        <p:sp>
          <p:nvSpPr>
            <p:cNvPr id="3"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4" name="Group 41"/>
            <p:cNvGrpSpPr>
              <a:grpSpLocks/>
            </p:cNvGrpSpPr>
            <p:nvPr userDrawn="1"/>
          </p:nvGrpSpPr>
          <p:grpSpPr bwMode="auto">
            <a:xfrm>
              <a:off x="-307801" y="1143000"/>
              <a:ext cx="233465" cy="4572000"/>
              <a:chOff x="-361009" y="1143000"/>
              <a:chExt cx="286674" cy="4572000"/>
            </a:xfrm>
          </p:grpSpPr>
          <p:cxnSp>
            <p:nvCxnSpPr>
              <p:cNvPr id="19"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auto">
            <a:xfrm>
              <a:off x="-307801" y="0"/>
              <a:ext cx="233466" cy="6865432"/>
              <a:chOff x="-564989" y="0"/>
              <a:chExt cx="490654" cy="6865432"/>
            </a:xfrm>
          </p:grpSpPr>
          <p:cxnSp>
            <p:nvCxnSpPr>
              <p:cNvPr id="13"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7" name="TextBox 6"/>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8" name="TextBox 7"/>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9" name="TextBox 8"/>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0" name="TextBox 9"/>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1" name="TextBox 10"/>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2" name="TextBox 11"/>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3" name="Group 60"/>
          <p:cNvGrpSpPr>
            <a:grpSpLocks/>
          </p:cNvGrpSpPr>
          <p:nvPr userDrawn="1"/>
        </p:nvGrpSpPr>
        <p:grpSpPr bwMode="auto">
          <a:xfrm>
            <a:off x="0" y="-325438"/>
            <a:ext cx="9144000" cy="233363"/>
            <a:chOff x="3" y="-325436"/>
            <a:chExt cx="9144000" cy="233362"/>
          </a:xfrm>
        </p:grpSpPr>
        <p:sp>
          <p:nvSpPr>
            <p:cNvPr id="24"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5"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srgbClr val="000000"/>
                </a:solidFill>
                <a:cs typeface="Arial" charset="0"/>
              </a:rPr>
              <a:t>Johnson Controls, Inc. —</a:t>
            </a:r>
            <a:endParaRPr lang="en-GB" sz="600">
              <a:solidFill>
                <a:srgbClr val="000000"/>
              </a:solidFill>
              <a:cs typeface="Arial" charset="0"/>
            </a:endParaRPr>
          </a:p>
        </p:txBody>
      </p:sp>
      <p:sp>
        <p:nvSpPr>
          <p:cNvPr id="30"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4F8B9CEC-82EA-4BD8-925B-91A662223A61}" type="slidenum">
              <a:rPr lang="de-DE" sz="900">
                <a:solidFill>
                  <a:srgbClr val="000000"/>
                </a:solidFill>
                <a:cs typeface="Arial" charset="0"/>
              </a:rPr>
              <a:pPr algn="l" rtl="0" fontAlgn="base">
                <a:spcBef>
                  <a:spcPct val="0"/>
                </a:spcBef>
                <a:spcAft>
                  <a:spcPct val="0"/>
                </a:spcAft>
                <a:defRPr/>
              </a:pPr>
              <a:t>‹#›</a:t>
            </a:fld>
            <a:endParaRPr lang="de-DE" sz="900">
              <a:solidFill>
                <a:srgbClr val="000000"/>
              </a:solidFill>
              <a:cs typeface="Arial" charset="0"/>
            </a:endParaRPr>
          </a:p>
        </p:txBody>
      </p:sp>
      <p:sp>
        <p:nvSpPr>
          <p:cNvPr id="31" name="Footer Placeholder 1"/>
          <p:cNvSpPr>
            <a:spLocks noGrp="1"/>
          </p:cNvSpPr>
          <p:nvPr>
            <p:ph type="ftr" sz="quarter" idx="10"/>
          </p:nvPr>
        </p:nvSpPr>
        <p:spPr>
          <a:xfrm>
            <a:off x="1752600" y="4284663"/>
            <a:ext cx="4749800" cy="1173162"/>
          </a:xfrm>
          <a:prstGeom prst="rect">
            <a:avLst/>
          </a:prstGeom>
        </p:spPr>
        <p:txBody>
          <a:bodyPr/>
          <a:lstStyle>
            <a:lvl1pPr algn="l">
              <a:defRPr sz="600">
                <a:solidFill>
                  <a:schemeClr val="tx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35535434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grpSp>
        <p:nvGrpSpPr>
          <p:cNvPr id="3" name="Group 39"/>
          <p:cNvGrpSpPr>
            <a:grpSpLocks/>
          </p:cNvGrpSpPr>
          <p:nvPr userDrawn="1"/>
        </p:nvGrpSpPr>
        <p:grpSpPr bwMode="auto">
          <a:xfrm>
            <a:off x="-577850" y="0"/>
            <a:ext cx="503237" cy="6865938"/>
            <a:chOff x="-578175" y="0"/>
            <a:chExt cx="503840" cy="6865432"/>
          </a:xfrm>
        </p:grpSpPr>
        <p:sp>
          <p:nvSpPr>
            <p:cNvPr id="4"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5" name="Group 41"/>
            <p:cNvGrpSpPr>
              <a:grpSpLocks/>
            </p:cNvGrpSpPr>
            <p:nvPr userDrawn="1"/>
          </p:nvGrpSpPr>
          <p:grpSpPr bwMode="auto">
            <a:xfrm>
              <a:off x="-307801" y="1143000"/>
              <a:ext cx="233465" cy="4572000"/>
              <a:chOff x="-361009" y="1143000"/>
              <a:chExt cx="286674" cy="4572000"/>
            </a:xfrm>
          </p:grpSpPr>
          <p:cxnSp>
            <p:nvCxnSpPr>
              <p:cNvPr id="20"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userDrawn="1"/>
          </p:nvGrpSpPr>
          <p:grpSpPr bwMode="auto">
            <a:xfrm>
              <a:off x="-307801" y="0"/>
              <a:ext cx="233466" cy="6865432"/>
              <a:chOff x="-564989" y="0"/>
              <a:chExt cx="490654" cy="6865432"/>
            </a:xfrm>
          </p:grpSpPr>
          <p:cxnSp>
            <p:nvCxnSpPr>
              <p:cNvPr id="14"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8" name="TextBox 7"/>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9" name="TextBox 8"/>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0" name="TextBox 9"/>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1" name="TextBox 10"/>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2" name="TextBox 11"/>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3" name="TextBox 12"/>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4" name="Group 60"/>
          <p:cNvGrpSpPr>
            <a:grpSpLocks/>
          </p:cNvGrpSpPr>
          <p:nvPr userDrawn="1"/>
        </p:nvGrpSpPr>
        <p:grpSpPr bwMode="auto">
          <a:xfrm>
            <a:off x="0" y="-325438"/>
            <a:ext cx="9144000" cy="233363"/>
            <a:chOff x="3" y="-325436"/>
            <a:chExt cx="9144000" cy="233362"/>
          </a:xfrm>
        </p:grpSpPr>
        <p:sp>
          <p:nvSpPr>
            <p:cNvPr id="25"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6"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Picture Placeholder 2"/>
          <p:cNvSpPr>
            <a:spLocks noGrp="1"/>
          </p:cNvSpPr>
          <p:nvPr>
            <p:ph type="pic" sz="quarter" idx="10"/>
          </p:nvPr>
        </p:nvSpPr>
        <p:spPr>
          <a:xfrm>
            <a:off x="0" y="0"/>
            <a:ext cx="9144000" cy="6858000"/>
          </a:xfrm>
          <a:prstGeom prst="rect">
            <a:avLst/>
          </a:prstGeom>
        </p:spPr>
        <p:txBody>
          <a:bodyPr rtlCol="0" anchor="ctr">
            <a:normAutofit/>
          </a:bodyPr>
          <a:lstStyle>
            <a:lvl1pPr marL="0" indent="0" algn="ctr">
              <a:buNone/>
              <a:defRPr baseline="0">
                <a:solidFill>
                  <a:schemeClr val="bg2"/>
                </a:solidFill>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3042305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pic>
        <p:nvPicPr>
          <p:cNvPr id="3"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9"/>
          <p:cNvGrpSpPr>
            <a:grpSpLocks/>
          </p:cNvGrpSpPr>
          <p:nvPr userDrawn="1"/>
        </p:nvGrpSpPr>
        <p:grpSpPr bwMode="auto">
          <a:xfrm>
            <a:off x="-577850" y="0"/>
            <a:ext cx="503237" cy="6865938"/>
            <a:chOff x="-578175" y="0"/>
            <a:chExt cx="503840" cy="6865432"/>
          </a:xfrm>
        </p:grpSpPr>
        <p:sp>
          <p:nvSpPr>
            <p:cNvPr id="5" name="Rectangle 41"/>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6" name="Group 41"/>
            <p:cNvGrpSpPr>
              <a:grpSpLocks/>
            </p:cNvGrpSpPr>
            <p:nvPr userDrawn="1"/>
          </p:nvGrpSpPr>
          <p:grpSpPr bwMode="auto">
            <a:xfrm>
              <a:off x="-307801" y="1143000"/>
              <a:ext cx="233465" cy="4572000"/>
              <a:chOff x="-361009" y="1143000"/>
              <a:chExt cx="286674" cy="4572000"/>
            </a:xfrm>
          </p:grpSpPr>
          <p:cxnSp>
            <p:nvCxnSpPr>
              <p:cNvPr id="21" name="Straight Connector 57"/>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8"/>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9"/>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0"/>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28"/>
            <p:cNvGrpSpPr>
              <a:grpSpLocks/>
            </p:cNvGrpSpPr>
            <p:nvPr userDrawn="1"/>
          </p:nvGrpSpPr>
          <p:grpSpPr bwMode="auto">
            <a:xfrm>
              <a:off x="-307801" y="0"/>
              <a:ext cx="233466" cy="6865432"/>
              <a:chOff x="-564989" y="0"/>
              <a:chExt cx="490654" cy="6865432"/>
            </a:xfrm>
          </p:grpSpPr>
          <p:cxnSp>
            <p:nvCxnSpPr>
              <p:cNvPr id="15" name="Straight Connector 51"/>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2"/>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6"/>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9"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0"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1"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2"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3"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4"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5" name="Group 61"/>
          <p:cNvGrpSpPr>
            <a:grpSpLocks/>
          </p:cNvGrpSpPr>
          <p:nvPr userDrawn="1"/>
        </p:nvGrpSpPr>
        <p:grpSpPr bwMode="auto">
          <a:xfrm>
            <a:off x="0" y="-325438"/>
            <a:ext cx="9144000" cy="233363"/>
            <a:chOff x="3" y="-325436"/>
            <a:chExt cx="9144000" cy="233362"/>
          </a:xfrm>
        </p:grpSpPr>
        <p:sp>
          <p:nvSpPr>
            <p:cNvPr id="26" name="Rectangle 62"/>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7" name="Straight Connector 63"/>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4"/>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5"/>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6"/>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prstClr val="white"/>
                </a:solidFill>
                <a:cs typeface="Arial" charset="0"/>
              </a:rPr>
              <a:t>Johnson Controls, Inc. —</a:t>
            </a:r>
            <a:endParaRPr lang="en-GB" sz="600">
              <a:solidFill>
                <a:prstClr val="white"/>
              </a:solidFill>
              <a:cs typeface="Arial" charset="0"/>
            </a:endParaRPr>
          </a:p>
        </p:txBody>
      </p:sp>
      <p:sp>
        <p:nvSpPr>
          <p:cNvPr id="32"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BD20E55-1305-4C45-AD6E-9D2DAAA64A05}" type="slidenum">
              <a:rPr lang="de-DE" sz="900">
                <a:solidFill>
                  <a:prstClr val="white"/>
                </a:solidFill>
                <a:cs typeface="Arial" charset="0"/>
              </a:rPr>
              <a:pPr algn="l" rtl="0" fontAlgn="base">
                <a:spcBef>
                  <a:spcPct val="0"/>
                </a:spcBef>
                <a:spcAft>
                  <a:spcPct val="0"/>
                </a:spcAft>
                <a:defRPr/>
              </a:pPr>
              <a:t>‹#›</a:t>
            </a:fld>
            <a:endParaRPr lang="de-DE" sz="900">
              <a:solidFill>
                <a:prstClr val="white"/>
              </a:solidFill>
              <a:cs typeface="Arial" charset="0"/>
            </a:endParaRPr>
          </a:p>
        </p:txBody>
      </p:sp>
      <p:sp>
        <p:nvSpPr>
          <p:cNvPr id="2" name="Text Placeholder 7"/>
          <p:cNvSpPr>
            <a:spLocks noGrp="1"/>
          </p:cNvSpPr>
          <p:nvPr>
            <p:ph type="body" sz="quarter" idx="10"/>
          </p:nvPr>
        </p:nvSpPr>
        <p:spPr>
          <a:xfrm>
            <a:off x="762001" y="1560513"/>
            <a:ext cx="7578725" cy="3257550"/>
          </a:xfrm>
          <a:prstGeom prst="rect">
            <a:avLst/>
          </a:prstGeom>
        </p:spPr>
        <p:txBody>
          <a:bodyPr anchor="ctr"/>
          <a:lstStyle>
            <a:lvl1pPr marL="0" indent="0" algn="ctr">
              <a:buNone/>
              <a:defRPr sz="3200">
                <a:solidFill>
                  <a:schemeClr val="bg1"/>
                </a:solidFill>
              </a:defRPr>
            </a:lvl1pPr>
            <a:lvl2pPr marL="0" indent="1588" algn="ctr">
              <a:buClr>
                <a:schemeClr val="bg1"/>
              </a:buClr>
              <a:buNone/>
              <a:defRPr sz="2400">
                <a:solidFill>
                  <a:schemeClr val="bg1"/>
                </a:solidFill>
              </a:defRPr>
            </a:lvl2pPr>
            <a:lvl3pPr marL="0" indent="0" algn="r">
              <a:spcAft>
                <a:spcPts val="0"/>
              </a:spcAft>
              <a:buClr>
                <a:schemeClr val="bg1"/>
              </a:buClr>
              <a:buNone/>
              <a:defRPr sz="1800">
                <a:solidFill>
                  <a:schemeClr val="bg1"/>
                </a:solidFill>
              </a:defRPr>
            </a:lvl3pPr>
            <a:lvl4pPr marL="0" indent="0" algn="r">
              <a:buClr>
                <a:schemeClr val="bg1"/>
              </a:buClr>
              <a:buNone/>
              <a:defRPr sz="1600" i="1">
                <a:solidFill>
                  <a:schemeClr val="bg1"/>
                </a:solidFill>
              </a:defRPr>
            </a:lvl4pPr>
            <a:lvl5pPr marL="0" indent="0" algn="ctr">
              <a:buClr>
                <a:schemeClr val="bg1"/>
              </a:buClr>
              <a:buNone/>
              <a:defRPr sz="1400">
                <a:solidFill>
                  <a:schemeClr val="bg1"/>
                </a:solidFill>
              </a:defRPr>
            </a:lvl5pPr>
            <a:lvl6pPr marL="0" indent="0" algn="ctr">
              <a:buClr>
                <a:schemeClr val="bg1"/>
              </a:buClr>
              <a:buNone/>
              <a:defRPr>
                <a:solidFill>
                  <a:schemeClr val="bg1"/>
                </a:solidFill>
              </a:defRPr>
            </a:lvl6pPr>
            <a:lvl7pPr marL="0" indent="0" algn="ctr">
              <a:buNone/>
              <a:defRPr sz="1000">
                <a:solidFill>
                  <a:schemeClr val="bg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Footer Placeholder 1"/>
          <p:cNvSpPr>
            <a:spLocks noGrp="1"/>
          </p:cNvSpPr>
          <p:nvPr>
            <p:ph type="ftr" sz="quarter" idx="11"/>
          </p:nvPr>
        </p:nvSpPr>
        <p:spPr>
          <a:xfrm>
            <a:off x="1752600" y="4284663"/>
            <a:ext cx="4749800" cy="1173162"/>
          </a:xfrm>
          <a:prstGeom prst="rect">
            <a:avLst/>
          </a:prstGeom>
        </p:spPr>
        <p:txBody>
          <a:bodyPr/>
          <a:lstStyle>
            <a:lvl1pPr algn="l">
              <a:defRPr sz="600">
                <a:solidFill>
                  <a:schemeClr val="bg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white"/>
                </a:solidFill>
              </a:rPr>
              <a:t>Footer - Use 'Insert &gt;Header &amp; Footer' to modify this text and ‘Apply to all’</a:t>
            </a:r>
          </a:p>
        </p:txBody>
      </p:sp>
    </p:spTree>
    <p:extLst>
      <p:ext uri="{BB962C8B-B14F-4D97-AF65-F5344CB8AC3E}">
        <p14:creationId xmlns:p14="http://schemas.microsoft.com/office/powerpoint/2010/main" val="36921207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ottom image">
    <p:spTree>
      <p:nvGrpSpPr>
        <p:cNvPr id="1" name=""/>
        <p:cNvGrpSpPr/>
        <p:nvPr/>
      </p:nvGrpSpPr>
      <p:grpSpPr>
        <a:xfrm>
          <a:off x="0" y="0"/>
          <a:ext cx="0" cy="0"/>
          <a:chOff x="0" y="0"/>
          <a:chExt cx="0" cy="0"/>
        </a:xfrm>
      </p:grpSpPr>
      <p:sp>
        <p:nvSpPr>
          <p:cNvPr id="7" name="Rectangle 39"/>
          <p:cNvSpPr/>
          <p:nvPr userDrawn="1"/>
        </p:nvSpPr>
        <p:spPr>
          <a:xfrm>
            <a:off x="0" y="3432175"/>
            <a:ext cx="9144000" cy="34337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sp>
        <p:nvSpPr>
          <p:cNvPr id="8" name="TextBox 35"/>
          <p:cNvSpPr txBox="1">
            <a:spLocks noChangeArrowheads="1"/>
          </p:cNvSpPr>
          <p:nvPr userDrawn="1"/>
        </p:nvSpPr>
        <p:spPr bwMode="auto">
          <a:xfrm>
            <a:off x="7877175" y="4243388"/>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9" name="TextBox 36"/>
          <p:cNvSpPr txBox="1">
            <a:spLocks noChangeArrowheads="1"/>
          </p:cNvSpPr>
          <p:nvPr userDrawn="1"/>
        </p:nvSpPr>
        <p:spPr bwMode="auto">
          <a:xfrm>
            <a:off x="128588" y="4243388"/>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10" name="Group 39"/>
          <p:cNvGrpSpPr>
            <a:grpSpLocks/>
          </p:cNvGrpSpPr>
          <p:nvPr userDrawn="1"/>
        </p:nvGrpSpPr>
        <p:grpSpPr bwMode="auto">
          <a:xfrm>
            <a:off x="-577850" y="0"/>
            <a:ext cx="503237" cy="6865938"/>
            <a:chOff x="-578175" y="0"/>
            <a:chExt cx="503840" cy="6865432"/>
          </a:xfrm>
        </p:grpSpPr>
        <p:sp>
          <p:nvSpPr>
            <p:cNvPr id="11" name="Rectangle 43"/>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2" name="Group 41"/>
            <p:cNvGrpSpPr>
              <a:grpSpLocks/>
            </p:cNvGrpSpPr>
            <p:nvPr userDrawn="1"/>
          </p:nvGrpSpPr>
          <p:grpSpPr bwMode="auto">
            <a:xfrm>
              <a:off x="-307801" y="1143000"/>
              <a:ext cx="233465" cy="4572000"/>
              <a:chOff x="-361009" y="1143000"/>
              <a:chExt cx="286674" cy="4572000"/>
            </a:xfrm>
          </p:grpSpPr>
          <p:cxnSp>
            <p:nvCxnSpPr>
              <p:cNvPr id="27" name="Straight Connector 59"/>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0"/>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1"/>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2"/>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auto">
            <a:xfrm>
              <a:off x="-307801" y="0"/>
              <a:ext cx="233466" cy="6865432"/>
              <a:chOff x="-564989" y="0"/>
              <a:chExt cx="490654" cy="6865432"/>
            </a:xfrm>
          </p:grpSpPr>
          <p:cxnSp>
            <p:nvCxnSpPr>
              <p:cNvPr id="21" name="Straight Connector 53"/>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4"/>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5"/>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6"/>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7"/>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58"/>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5"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6"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7"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8"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9"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0"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1" name="Group 63"/>
          <p:cNvGrpSpPr>
            <a:grpSpLocks/>
          </p:cNvGrpSpPr>
          <p:nvPr userDrawn="1"/>
        </p:nvGrpSpPr>
        <p:grpSpPr bwMode="auto">
          <a:xfrm>
            <a:off x="0" y="-325438"/>
            <a:ext cx="9144000" cy="233363"/>
            <a:chOff x="3" y="-325436"/>
            <a:chExt cx="9144000" cy="233362"/>
          </a:xfrm>
        </p:grpSpPr>
        <p:sp>
          <p:nvSpPr>
            <p:cNvPr id="32" name="Rectangle 64"/>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3" name="Straight Connector 65"/>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6"/>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7"/>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68"/>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6"/>
          <p:cNvSpPr>
            <a:spLocks noGrp="1" noChangeArrowheads="1"/>
          </p:cNvSpPr>
          <p:nvPr>
            <p:ph type="ctrTitle" sz="quarter"/>
          </p:nvPr>
        </p:nvSpPr>
        <p:spPr>
          <a:xfrm>
            <a:off x="0" y="2285995"/>
            <a:ext cx="9144000" cy="1188000"/>
          </a:xfrm>
          <a:solidFill>
            <a:schemeClr val="tx2"/>
          </a:solidFill>
        </p:spPr>
        <p:txBody>
          <a:bodyPr lIns="756000" rIns="180000" anchor="ctr">
            <a:noAutofit/>
          </a:bodyPr>
          <a:lstStyle>
            <a:lvl1pPr>
              <a:lnSpc>
                <a:spcPct val="110000"/>
              </a:lnSpc>
              <a:tabLst>
                <a:tab pos="2330450" algn="l"/>
              </a:tabLst>
              <a:defRPr sz="1800" b="0" baseline="0">
                <a:solidFill>
                  <a:schemeClr val="bg1"/>
                </a:solidFill>
                <a:latin typeface="+mn-lt"/>
              </a:defRPr>
            </a:lvl1pPr>
          </a:lstStyle>
          <a:p>
            <a:r>
              <a:rPr lang="en-US" smtClean="0"/>
              <a:t>Click to edit Master title style</a:t>
            </a:r>
            <a:endParaRPr lang="en-GB" dirty="0"/>
          </a:p>
        </p:txBody>
      </p:sp>
      <p:sp>
        <p:nvSpPr>
          <p:cNvPr id="5" name="Text Placeholder 4"/>
          <p:cNvSpPr>
            <a:spLocks noGrp="1"/>
          </p:cNvSpPr>
          <p:nvPr>
            <p:ph type="body" sz="quarter" idx="11"/>
          </p:nvPr>
        </p:nvSpPr>
        <p:spPr>
          <a:xfrm>
            <a:off x="755650" y="744071"/>
            <a:ext cx="7997868" cy="1438742"/>
          </a:xfrm>
          <a:prstGeom prst="rect">
            <a:avLst/>
          </a:prstGeom>
          <a:ln>
            <a:noFill/>
          </a:ln>
        </p:spPr>
        <p:txBody>
          <a:bodyPr tIns="91440"/>
          <a:lstStyle>
            <a:lvl1pPr marL="0" indent="0">
              <a:lnSpc>
                <a:spcPct val="90000"/>
              </a:lnSpc>
              <a:spcAft>
                <a:spcPts val="0"/>
              </a:spcAft>
              <a:buNone/>
              <a:defRPr sz="3200">
                <a:ln>
                  <a:noFill/>
                </a:ln>
                <a:solidFill>
                  <a:srgbClr val="000000"/>
                </a:solidFill>
              </a:defRPr>
            </a:lvl1pPr>
          </a:lstStyle>
          <a:p>
            <a:pPr lvl="0"/>
            <a:r>
              <a:rPr lang="en-US" smtClean="0"/>
              <a:t>Click to edit Master text styles</a:t>
            </a:r>
          </a:p>
        </p:txBody>
      </p:sp>
      <p:sp>
        <p:nvSpPr>
          <p:cNvPr id="6" name="Picture Placeholder 30"/>
          <p:cNvSpPr>
            <a:spLocks noGrp="1"/>
          </p:cNvSpPr>
          <p:nvPr>
            <p:ph type="pic" sz="quarter" idx="10"/>
          </p:nvPr>
        </p:nvSpPr>
        <p:spPr>
          <a:xfrm>
            <a:off x="0" y="3432175"/>
            <a:ext cx="9144000" cy="3425827"/>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smtClean="0"/>
              <a:t>Click icon to add picture</a:t>
            </a:r>
            <a:endParaRPr lang="en-GB" noProof="0" smtClean="0"/>
          </a:p>
        </p:txBody>
      </p:sp>
    </p:spTree>
    <p:extLst>
      <p:ext uri="{BB962C8B-B14F-4D97-AF65-F5344CB8AC3E}">
        <p14:creationId xmlns:p14="http://schemas.microsoft.com/office/powerpoint/2010/main" val="16627699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ight im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5724525" y="5826125"/>
            <a:ext cx="2228850" cy="884238"/>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8" name="TextBox 35"/>
          <p:cNvSpPr txBox="1">
            <a:spLocks noChangeArrowheads="1"/>
          </p:cNvSpPr>
          <p:nvPr userDrawn="1"/>
        </p:nvSpPr>
        <p:spPr bwMode="auto">
          <a:xfrm>
            <a:off x="5724525" y="288925"/>
            <a:ext cx="2228850" cy="884238"/>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9" name="Group 39"/>
          <p:cNvGrpSpPr>
            <a:grpSpLocks/>
          </p:cNvGrpSpPr>
          <p:nvPr userDrawn="1"/>
        </p:nvGrpSpPr>
        <p:grpSpPr bwMode="auto">
          <a:xfrm>
            <a:off x="-577850" y="0"/>
            <a:ext cx="503237" cy="6865938"/>
            <a:chOff x="-578175" y="0"/>
            <a:chExt cx="503840" cy="6865432"/>
          </a:xfrm>
        </p:grpSpPr>
        <p:sp>
          <p:nvSpPr>
            <p:cNvPr id="10" name="Rectangle 42"/>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1" name="Group 41"/>
            <p:cNvGrpSpPr>
              <a:grpSpLocks/>
            </p:cNvGrpSpPr>
            <p:nvPr userDrawn="1"/>
          </p:nvGrpSpPr>
          <p:grpSpPr bwMode="auto">
            <a:xfrm>
              <a:off x="-307801" y="1143000"/>
              <a:ext cx="233465" cy="4572000"/>
              <a:chOff x="-361009" y="1143000"/>
              <a:chExt cx="286674" cy="4572000"/>
            </a:xfrm>
          </p:grpSpPr>
          <p:cxnSp>
            <p:nvCxnSpPr>
              <p:cNvPr id="26" name="Straight Connector 58"/>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59"/>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0"/>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1"/>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auto">
            <a:xfrm>
              <a:off x="-307801" y="0"/>
              <a:ext cx="233466" cy="6865432"/>
              <a:chOff x="-564989" y="0"/>
              <a:chExt cx="490654" cy="6865432"/>
            </a:xfrm>
          </p:grpSpPr>
          <p:cxnSp>
            <p:nvCxnSpPr>
              <p:cNvPr id="20" name="Straight Connector 52"/>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3"/>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4"/>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5"/>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6"/>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7"/>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4"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5"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6"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7"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8"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9"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0" name="Group 62"/>
          <p:cNvGrpSpPr>
            <a:grpSpLocks/>
          </p:cNvGrpSpPr>
          <p:nvPr userDrawn="1"/>
        </p:nvGrpSpPr>
        <p:grpSpPr bwMode="auto">
          <a:xfrm>
            <a:off x="0" y="-325438"/>
            <a:ext cx="9144000" cy="233363"/>
            <a:chOff x="3" y="-325436"/>
            <a:chExt cx="9144000" cy="233362"/>
          </a:xfrm>
        </p:grpSpPr>
        <p:sp>
          <p:nvSpPr>
            <p:cNvPr id="31" name="Rectangle 6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2" name="Straight Connector 6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5"/>
          <p:cNvSpPr>
            <a:spLocks noGrp="1"/>
          </p:cNvSpPr>
          <p:nvPr>
            <p:ph type="body" sz="quarter" idx="11"/>
          </p:nvPr>
        </p:nvSpPr>
        <p:spPr>
          <a:xfrm>
            <a:off x="468314" y="3506788"/>
            <a:ext cx="3924299"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18"/>
          <p:cNvSpPr>
            <a:spLocks noGrp="1"/>
          </p:cNvSpPr>
          <p:nvPr>
            <p:ph type="pic" sz="quarter" idx="15"/>
          </p:nvPr>
        </p:nvSpPr>
        <p:spPr>
          <a:xfrm>
            <a:off x="4572000" y="0"/>
            <a:ext cx="4572000" cy="6858000"/>
          </a:xfrm>
          <a:prstGeom prst="rect">
            <a:avLst/>
          </a:prstGeom>
        </p:spPr>
        <p:txBody>
          <a:bodyPr rtlCol="0" anchor="ctr">
            <a:normAutofit/>
          </a:bodyPr>
          <a:lstStyle>
            <a:lvl1pPr marL="0" indent="0" algn="ctr">
              <a:buNone/>
              <a:defRPr baseline="0">
                <a:solidFill>
                  <a:schemeClr val="bg2">
                    <a:lumMod val="60000"/>
                    <a:lumOff val="40000"/>
                  </a:schemeClr>
                </a:solidFill>
              </a:defRPr>
            </a:lvl1pPr>
          </a:lstStyle>
          <a:p>
            <a:pPr lvl="0"/>
            <a:r>
              <a:rPr lang="en-US" noProof="0" smtClean="0"/>
              <a:t>Click icon to add picture</a:t>
            </a:r>
            <a:endParaRPr lang="en-GB" noProof="0"/>
          </a:p>
        </p:txBody>
      </p:sp>
      <p:sp>
        <p:nvSpPr>
          <p:cNvPr id="6" name="Title 7"/>
          <p:cNvSpPr>
            <a:spLocks noGrp="1"/>
          </p:cNvSpPr>
          <p:nvPr>
            <p:ph type="title"/>
          </p:nvPr>
        </p:nvSpPr>
        <p:spPr>
          <a:xfrm>
            <a:off x="469900" y="325941"/>
            <a:ext cx="3922713" cy="2895160"/>
          </a:xfrm>
        </p:spPr>
        <p:txBody>
          <a:bodyPr/>
          <a:lstStyle>
            <a:lvl1pPr>
              <a:defRPr sz="2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6700769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No image">
    <p:spTree>
      <p:nvGrpSpPr>
        <p:cNvPr id="1" name=""/>
        <p:cNvGrpSpPr/>
        <p:nvPr/>
      </p:nvGrpSpPr>
      <p:grpSpPr>
        <a:xfrm>
          <a:off x="0" y="0"/>
          <a:ext cx="0" cy="0"/>
          <a:chOff x="0" y="0"/>
          <a:chExt cx="0" cy="0"/>
        </a:xfrm>
      </p:grpSpPr>
      <p:pic>
        <p:nvPicPr>
          <p:cNvPr id="4"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9"/>
          <p:cNvGrpSpPr>
            <a:grpSpLocks/>
          </p:cNvGrpSpPr>
          <p:nvPr userDrawn="1"/>
        </p:nvGrpSpPr>
        <p:grpSpPr bwMode="auto">
          <a:xfrm>
            <a:off x="-577850" y="0"/>
            <a:ext cx="503237" cy="6865938"/>
            <a:chOff x="-578175" y="0"/>
            <a:chExt cx="503840" cy="6865432"/>
          </a:xfrm>
        </p:grpSpPr>
        <p:sp>
          <p:nvSpPr>
            <p:cNvPr id="6" name="Rectangle 41"/>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8" name="Group 41"/>
            <p:cNvGrpSpPr>
              <a:grpSpLocks/>
            </p:cNvGrpSpPr>
            <p:nvPr userDrawn="1"/>
          </p:nvGrpSpPr>
          <p:grpSpPr bwMode="auto">
            <a:xfrm>
              <a:off x="-307801" y="1143000"/>
              <a:ext cx="233465" cy="4572000"/>
              <a:chOff x="-361009" y="1143000"/>
              <a:chExt cx="286674" cy="4572000"/>
            </a:xfrm>
          </p:grpSpPr>
          <p:cxnSp>
            <p:nvCxnSpPr>
              <p:cNvPr id="23" name="Straight Connector 57"/>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8"/>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9"/>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0"/>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8"/>
            <p:cNvGrpSpPr>
              <a:grpSpLocks/>
            </p:cNvGrpSpPr>
            <p:nvPr userDrawn="1"/>
          </p:nvGrpSpPr>
          <p:grpSpPr bwMode="auto">
            <a:xfrm>
              <a:off x="-307801" y="0"/>
              <a:ext cx="233466" cy="6865432"/>
              <a:chOff x="-564989" y="0"/>
              <a:chExt cx="490654" cy="6865432"/>
            </a:xfrm>
          </p:grpSpPr>
          <p:cxnSp>
            <p:nvCxnSpPr>
              <p:cNvPr id="17" name="Straight Connector 51"/>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2"/>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3"/>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4"/>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5"/>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6"/>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1"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2"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3"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4"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5"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6"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7" name="Group 61"/>
          <p:cNvGrpSpPr>
            <a:grpSpLocks/>
          </p:cNvGrpSpPr>
          <p:nvPr userDrawn="1"/>
        </p:nvGrpSpPr>
        <p:grpSpPr bwMode="auto">
          <a:xfrm>
            <a:off x="0" y="-325438"/>
            <a:ext cx="9144000" cy="233363"/>
            <a:chOff x="3" y="-325436"/>
            <a:chExt cx="9144000" cy="233362"/>
          </a:xfrm>
        </p:grpSpPr>
        <p:sp>
          <p:nvSpPr>
            <p:cNvPr id="28" name="Rectangle 62"/>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9" name="Straight Connector 63"/>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4"/>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5"/>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6"/>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prstClr val="white"/>
                </a:solidFill>
                <a:cs typeface="Arial" charset="0"/>
              </a:rPr>
              <a:t>Johnson Controls, Inc. —</a:t>
            </a:r>
            <a:endParaRPr lang="en-GB" sz="600">
              <a:solidFill>
                <a:prstClr val="white"/>
              </a:solidFill>
              <a:cs typeface="Arial" charset="0"/>
            </a:endParaRPr>
          </a:p>
        </p:txBody>
      </p:sp>
      <p:sp>
        <p:nvSpPr>
          <p:cNvPr id="34"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8670E15-FAB5-4E63-B295-65D25CFFB8CA}" type="slidenum">
              <a:rPr lang="de-DE" sz="900">
                <a:solidFill>
                  <a:prstClr val="white"/>
                </a:solidFill>
                <a:cs typeface="Arial" charset="0"/>
              </a:rPr>
              <a:pPr algn="l" rtl="0" fontAlgn="base">
                <a:spcBef>
                  <a:spcPct val="0"/>
                </a:spcBef>
                <a:spcAft>
                  <a:spcPct val="0"/>
                </a:spcAft>
                <a:defRPr/>
              </a:pPr>
              <a:t>‹#›</a:t>
            </a:fld>
            <a:endParaRPr lang="de-DE" sz="900">
              <a:solidFill>
                <a:prstClr val="white"/>
              </a:solidFill>
              <a:cs typeface="Arial" charset="0"/>
            </a:endParaRPr>
          </a:p>
        </p:txBody>
      </p:sp>
      <p:sp>
        <p:nvSpPr>
          <p:cNvPr id="2" name="Title 1"/>
          <p:cNvSpPr>
            <a:spLocks noGrp="1"/>
          </p:cNvSpPr>
          <p:nvPr>
            <p:ph type="title"/>
          </p:nvPr>
        </p:nvSpPr>
        <p:spPr>
          <a:xfrm>
            <a:off x="468314" y="1214422"/>
            <a:ext cx="6604017" cy="2005022"/>
          </a:xfrm>
          <a:noFill/>
          <a:ln w="9525" algn="ctr">
            <a:noFill/>
            <a:miter lim="800000"/>
            <a:headEnd/>
            <a:tailEnd/>
          </a:ln>
          <a:effectLst/>
        </p:spPr>
        <p:txBody>
          <a:bodyPr/>
          <a:lstStyle>
            <a:lvl1pPr>
              <a:defRPr kumimoji="0" lang="en-GB" sz="2800" b="0" i="0" u="none" strike="noStrike" kern="0" cap="none" spc="0" normalizeH="0" baseline="0" noProof="0" dirty="0" smtClean="0">
                <a:ln>
                  <a:noFill/>
                </a:ln>
                <a:solidFill>
                  <a:schemeClr val="bg1"/>
                </a:solidFill>
                <a:effectLst/>
                <a:uLnTx/>
                <a:uFillTx/>
                <a:latin typeface="+mj-lt"/>
                <a:ea typeface="+mj-ea"/>
                <a:cs typeface="+mj-cs"/>
              </a:defRPr>
            </a:lvl1pPr>
          </a:lstStyle>
          <a:p>
            <a:pPr lvl="0"/>
            <a:r>
              <a:rPr lang="en-US" smtClean="0"/>
              <a:t>Click to edit Master title style</a:t>
            </a:r>
            <a:endParaRPr lang="en-GB" dirty="0"/>
          </a:p>
        </p:txBody>
      </p:sp>
      <p:sp>
        <p:nvSpPr>
          <p:cNvPr id="7" name="Text Placeholder 5"/>
          <p:cNvSpPr>
            <a:spLocks noGrp="1"/>
          </p:cNvSpPr>
          <p:nvPr>
            <p:ph type="body" sz="quarter" idx="11"/>
          </p:nvPr>
        </p:nvSpPr>
        <p:spPr>
          <a:xfrm>
            <a:off x="468313" y="3506788"/>
            <a:ext cx="3924300"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Footer Placeholder 1"/>
          <p:cNvSpPr>
            <a:spLocks noGrp="1"/>
          </p:cNvSpPr>
          <p:nvPr>
            <p:ph type="ftr" sz="quarter" idx="12"/>
          </p:nvPr>
        </p:nvSpPr>
        <p:spPr>
          <a:xfrm>
            <a:off x="1752600" y="4284663"/>
            <a:ext cx="4749800" cy="1173162"/>
          </a:xfrm>
          <a:prstGeom prst="rect">
            <a:avLst/>
          </a:prstGeom>
        </p:spPr>
        <p:txBody>
          <a:bodyPr/>
          <a:lstStyle>
            <a:lvl1pPr algn="l">
              <a:defRPr sz="600">
                <a:solidFill>
                  <a:schemeClr val="bg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white"/>
                </a:solidFill>
              </a:rPr>
              <a:t>Footer - Use 'Insert &gt;Header &amp; Footer' to modify this text and ‘Apply to all’</a:t>
            </a:r>
          </a:p>
        </p:txBody>
      </p:sp>
    </p:spTree>
    <p:extLst>
      <p:ext uri="{BB962C8B-B14F-4D97-AF65-F5344CB8AC3E}">
        <p14:creationId xmlns:p14="http://schemas.microsoft.com/office/powerpoint/2010/main" val="33575924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202"/>
          </a:xfrm>
          <a:prstGeom prst="rect">
            <a:avLst/>
          </a:prstGeom>
        </p:spPr>
        <p:txBody>
          <a:bodyPr anchor="ctr">
            <a:normAutofit/>
          </a:bodyPr>
          <a:lstStyle>
            <a:lvl1pPr algn="l">
              <a:defRPr sz="2800" b="1">
                <a:solidFill>
                  <a:srgbClr val="3A6B7C"/>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1876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Verid">
    <p:spTree>
      <p:nvGrpSpPr>
        <p:cNvPr id="1" name=""/>
        <p:cNvGrpSpPr/>
        <p:nvPr/>
      </p:nvGrpSpPr>
      <p:grpSpPr>
        <a:xfrm>
          <a:off x="0" y="0"/>
          <a:ext cx="0" cy="0"/>
          <a:chOff x="0" y="0"/>
          <a:chExt cx="0" cy="0"/>
        </a:xfrm>
      </p:grpSpPr>
      <p:sp>
        <p:nvSpPr>
          <p:cNvPr id="4" name="מלבן 3"/>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a:solidFill>
                <a:prstClr val="white"/>
              </a:solidFill>
            </a:endParaRPr>
          </a:p>
        </p:txBody>
      </p:sp>
      <p:pic>
        <p:nvPicPr>
          <p:cNvPr id="5" name="תמונה 40" descr="sk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0063"/>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1" descr="green pa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11238"/>
            <a:ext cx="7000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42" descr="hed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43" descr="logo in p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5188" y="0"/>
            <a:ext cx="16859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0"/>
          <p:cNvSpPr/>
          <p:nvPr userDrawn="1"/>
        </p:nvSpPr>
        <p:spPr>
          <a:xfrm>
            <a:off x="0" y="1025525"/>
            <a:ext cx="9144000" cy="4603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eaLnBrk="0" fontAlgn="base" hangingPunct="0">
              <a:spcBef>
                <a:spcPct val="0"/>
              </a:spcBef>
              <a:spcAft>
                <a:spcPct val="0"/>
              </a:spcAft>
              <a:defRPr/>
            </a:pPr>
            <a:endParaRPr lang="he-IL">
              <a:solidFill>
                <a:prstClr val="white"/>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6"/>
              </a:buBlip>
              <a:defRPr sz="1500"/>
            </a:lvl1pPr>
            <a:lvl2pPr algn="l" rtl="0">
              <a:buSzPct val="100000"/>
              <a:buFontTx/>
              <a:buBlip>
                <a:blip r:embed="rId6"/>
              </a:buBlip>
              <a:defRPr sz="1500"/>
            </a:lvl2pPr>
            <a:lvl3pPr>
              <a:buSzPct val="90000"/>
              <a:buFontTx/>
              <a:buBlip>
                <a:blip r:embed="rId7"/>
              </a:buBlip>
              <a:defRPr/>
            </a:lvl3pPr>
            <a:lvl4pPr>
              <a:buSzPct val="90000"/>
              <a:buFontTx/>
              <a:buBlip>
                <a:blip r:embed="rId7"/>
              </a:buBlip>
              <a:defRPr/>
            </a:lvl4pPr>
            <a:lvl5pPr>
              <a:buSzPct val="90000"/>
              <a:buFontTx/>
              <a:buBlip>
                <a:blip r:embed="rId7"/>
              </a:buBlip>
              <a:defRPr/>
            </a:lvl5pPr>
          </a:lstStyle>
          <a:p>
            <a:pPr lvl="0"/>
            <a:r>
              <a:rPr lang="he-IL" smtClean="0"/>
              <a:t>לחץ כדי לערוך סגנונות טקסט של תבנית בסיס</a:t>
            </a:r>
          </a:p>
          <a:p>
            <a:pPr lvl="1"/>
            <a:r>
              <a:rPr lang="he-IL" smtClean="0"/>
              <a:t>רמה שנייה</a:t>
            </a:r>
          </a:p>
        </p:txBody>
      </p:sp>
      <p:sp>
        <p:nvSpPr>
          <p:cNvPr id="12" name="מציין מיקום של מספר שקופית 9"/>
          <p:cNvSpPr>
            <a:spLocks noGrp="1"/>
          </p:cNvSpPr>
          <p:nvPr>
            <p:ph type="sldNum" sz="quarter" idx="14"/>
          </p:nvPr>
        </p:nvSpPr>
        <p:spPr>
          <a:xfrm>
            <a:off x="142875" y="6492875"/>
            <a:ext cx="419100" cy="365125"/>
          </a:xfrm>
          <a:prstGeom prst="rect">
            <a:avLst/>
          </a:prstGeom>
        </p:spPr>
        <p:txBody>
          <a:bodyPr/>
          <a:lstStyle>
            <a:lvl1pPr algn="r">
              <a:defRPr sz="1100">
                <a:solidFill>
                  <a:srgbClr val="74C93B"/>
                </a:solidFill>
              </a:defRPr>
            </a:lvl1pPr>
          </a:lstStyle>
          <a:p>
            <a:pPr rtl="0" eaLnBrk="0" fontAlgn="base" hangingPunct="0">
              <a:spcBef>
                <a:spcPct val="0"/>
              </a:spcBef>
              <a:spcAft>
                <a:spcPct val="0"/>
              </a:spcAft>
              <a:defRPr/>
            </a:pPr>
            <a:fld id="{5BE0CC1F-7187-4F6B-9892-BFE74BF37453}" type="slidenum">
              <a:rPr lang="he-IL">
                <a:cs typeface="Arial" charset="0"/>
              </a:rPr>
              <a:pPr rtl="0" eaLnBrk="0" fontAlgn="base" hangingPunct="0">
                <a:spcBef>
                  <a:spcPct val="0"/>
                </a:spcBef>
                <a:spcAft>
                  <a:spcPct val="0"/>
                </a:spcAft>
                <a:defRPr/>
              </a:pPr>
              <a:t>‹#›</a:t>
            </a:fld>
            <a:endParaRPr lang="he-IL" dirty="0">
              <a:cs typeface="Arial" charset="0"/>
            </a:endParaRPr>
          </a:p>
        </p:txBody>
      </p:sp>
    </p:spTree>
    <p:extLst>
      <p:ext uri="{BB962C8B-B14F-4D97-AF65-F5344CB8AC3E}">
        <p14:creationId xmlns:p14="http://schemas.microsoft.com/office/powerpoint/2010/main" val="360100871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7877175" y="2863850"/>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9" name="TextBox 35"/>
          <p:cNvSpPr txBox="1">
            <a:spLocks noChangeArrowheads="1"/>
          </p:cNvSpPr>
          <p:nvPr userDrawn="1"/>
        </p:nvSpPr>
        <p:spPr bwMode="auto">
          <a:xfrm>
            <a:off x="128588" y="2863850"/>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10" name="Group 37"/>
          <p:cNvGrpSpPr>
            <a:grpSpLocks/>
          </p:cNvGrpSpPr>
          <p:nvPr userDrawn="1"/>
        </p:nvGrpSpPr>
        <p:grpSpPr bwMode="auto">
          <a:xfrm>
            <a:off x="-577850" y="0"/>
            <a:ext cx="503237" cy="6865938"/>
            <a:chOff x="-578175" y="0"/>
            <a:chExt cx="503840" cy="6865432"/>
          </a:xfrm>
        </p:grpSpPr>
        <p:sp>
          <p:nvSpPr>
            <p:cNvPr id="11" name="Rectangle 42"/>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2" name="Group 44"/>
            <p:cNvGrpSpPr>
              <a:grpSpLocks/>
            </p:cNvGrpSpPr>
            <p:nvPr userDrawn="1"/>
          </p:nvGrpSpPr>
          <p:grpSpPr bwMode="auto">
            <a:xfrm>
              <a:off x="-307801" y="1143000"/>
              <a:ext cx="233465" cy="4572000"/>
              <a:chOff x="-361009" y="1143000"/>
              <a:chExt cx="286674" cy="4572000"/>
            </a:xfrm>
          </p:grpSpPr>
          <p:cxnSp>
            <p:nvCxnSpPr>
              <p:cNvPr id="27" name="Straight Connector 58"/>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59"/>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0"/>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1"/>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auto">
            <a:xfrm>
              <a:off x="-307801" y="0"/>
              <a:ext cx="233466" cy="6865432"/>
              <a:chOff x="-564989" y="0"/>
              <a:chExt cx="490654" cy="6865432"/>
            </a:xfrm>
          </p:grpSpPr>
          <p:cxnSp>
            <p:nvCxnSpPr>
              <p:cNvPr id="21" name="Straight Connector 52"/>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3"/>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4"/>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5"/>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6"/>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57"/>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5" name="TextBox 1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6" name="TextBox 1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7" name="TextBox 1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8" name="TextBox 1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9" name="TextBox 1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0" name="TextBox 1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1" name="Group 63"/>
          <p:cNvGrpSpPr>
            <a:grpSpLocks/>
          </p:cNvGrpSpPr>
          <p:nvPr userDrawn="1"/>
        </p:nvGrpSpPr>
        <p:grpSpPr bwMode="auto">
          <a:xfrm>
            <a:off x="0" y="-325438"/>
            <a:ext cx="9144000" cy="233363"/>
            <a:chOff x="3" y="-325436"/>
            <a:chExt cx="9144000" cy="233362"/>
          </a:xfrm>
        </p:grpSpPr>
        <p:sp>
          <p:nvSpPr>
            <p:cNvPr id="32" name="Rectangle 6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3" name="Straight Connector 6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6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7"/>
          <p:cNvSpPr>
            <a:spLocks noGrp="1" noChangeArrowheads="1"/>
          </p:cNvSpPr>
          <p:nvPr>
            <p:ph type="subTitle" sz="quarter" idx="1"/>
          </p:nvPr>
        </p:nvSpPr>
        <p:spPr>
          <a:xfrm>
            <a:off x="762001" y="288927"/>
            <a:ext cx="7921625" cy="277813"/>
          </a:xfrm>
          <a:prstGeom prst="rect">
            <a:avLst/>
          </a:prstGeom>
        </p:spPr>
        <p:txBody>
          <a:bodyPr/>
          <a:lstStyle>
            <a:lvl1pPr marL="0" indent="0">
              <a:lnSpc>
                <a:spcPct val="100000"/>
              </a:lnSpc>
              <a:spcBef>
                <a:spcPct val="0"/>
              </a:spcBef>
              <a:spcAft>
                <a:spcPts val="0"/>
              </a:spcAft>
              <a:buNone/>
              <a:defRPr sz="1400" b="0">
                <a:solidFill>
                  <a:schemeClr val="tx1"/>
                </a:solidFill>
              </a:defRPr>
            </a:lvl1pPr>
          </a:lstStyle>
          <a:p>
            <a:r>
              <a:rPr lang="en-US" smtClean="0"/>
              <a:t>Click to edit Master subtitle style</a:t>
            </a:r>
            <a:endParaRPr lang="en-GB" dirty="0"/>
          </a:p>
        </p:txBody>
      </p:sp>
      <p:sp>
        <p:nvSpPr>
          <p:cNvPr id="5" name="Text Placeholder 22"/>
          <p:cNvSpPr>
            <a:spLocks noGrp="1"/>
          </p:cNvSpPr>
          <p:nvPr>
            <p:ph type="body" sz="quarter" idx="11"/>
          </p:nvPr>
        </p:nvSpPr>
        <p:spPr>
          <a:xfrm>
            <a:off x="761999" y="5340210"/>
            <a:ext cx="4972233" cy="839322"/>
          </a:xfrm>
          <a:prstGeom prst="rect">
            <a:avLst/>
          </a:prstGeom>
        </p:spPr>
        <p:txBody>
          <a:bodyPr/>
          <a:lstStyle>
            <a:lvl1pPr marL="0" indent="0">
              <a:spcAft>
                <a:spcPts val="0"/>
              </a:spcAft>
              <a:buNone/>
              <a:defRPr sz="1600" b="1">
                <a:solidFill>
                  <a:schemeClr val="tx1"/>
                </a:solidFill>
              </a:defRPr>
            </a:lvl1pPr>
            <a:lvl2pPr marL="0" indent="1588">
              <a:spcAft>
                <a:spcPts val="0"/>
              </a:spcAft>
              <a:buNone/>
              <a:defRPr sz="1400" i="1" baseline="0">
                <a:solidFill>
                  <a:schemeClr val="tx1"/>
                </a:solidFill>
              </a:defRPr>
            </a:lvl2pPr>
            <a:lvl3pPr marL="180975" indent="-179388">
              <a:spcAft>
                <a:spcPts val="0"/>
              </a:spcAft>
              <a:defRPr/>
            </a:lvl3pPr>
            <a:lvl4pPr marL="361950" indent="-179388">
              <a:defRPr/>
            </a:lvl4pPr>
            <a:lvl5pPr marL="542925" indent="-179388">
              <a:defRPr/>
            </a:lvl5pPr>
            <a:lvl6pPr marL="714375" indent="-179388">
              <a:defRPr/>
            </a:lvl6pPr>
            <a:lvl7pPr marL="895350" indent="-160338">
              <a:spcBef>
                <a:spcPts val="0"/>
              </a:spcBef>
              <a:buSzPct val="80000"/>
              <a:defRPr sz="1200"/>
            </a:lvl7pPr>
          </a:lstStyle>
          <a:p>
            <a:pPr lvl="0"/>
            <a:r>
              <a:rPr lang="en-US" dirty="0" smtClean="0"/>
              <a:t>Click to edit Master text styles</a:t>
            </a:r>
          </a:p>
          <a:p>
            <a:pPr lvl="1"/>
            <a:r>
              <a:rPr lang="en-US" dirty="0" smtClean="0"/>
              <a:t>Second level</a:t>
            </a:r>
          </a:p>
        </p:txBody>
      </p:sp>
      <p:sp>
        <p:nvSpPr>
          <p:cNvPr id="6" name="Picture Placeholder 33"/>
          <p:cNvSpPr>
            <a:spLocks noGrp="1"/>
          </p:cNvSpPr>
          <p:nvPr>
            <p:ph type="pic" sz="quarter" idx="10"/>
          </p:nvPr>
        </p:nvSpPr>
        <p:spPr>
          <a:xfrm>
            <a:off x="-1" y="1716088"/>
            <a:ext cx="9144001" cy="3430800"/>
          </a:xfrm>
          <a:prstGeom prst="rect">
            <a:avLst/>
          </a:prstGeom>
          <a:effectLst/>
        </p:spPr>
        <p:txBody>
          <a:bodyPr rtlCol="0" anchor="ctr">
            <a:normAutofit/>
          </a:bodyPr>
          <a:lstStyle>
            <a:lvl1pPr marL="0" indent="0" algn="ctr">
              <a:buNone/>
              <a:defRPr>
                <a:solidFill>
                  <a:schemeClr val="bg2">
                    <a:lumMod val="60000"/>
                    <a:lumOff val="40000"/>
                  </a:schemeClr>
                </a:solidFill>
              </a:defRPr>
            </a:lvl1pPr>
          </a:lstStyle>
          <a:p>
            <a:pPr lvl="0"/>
            <a:r>
              <a:rPr lang="en-US" noProof="0" dirty="0" smtClean="0"/>
              <a:t>Click icon to add picture</a:t>
            </a:r>
            <a:endParaRPr lang="en-GB" noProof="0" dirty="0"/>
          </a:p>
        </p:txBody>
      </p:sp>
      <p:sp>
        <p:nvSpPr>
          <p:cNvPr id="8" name="Title 1"/>
          <p:cNvSpPr>
            <a:spLocks noGrp="1"/>
          </p:cNvSpPr>
          <p:nvPr>
            <p:ph type="title"/>
          </p:nvPr>
        </p:nvSpPr>
        <p:spPr>
          <a:xfrm>
            <a:off x="762000" y="644949"/>
            <a:ext cx="8207375" cy="966365"/>
          </a:xfrm>
        </p:spPr>
        <p:txBody>
          <a:bodyPr/>
          <a:lstStyle>
            <a:lvl1pPr>
              <a:defRPr sz="3200"/>
            </a:lvl1pPr>
          </a:lstStyle>
          <a:p>
            <a:r>
              <a:rPr lang="en-US" smtClean="0"/>
              <a:t>Click to edit Master title style</a:t>
            </a:r>
            <a:endParaRPr lang="en-GB" dirty="0"/>
          </a:p>
        </p:txBody>
      </p:sp>
      <p:sp>
        <p:nvSpPr>
          <p:cNvPr id="37" name="Footer Placeholder 1"/>
          <p:cNvSpPr>
            <a:spLocks noGrp="1"/>
          </p:cNvSpPr>
          <p:nvPr>
            <p:ph type="ftr" sz="quarter" idx="12"/>
          </p:nvPr>
        </p:nvSpPr>
        <p:spPr>
          <a:xfrm>
            <a:off x="1752600" y="4284663"/>
            <a:ext cx="4749800" cy="1173162"/>
          </a:xfrm>
          <a:prstGeom prst="rect">
            <a:avLst/>
          </a:prstGeom>
        </p:spPr>
        <p:txBody>
          <a:bodyPr/>
          <a:lstStyle>
            <a:lvl1pPr algn="l">
              <a:defRPr sz="600">
                <a:solidFill>
                  <a:srgbClr val="878785"/>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t>Footer - Use 'Insert &gt;Header &amp; Footer' to modify this text and ‘Apply to all’</a:t>
            </a:r>
          </a:p>
        </p:txBody>
      </p:sp>
    </p:spTree>
    <p:extLst>
      <p:ext uri="{BB962C8B-B14F-4D97-AF65-F5344CB8AC3E}">
        <p14:creationId xmlns:p14="http://schemas.microsoft.com/office/powerpoint/2010/main" val="105333560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3" y="1144589"/>
            <a:ext cx="8207375"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1"/>
          <p:cNvSpPr>
            <a:spLocks noGrp="1"/>
          </p:cNvSpPr>
          <p:nvPr>
            <p:ph type="ftr" sz="quarter" idx="12"/>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20917088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enVerid">
    <p:spTree>
      <p:nvGrpSpPr>
        <p:cNvPr id="1" name=""/>
        <p:cNvGrpSpPr/>
        <p:nvPr/>
      </p:nvGrpSpPr>
      <p:grpSpPr>
        <a:xfrm>
          <a:off x="0" y="0"/>
          <a:ext cx="0" cy="0"/>
          <a:chOff x="0" y="0"/>
          <a:chExt cx="0" cy="0"/>
        </a:xfrm>
      </p:grpSpPr>
      <p:pic>
        <p:nvPicPr>
          <p:cNvPr id="17" name="תמונה 16" descr="inner page card eng.jpg"/>
          <p:cNvPicPr>
            <a:picLocks noChangeAspect="1"/>
          </p:cNvPicPr>
          <p:nvPr userDrawn="1"/>
        </p:nvPicPr>
        <p:blipFill>
          <a:blip r:embed="rId2"/>
          <a:stretch>
            <a:fillRect/>
          </a:stretch>
        </p:blipFill>
        <p:spPr>
          <a:xfrm>
            <a:off x="0" y="2142"/>
            <a:ext cx="9144000" cy="6855858"/>
          </a:xfrm>
          <a:prstGeom prst="rect">
            <a:avLst/>
          </a:prstGeom>
        </p:spPr>
      </p:pic>
      <p:pic>
        <p:nvPicPr>
          <p:cNvPr id="14" name="תמונה 13"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5" name="תמונה 14"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18" name="מלבן 17"/>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5"/>
              </a:buBlip>
              <a:defRPr sz="1500"/>
            </a:lvl1pPr>
            <a:lvl2pPr algn="l" rtl="0">
              <a:buSzPct val="100000"/>
              <a:buFontTx/>
              <a:buBlip>
                <a:blip r:embed="rId5"/>
              </a:buBlip>
              <a:defRPr sz="1500"/>
            </a:lvl2pPr>
            <a:lvl3pPr>
              <a:buSzPct val="90000"/>
              <a:buFontTx/>
              <a:buBlip>
                <a:blip r:embed="rId6"/>
              </a:buBlip>
              <a:defRPr/>
            </a:lvl3pPr>
            <a:lvl4pPr>
              <a:buSzPct val="90000"/>
              <a:buFontTx/>
              <a:buBlip>
                <a:blip r:embed="rId6"/>
              </a:buBlip>
              <a:defRPr/>
            </a:lvl4pPr>
            <a:lvl5pPr>
              <a:buSzPct val="90000"/>
              <a:buFontTx/>
              <a:buBlip>
                <a:blip r:embed="rId6"/>
              </a:buBlip>
              <a:defRPr/>
            </a:lvl5pPr>
          </a:lstStyle>
          <a:p>
            <a:pPr lvl="0"/>
            <a:r>
              <a:rPr lang="he-IL" smtClean="0"/>
              <a:t>לחץ כדי לערוך סגנונות טקסט של תבנית בסיס</a:t>
            </a:r>
          </a:p>
          <a:p>
            <a:pPr lvl="1"/>
            <a:r>
              <a:rPr lang="he-IL" smtClean="0"/>
              <a:t>רמה שנייה</a:t>
            </a:r>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icture Placeholder 3"/>
          <p:cNvSpPr>
            <a:spLocks noGrp="1"/>
          </p:cNvSpPr>
          <p:nvPr>
            <p:ph type="pic" sz="quarter" idx="12"/>
          </p:nvPr>
        </p:nvSpPr>
        <p:spPr>
          <a:xfrm>
            <a:off x="4752976" y="1196975"/>
            <a:ext cx="3922713" cy="4824414"/>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6" name="Footer Placeholder 1"/>
          <p:cNvSpPr>
            <a:spLocks noGrp="1"/>
          </p:cNvSpPr>
          <p:nvPr>
            <p:ph type="ftr" sz="quarter" idx="13"/>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10259586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Picture Placeholder 3"/>
          <p:cNvSpPr>
            <a:spLocks noGrp="1"/>
          </p:cNvSpPr>
          <p:nvPr>
            <p:ph type="pic" sz="quarter" idx="12"/>
          </p:nvPr>
        </p:nvSpPr>
        <p:spPr>
          <a:xfrm>
            <a:off x="4752976" y="1196975"/>
            <a:ext cx="3922713" cy="2337949"/>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7" name="Picture Placeholder 3"/>
          <p:cNvSpPr>
            <a:spLocks noGrp="1"/>
          </p:cNvSpPr>
          <p:nvPr>
            <p:ph type="pic" sz="quarter" idx="13"/>
          </p:nvPr>
        </p:nvSpPr>
        <p:spPr>
          <a:xfrm>
            <a:off x="4752976" y="3684232"/>
            <a:ext cx="3922713" cy="2337949"/>
          </a:xfrm>
        </p:spPr>
        <p:txBody>
          <a:bodyPr anchor="ctr"/>
          <a:lstStyle>
            <a:lvl1pPr marL="0" indent="0" algn="ctr">
              <a:buNone/>
              <a:defRPr>
                <a:solidFill>
                  <a:schemeClr val="bg2"/>
                </a:solidFill>
              </a:defRPr>
            </a:lvl1pPr>
          </a:lstStyle>
          <a:p>
            <a:pPr lvl="0"/>
            <a:r>
              <a:rPr lang="en-US" noProof="0" smtClean="0"/>
              <a:t>Click icon to add picture</a:t>
            </a:r>
            <a:endParaRPr lang="en-GB" noProof="0"/>
          </a:p>
        </p:txBody>
      </p:sp>
      <p:sp>
        <p:nvSpPr>
          <p:cNvPr id="8" name="Footer Placeholder 1"/>
          <p:cNvSpPr>
            <a:spLocks noGrp="1"/>
          </p:cNvSpPr>
          <p:nvPr>
            <p:ph type="ftr" sz="quarter" idx="14"/>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425891935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468314" y="1144589"/>
            <a:ext cx="392429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4"/>
          <p:cNvSpPr>
            <a:spLocks noGrp="1"/>
          </p:cNvSpPr>
          <p:nvPr>
            <p:ph type="body" sz="quarter" idx="12"/>
          </p:nvPr>
        </p:nvSpPr>
        <p:spPr>
          <a:xfrm>
            <a:off x="4751388" y="1144589"/>
            <a:ext cx="39243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1"/>
          <p:cNvSpPr>
            <a:spLocks noGrp="1"/>
          </p:cNvSpPr>
          <p:nvPr>
            <p:ph type="ftr" sz="quarter" idx="13"/>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26733799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1"/>
          <p:cNvSpPr>
            <a:spLocks noGrp="1"/>
          </p:cNvSpPr>
          <p:nvPr>
            <p:ph type="ftr" sz="quarter" idx="10"/>
          </p:nvPr>
        </p:nvSpPr>
        <p:spPr>
          <a:xfrm>
            <a:off x="1752600" y="4284663"/>
            <a:ext cx="4749800" cy="1173162"/>
          </a:xfrm>
          <a:prstGeom prst="rect">
            <a:avLst/>
          </a:prstGeom>
        </p:spPr>
        <p:txBody>
          <a:bodyPr/>
          <a:lstStyle>
            <a:lvl1pPr>
              <a:defRPr>
                <a:latin typeface="Arial" panose="020B0604020202020204" pitchFamily="34" charset="0"/>
                <a:cs typeface="Arial" panose="020B0604020202020204" pitchFamily="34" charset="0"/>
              </a:defRPr>
            </a:lvl1pPr>
          </a:lstStyle>
          <a:p>
            <a:pPr algn="l"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15696036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39"/>
          <p:cNvGrpSpPr>
            <a:grpSpLocks/>
          </p:cNvGrpSpPr>
          <p:nvPr userDrawn="1"/>
        </p:nvGrpSpPr>
        <p:grpSpPr bwMode="auto">
          <a:xfrm>
            <a:off x="-577850" y="0"/>
            <a:ext cx="503237" cy="6865938"/>
            <a:chOff x="-578175" y="0"/>
            <a:chExt cx="503840" cy="6865432"/>
          </a:xfrm>
        </p:grpSpPr>
        <p:sp>
          <p:nvSpPr>
            <p:cNvPr id="3"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4" name="Group 41"/>
            <p:cNvGrpSpPr>
              <a:grpSpLocks/>
            </p:cNvGrpSpPr>
            <p:nvPr userDrawn="1"/>
          </p:nvGrpSpPr>
          <p:grpSpPr bwMode="auto">
            <a:xfrm>
              <a:off x="-307801" y="1143000"/>
              <a:ext cx="233465" cy="4572000"/>
              <a:chOff x="-361009" y="1143000"/>
              <a:chExt cx="286674" cy="4572000"/>
            </a:xfrm>
          </p:grpSpPr>
          <p:cxnSp>
            <p:nvCxnSpPr>
              <p:cNvPr id="19"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auto">
            <a:xfrm>
              <a:off x="-307801" y="0"/>
              <a:ext cx="233466" cy="6865432"/>
              <a:chOff x="-564989" y="0"/>
              <a:chExt cx="490654" cy="6865432"/>
            </a:xfrm>
          </p:grpSpPr>
          <p:cxnSp>
            <p:nvCxnSpPr>
              <p:cNvPr id="13"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7" name="TextBox 6"/>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8" name="TextBox 7"/>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9" name="TextBox 8"/>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0" name="TextBox 9"/>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1" name="TextBox 10"/>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2" name="TextBox 11"/>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3" name="Group 60"/>
          <p:cNvGrpSpPr>
            <a:grpSpLocks/>
          </p:cNvGrpSpPr>
          <p:nvPr userDrawn="1"/>
        </p:nvGrpSpPr>
        <p:grpSpPr bwMode="auto">
          <a:xfrm>
            <a:off x="0" y="-325438"/>
            <a:ext cx="9144000" cy="233363"/>
            <a:chOff x="3" y="-325436"/>
            <a:chExt cx="9144000" cy="233362"/>
          </a:xfrm>
        </p:grpSpPr>
        <p:sp>
          <p:nvSpPr>
            <p:cNvPr id="24"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5"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325015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grpSp>
        <p:nvGrpSpPr>
          <p:cNvPr id="2" name="Group 39"/>
          <p:cNvGrpSpPr>
            <a:grpSpLocks/>
          </p:cNvGrpSpPr>
          <p:nvPr userDrawn="1"/>
        </p:nvGrpSpPr>
        <p:grpSpPr bwMode="auto">
          <a:xfrm>
            <a:off x="-577850" y="0"/>
            <a:ext cx="503237" cy="6865938"/>
            <a:chOff x="-578175" y="0"/>
            <a:chExt cx="503840" cy="6865432"/>
          </a:xfrm>
        </p:grpSpPr>
        <p:sp>
          <p:nvSpPr>
            <p:cNvPr id="3"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4" name="Group 41"/>
            <p:cNvGrpSpPr>
              <a:grpSpLocks/>
            </p:cNvGrpSpPr>
            <p:nvPr userDrawn="1"/>
          </p:nvGrpSpPr>
          <p:grpSpPr bwMode="auto">
            <a:xfrm>
              <a:off x="-307801" y="1143000"/>
              <a:ext cx="233465" cy="4572000"/>
              <a:chOff x="-361009" y="1143000"/>
              <a:chExt cx="286674" cy="4572000"/>
            </a:xfrm>
          </p:grpSpPr>
          <p:cxnSp>
            <p:nvCxnSpPr>
              <p:cNvPr id="19"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28"/>
            <p:cNvGrpSpPr>
              <a:grpSpLocks/>
            </p:cNvGrpSpPr>
            <p:nvPr userDrawn="1"/>
          </p:nvGrpSpPr>
          <p:grpSpPr bwMode="auto">
            <a:xfrm>
              <a:off x="-307801" y="0"/>
              <a:ext cx="233466" cy="6865432"/>
              <a:chOff x="-564989" y="0"/>
              <a:chExt cx="490654" cy="6865432"/>
            </a:xfrm>
          </p:grpSpPr>
          <p:cxnSp>
            <p:nvCxnSpPr>
              <p:cNvPr id="13"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7" name="TextBox 6"/>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8" name="TextBox 7"/>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9" name="TextBox 8"/>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0" name="TextBox 9"/>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1" name="TextBox 10"/>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2" name="TextBox 11"/>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3" name="Group 60"/>
          <p:cNvGrpSpPr>
            <a:grpSpLocks/>
          </p:cNvGrpSpPr>
          <p:nvPr userDrawn="1"/>
        </p:nvGrpSpPr>
        <p:grpSpPr bwMode="auto">
          <a:xfrm>
            <a:off x="0" y="-325438"/>
            <a:ext cx="9144000" cy="233363"/>
            <a:chOff x="3" y="-325436"/>
            <a:chExt cx="9144000" cy="233362"/>
          </a:xfrm>
        </p:grpSpPr>
        <p:sp>
          <p:nvSpPr>
            <p:cNvPr id="24"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5"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srgbClr val="000000"/>
                </a:solidFill>
                <a:cs typeface="Arial" charset="0"/>
              </a:rPr>
              <a:t>Johnson Controls, Inc. —</a:t>
            </a:r>
            <a:endParaRPr lang="en-GB" sz="600">
              <a:solidFill>
                <a:srgbClr val="000000"/>
              </a:solidFill>
              <a:cs typeface="Arial" charset="0"/>
            </a:endParaRPr>
          </a:p>
        </p:txBody>
      </p:sp>
      <p:sp>
        <p:nvSpPr>
          <p:cNvPr id="30"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4F8B9CEC-82EA-4BD8-925B-91A662223A61}" type="slidenum">
              <a:rPr lang="de-DE" sz="900">
                <a:solidFill>
                  <a:srgbClr val="000000"/>
                </a:solidFill>
                <a:cs typeface="Arial" charset="0"/>
              </a:rPr>
              <a:pPr algn="l" rtl="0" fontAlgn="base">
                <a:spcBef>
                  <a:spcPct val="0"/>
                </a:spcBef>
                <a:spcAft>
                  <a:spcPct val="0"/>
                </a:spcAft>
                <a:defRPr/>
              </a:pPr>
              <a:t>‹#›</a:t>
            </a:fld>
            <a:endParaRPr lang="de-DE" sz="900">
              <a:solidFill>
                <a:srgbClr val="000000"/>
              </a:solidFill>
              <a:cs typeface="Arial" charset="0"/>
            </a:endParaRPr>
          </a:p>
        </p:txBody>
      </p:sp>
      <p:sp>
        <p:nvSpPr>
          <p:cNvPr id="31" name="Footer Placeholder 1"/>
          <p:cNvSpPr>
            <a:spLocks noGrp="1"/>
          </p:cNvSpPr>
          <p:nvPr>
            <p:ph type="ftr" sz="quarter" idx="10"/>
          </p:nvPr>
        </p:nvSpPr>
        <p:spPr>
          <a:xfrm>
            <a:off x="1752600" y="4284663"/>
            <a:ext cx="4749800" cy="1173162"/>
          </a:xfrm>
          <a:prstGeom prst="rect">
            <a:avLst/>
          </a:prstGeom>
        </p:spPr>
        <p:txBody>
          <a:bodyPr/>
          <a:lstStyle>
            <a:lvl1pPr algn="l">
              <a:defRPr sz="600">
                <a:solidFill>
                  <a:schemeClr val="tx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black"/>
                </a:solidFill>
              </a:rPr>
              <a:t>Footer - Use 'Insert &gt;Header &amp; Footer' to modify this text and ‘Apply to all’</a:t>
            </a:r>
          </a:p>
        </p:txBody>
      </p:sp>
    </p:spTree>
    <p:extLst>
      <p:ext uri="{BB962C8B-B14F-4D97-AF65-F5344CB8AC3E}">
        <p14:creationId xmlns:p14="http://schemas.microsoft.com/office/powerpoint/2010/main" val="16539889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grpSp>
        <p:nvGrpSpPr>
          <p:cNvPr id="3" name="Group 39"/>
          <p:cNvGrpSpPr>
            <a:grpSpLocks/>
          </p:cNvGrpSpPr>
          <p:nvPr userDrawn="1"/>
        </p:nvGrpSpPr>
        <p:grpSpPr bwMode="auto">
          <a:xfrm>
            <a:off x="-577850" y="0"/>
            <a:ext cx="503237" cy="6865938"/>
            <a:chOff x="-578175" y="0"/>
            <a:chExt cx="503840" cy="6865432"/>
          </a:xfrm>
        </p:grpSpPr>
        <p:sp>
          <p:nvSpPr>
            <p:cNvPr id="4" name="Rectangle 40"/>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5" name="Group 41"/>
            <p:cNvGrpSpPr>
              <a:grpSpLocks/>
            </p:cNvGrpSpPr>
            <p:nvPr userDrawn="1"/>
          </p:nvGrpSpPr>
          <p:grpSpPr bwMode="auto">
            <a:xfrm>
              <a:off x="-307801" y="1143000"/>
              <a:ext cx="233465" cy="4572000"/>
              <a:chOff x="-361009" y="1143000"/>
              <a:chExt cx="286674" cy="4572000"/>
            </a:xfrm>
          </p:grpSpPr>
          <p:cxnSp>
            <p:nvCxnSpPr>
              <p:cNvPr id="20" name="Straight Connector 56"/>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8"/>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9"/>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userDrawn="1"/>
          </p:nvGrpSpPr>
          <p:grpSpPr bwMode="auto">
            <a:xfrm>
              <a:off x="-307801" y="0"/>
              <a:ext cx="233466" cy="6865432"/>
              <a:chOff x="-564989" y="0"/>
              <a:chExt cx="490654" cy="6865432"/>
            </a:xfrm>
          </p:grpSpPr>
          <p:cxnSp>
            <p:nvCxnSpPr>
              <p:cNvPr id="14" name="Straight Connector 50"/>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51"/>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2"/>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8" name="TextBox 7"/>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9" name="TextBox 8"/>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0" name="TextBox 9"/>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1" name="TextBox 10"/>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2" name="TextBox 11"/>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3" name="TextBox 12"/>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4" name="Group 60"/>
          <p:cNvGrpSpPr>
            <a:grpSpLocks/>
          </p:cNvGrpSpPr>
          <p:nvPr userDrawn="1"/>
        </p:nvGrpSpPr>
        <p:grpSpPr bwMode="auto">
          <a:xfrm>
            <a:off x="0" y="-325438"/>
            <a:ext cx="9144000" cy="233363"/>
            <a:chOff x="3" y="-325436"/>
            <a:chExt cx="9144000" cy="233362"/>
          </a:xfrm>
        </p:grpSpPr>
        <p:sp>
          <p:nvSpPr>
            <p:cNvPr id="25" name="Rectangle 61"/>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6" name="Straight Connector 62"/>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63"/>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4"/>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5"/>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Picture Placeholder 2"/>
          <p:cNvSpPr>
            <a:spLocks noGrp="1"/>
          </p:cNvSpPr>
          <p:nvPr>
            <p:ph type="pic" sz="quarter" idx="10"/>
          </p:nvPr>
        </p:nvSpPr>
        <p:spPr>
          <a:xfrm>
            <a:off x="0" y="0"/>
            <a:ext cx="9144000" cy="6858000"/>
          </a:xfrm>
          <a:prstGeom prst="rect">
            <a:avLst/>
          </a:prstGeom>
        </p:spPr>
        <p:txBody>
          <a:bodyPr rtlCol="0" anchor="ctr">
            <a:normAutofit/>
          </a:bodyPr>
          <a:lstStyle>
            <a:lvl1pPr marL="0" indent="0" algn="ctr">
              <a:buNone/>
              <a:defRPr baseline="0">
                <a:solidFill>
                  <a:schemeClr val="bg2"/>
                </a:solidFill>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177200896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pic>
        <p:nvPicPr>
          <p:cNvPr id="3"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9"/>
          <p:cNvGrpSpPr>
            <a:grpSpLocks/>
          </p:cNvGrpSpPr>
          <p:nvPr userDrawn="1"/>
        </p:nvGrpSpPr>
        <p:grpSpPr bwMode="auto">
          <a:xfrm>
            <a:off x="-577850" y="0"/>
            <a:ext cx="503237" cy="6865938"/>
            <a:chOff x="-578175" y="0"/>
            <a:chExt cx="503840" cy="6865432"/>
          </a:xfrm>
        </p:grpSpPr>
        <p:sp>
          <p:nvSpPr>
            <p:cNvPr id="5" name="Rectangle 41"/>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6" name="Group 41"/>
            <p:cNvGrpSpPr>
              <a:grpSpLocks/>
            </p:cNvGrpSpPr>
            <p:nvPr userDrawn="1"/>
          </p:nvGrpSpPr>
          <p:grpSpPr bwMode="auto">
            <a:xfrm>
              <a:off x="-307801" y="1143000"/>
              <a:ext cx="233465" cy="4572000"/>
              <a:chOff x="-361009" y="1143000"/>
              <a:chExt cx="286674" cy="4572000"/>
            </a:xfrm>
          </p:grpSpPr>
          <p:cxnSp>
            <p:nvCxnSpPr>
              <p:cNvPr id="21" name="Straight Connector 57"/>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8"/>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9"/>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0"/>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28"/>
            <p:cNvGrpSpPr>
              <a:grpSpLocks/>
            </p:cNvGrpSpPr>
            <p:nvPr userDrawn="1"/>
          </p:nvGrpSpPr>
          <p:grpSpPr bwMode="auto">
            <a:xfrm>
              <a:off x="-307801" y="0"/>
              <a:ext cx="233466" cy="6865432"/>
              <a:chOff x="-564989" y="0"/>
              <a:chExt cx="490654" cy="6865432"/>
            </a:xfrm>
          </p:grpSpPr>
          <p:cxnSp>
            <p:nvCxnSpPr>
              <p:cNvPr id="15" name="Straight Connector 51"/>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52"/>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6"/>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9"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0"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1"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2"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3"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4"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5" name="Group 61"/>
          <p:cNvGrpSpPr>
            <a:grpSpLocks/>
          </p:cNvGrpSpPr>
          <p:nvPr userDrawn="1"/>
        </p:nvGrpSpPr>
        <p:grpSpPr bwMode="auto">
          <a:xfrm>
            <a:off x="0" y="-325438"/>
            <a:ext cx="9144000" cy="233363"/>
            <a:chOff x="3" y="-325436"/>
            <a:chExt cx="9144000" cy="233362"/>
          </a:xfrm>
        </p:grpSpPr>
        <p:sp>
          <p:nvSpPr>
            <p:cNvPr id="26" name="Rectangle 62"/>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7" name="Straight Connector 63"/>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4"/>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5"/>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6"/>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prstClr val="white"/>
                </a:solidFill>
                <a:cs typeface="Arial" charset="0"/>
              </a:rPr>
              <a:t>Johnson Controls, Inc. —</a:t>
            </a:r>
            <a:endParaRPr lang="en-GB" sz="600">
              <a:solidFill>
                <a:prstClr val="white"/>
              </a:solidFill>
              <a:cs typeface="Arial" charset="0"/>
            </a:endParaRPr>
          </a:p>
        </p:txBody>
      </p:sp>
      <p:sp>
        <p:nvSpPr>
          <p:cNvPr id="32"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BD20E55-1305-4C45-AD6E-9D2DAAA64A05}" type="slidenum">
              <a:rPr lang="de-DE" sz="900">
                <a:solidFill>
                  <a:prstClr val="white"/>
                </a:solidFill>
                <a:cs typeface="Arial" charset="0"/>
              </a:rPr>
              <a:pPr algn="l" rtl="0" fontAlgn="base">
                <a:spcBef>
                  <a:spcPct val="0"/>
                </a:spcBef>
                <a:spcAft>
                  <a:spcPct val="0"/>
                </a:spcAft>
                <a:defRPr/>
              </a:pPr>
              <a:t>‹#›</a:t>
            </a:fld>
            <a:endParaRPr lang="de-DE" sz="900">
              <a:solidFill>
                <a:prstClr val="white"/>
              </a:solidFill>
              <a:cs typeface="Arial" charset="0"/>
            </a:endParaRPr>
          </a:p>
        </p:txBody>
      </p:sp>
      <p:sp>
        <p:nvSpPr>
          <p:cNvPr id="2" name="Text Placeholder 7"/>
          <p:cNvSpPr>
            <a:spLocks noGrp="1"/>
          </p:cNvSpPr>
          <p:nvPr>
            <p:ph type="body" sz="quarter" idx="10"/>
          </p:nvPr>
        </p:nvSpPr>
        <p:spPr>
          <a:xfrm>
            <a:off x="762001" y="1560513"/>
            <a:ext cx="7578725" cy="3257550"/>
          </a:xfrm>
          <a:prstGeom prst="rect">
            <a:avLst/>
          </a:prstGeom>
        </p:spPr>
        <p:txBody>
          <a:bodyPr anchor="ctr"/>
          <a:lstStyle>
            <a:lvl1pPr marL="0" indent="0" algn="ctr">
              <a:buNone/>
              <a:defRPr sz="3200">
                <a:solidFill>
                  <a:schemeClr val="bg1"/>
                </a:solidFill>
              </a:defRPr>
            </a:lvl1pPr>
            <a:lvl2pPr marL="0" indent="1588" algn="ctr">
              <a:buClr>
                <a:schemeClr val="bg1"/>
              </a:buClr>
              <a:buNone/>
              <a:defRPr sz="2400">
                <a:solidFill>
                  <a:schemeClr val="bg1"/>
                </a:solidFill>
              </a:defRPr>
            </a:lvl2pPr>
            <a:lvl3pPr marL="0" indent="0" algn="r">
              <a:spcAft>
                <a:spcPts val="0"/>
              </a:spcAft>
              <a:buClr>
                <a:schemeClr val="bg1"/>
              </a:buClr>
              <a:buNone/>
              <a:defRPr sz="1800">
                <a:solidFill>
                  <a:schemeClr val="bg1"/>
                </a:solidFill>
              </a:defRPr>
            </a:lvl3pPr>
            <a:lvl4pPr marL="0" indent="0" algn="r">
              <a:buClr>
                <a:schemeClr val="bg1"/>
              </a:buClr>
              <a:buNone/>
              <a:defRPr sz="1600" i="1">
                <a:solidFill>
                  <a:schemeClr val="bg1"/>
                </a:solidFill>
              </a:defRPr>
            </a:lvl4pPr>
            <a:lvl5pPr marL="0" indent="0" algn="ctr">
              <a:buClr>
                <a:schemeClr val="bg1"/>
              </a:buClr>
              <a:buNone/>
              <a:defRPr sz="1400">
                <a:solidFill>
                  <a:schemeClr val="bg1"/>
                </a:solidFill>
              </a:defRPr>
            </a:lvl5pPr>
            <a:lvl6pPr marL="0" indent="0" algn="ctr">
              <a:buClr>
                <a:schemeClr val="bg1"/>
              </a:buClr>
              <a:buNone/>
              <a:defRPr>
                <a:solidFill>
                  <a:schemeClr val="bg1"/>
                </a:solidFill>
              </a:defRPr>
            </a:lvl6pPr>
            <a:lvl7pPr marL="0" indent="0" algn="ctr">
              <a:buNone/>
              <a:defRPr sz="1000">
                <a:solidFill>
                  <a:schemeClr val="bg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Footer Placeholder 1"/>
          <p:cNvSpPr>
            <a:spLocks noGrp="1"/>
          </p:cNvSpPr>
          <p:nvPr>
            <p:ph type="ftr" sz="quarter" idx="11"/>
          </p:nvPr>
        </p:nvSpPr>
        <p:spPr>
          <a:xfrm>
            <a:off x="1752600" y="4284663"/>
            <a:ext cx="4749800" cy="1173162"/>
          </a:xfrm>
          <a:prstGeom prst="rect">
            <a:avLst/>
          </a:prstGeom>
        </p:spPr>
        <p:txBody>
          <a:bodyPr/>
          <a:lstStyle>
            <a:lvl1pPr algn="l">
              <a:defRPr sz="600">
                <a:solidFill>
                  <a:schemeClr val="bg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white"/>
                </a:solidFill>
              </a:rPr>
              <a:t>Footer - Use 'Insert &gt;Header &amp; Footer' to modify this text and ‘Apply to all’</a:t>
            </a:r>
          </a:p>
        </p:txBody>
      </p:sp>
    </p:spTree>
    <p:extLst>
      <p:ext uri="{BB962C8B-B14F-4D97-AF65-F5344CB8AC3E}">
        <p14:creationId xmlns:p14="http://schemas.microsoft.com/office/powerpoint/2010/main" val="22335992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Bottom image">
    <p:spTree>
      <p:nvGrpSpPr>
        <p:cNvPr id="1" name=""/>
        <p:cNvGrpSpPr/>
        <p:nvPr/>
      </p:nvGrpSpPr>
      <p:grpSpPr>
        <a:xfrm>
          <a:off x="0" y="0"/>
          <a:ext cx="0" cy="0"/>
          <a:chOff x="0" y="0"/>
          <a:chExt cx="0" cy="0"/>
        </a:xfrm>
      </p:grpSpPr>
      <p:sp>
        <p:nvSpPr>
          <p:cNvPr id="7" name="Rectangle 39"/>
          <p:cNvSpPr/>
          <p:nvPr userDrawn="1"/>
        </p:nvSpPr>
        <p:spPr>
          <a:xfrm>
            <a:off x="0" y="3432175"/>
            <a:ext cx="9144000" cy="34337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sp>
        <p:nvSpPr>
          <p:cNvPr id="8" name="TextBox 35"/>
          <p:cNvSpPr txBox="1">
            <a:spLocks noChangeArrowheads="1"/>
          </p:cNvSpPr>
          <p:nvPr userDrawn="1"/>
        </p:nvSpPr>
        <p:spPr bwMode="auto">
          <a:xfrm>
            <a:off x="7877175" y="4243388"/>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9" name="TextBox 36"/>
          <p:cNvSpPr txBox="1">
            <a:spLocks noChangeArrowheads="1"/>
          </p:cNvSpPr>
          <p:nvPr userDrawn="1"/>
        </p:nvSpPr>
        <p:spPr bwMode="auto">
          <a:xfrm>
            <a:off x="128588" y="4243388"/>
            <a:ext cx="1152525" cy="1514475"/>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10" name="Group 39"/>
          <p:cNvGrpSpPr>
            <a:grpSpLocks/>
          </p:cNvGrpSpPr>
          <p:nvPr userDrawn="1"/>
        </p:nvGrpSpPr>
        <p:grpSpPr bwMode="auto">
          <a:xfrm>
            <a:off x="-577850" y="0"/>
            <a:ext cx="503237" cy="6865938"/>
            <a:chOff x="-578175" y="0"/>
            <a:chExt cx="503840" cy="6865432"/>
          </a:xfrm>
        </p:grpSpPr>
        <p:sp>
          <p:nvSpPr>
            <p:cNvPr id="11" name="Rectangle 43"/>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2" name="Group 41"/>
            <p:cNvGrpSpPr>
              <a:grpSpLocks/>
            </p:cNvGrpSpPr>
            <p:nvPr userDrawn="1"/>
          </p:nvGrpSpPr>
          <p:grpSpPr bwMode="auto">
            <a:xfrm>
              <a:off x="-307801" y="1143000"/>
              <a:ext cx="233465" cy="4572000"/>
              <a:chOff x="-361009" y="1143000"/>
              <a:chExt cx="286674" cy="4572000"/>
            </a:xfrm>
          </p:grpSpPr>
          <p:cxnSp>
            <p:nvCxnSpPr>
              <p:cNvPr id="27" name="Straight Connector 59"/>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0"/>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1"/>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2"/>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28"/>
            <p:cNvGrpSpPr>
              <a:grpSpLocks/>
            </p:cNvGrpSpPr>
            <p:nvPr userDrawn="1"/>
          </p:nvGrpSpPr>
          <p:grpSpPr bwMode="auto">
            <a:xfrm>
              <a:off x="-307801" y="0"/>
              <a:ext cx="233466" cy="6865432"/>
              <a:chOff x="-564989" y="0"/>
              <a:chExt cx="490654" cy="6865432"/>
            </a:xfrm>
          </p:grpSpPr>
          <p:cxnSp>
            <p:nvCxnSpPr>
              <p:cNvPr id="21" name="Straight Connector 53"/>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4"/>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5"/>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6"/>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7"/>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58"/>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5"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6"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7"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8"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9"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0"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1" name="Group 63"/>
          <p:cNvGrpSpPr>
            <a:grpSpLocks/>
          </p:cNvGrpSpPr>
          <p:nvPr userDrawn="1"/>
        </p:nvGrpSpPr>
        <p:grpSpPr bwMode="auto">
          <a:xfrm>
            <a:off x="0" y="-325438"/>
            <a:ext cx="9144000" cy="233363"/>
            <a:chOff x="3" y="-325436"/>
            <a:chExt cx="9144000" cy="233362"/>
          </a:xfrm>
        </p:grpSpPr>
        <p:sp>
          <p:nvSpPr>
            <p:cNvPr id="32" name="Rectangle 64"/>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3" name="Straight Connector 65"/>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6"/>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7"/>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68"/>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6"/>
          <p:cNvSpPr>
            <a:spLocks noGrp="1" noChangeArrowheads="1"/>
          </p:cNvSpPr>
          <p:nvPr>
            <p:ph type="ctrTitle" sz="quarter"/>
          </p:nvPr>
        </p:nvSpPr>
        <p:spPr>
          <a:xfrm>
            <a:off x="0" y="2285995"/>
            <a:ext cx="9144000" cy="1188000"/>
          </a:xfrm>
          <a:solidFill>
            <a:schemeClr val="tx2"/>
          </a:solidFill>
        </p:spPr>
        <p:txBody>
          <a:bodyPr lIns="756000" rIns="180000" anchor="ctr">
            <a:noAutofit/>
          </a:bodyPr>
          <a:lstStyle>
            <a:lvl1pPr>
              <a:lnSpc>
                <a:spcPct val="110000"/>
              </a:lnSpc>
              <a:tabLst>
                <a:tab pos="2330450" algn="l"/>
              </a:tabLst>
              <a:defRPr sz="1800" b="0" baseline="0">
                <a:solidFill>
                  <a:schemeClr val="bg1"/>
                </a:solidFill>
                <a:latin typeface="+mn-lt"/>
              </a:defRPr>
            </a:lvl1pPr>
          </a:lstStyle>
          <a:p>
            <a:r>
              <a:rPr lang="en-US" smtClean="0"/>
              <a:t>Click to edit Master title style</a:t>
            </a:r>
            <a:endParaRPr lang="en-GB" dirty="0"/>
          </a:p>
        </p:txBody>
      </p:sp>
      <p:sp>
        <p:nvSpPr>
          <p:cNvPr id="5" name="Text Placeholder 4"/>
          <p:cNvSpPr>
            <a:spLocks noGrp="1"/>
          </p:cNvSpPr>
          <p:nvPr>
            <p:ph type="body" sz="quarter" idx="11"/>
          </p:nvPr>
        </p:nvSpPr>
        <p:spPr>
          <a:xfrm>
            <a:off x="755650" y="744071"/>
            <a:ext cx="7997868" cy="1438742"/>
          </a:xfrm>
          <a:prstGeom prst="rect">
            <a:avLst/>
          </a:prstGeom>
          <a:ln>
            <a:noFill/>
          </a:ln>
        </p:spPr>
        <p:txBody>
          <a:bodyPr tIns="91440"/>
          <a:lstStyle>
            <a:lvl1pPr marL="0" indent="0">
              <a:lnSpc>
                <a:spcPct val="90000"/>
              </a:lnSpc>
              <a:spcAft>
                <a:spcPts val="0"/>
              </a:spcAft>
              <a:buNone/>
              <a:defRPr sz="3200">
                <a:ln>
                  <a:noFill/>
                </a:ln>
                <a:solidFill>
                  <a:srgbClr val="000000"/>
                </a:solidFill>
              </a:defRPr>
            </a:lvl1pPr>
          </a:lstStyle>
          <a:p>
            <a:pPr lvl="0"/>
            <a:r>
              <a:rPr lang="en-US" smtClean="0"/>
              <a:t>Click to edit Master text styles</a:t>
            </a:r>
          </a:p>
        </p:txBody>
      </p:sp>
      <p:sp>
        <p:nvSpPr>
          <p:cNvPr id="6" name="Picture Placeholder 30"/>
          <p:cNvSpPr>
            <a:spLocks noGrp="1"/>
          </p:cNvSpPr>
          <p:nvPr>
            <p:ph type="pic" sz="quarter" idx="10"/>
          </p:nvPr>
        </p:nvSpPr>
        <p:spPr>
          <a:xfrm>
            <a:off x="0" y="3432175"/>
            <a:ext cx="9144000" cy="3425827"/>
          </a:xfrm>
          <a:prstGeom prst="rect">
            <a:avLst/>
          </a:prstGeom>
        </p:spPr>
        <p:txBody>
          <a:bodyPr rtlCol="0" anchor="ctr">
            <a:normAutofit/>
          </a:bodyPr>
          <a:lstStyle>
            <a:lvl1pPr marL="0" marR="0" indent="0" algn="ctr" defTabSz="914400" rtl="0" eaLnBrk="1" fontAlgn="base" latinLnBrk="0" hangingPunct="1">
              <a:lnSpc>
                <a:spcPct val="110000"/>
              </a:lnSpc>
              <a:spcBef>
                <a:spcPts val="0"/>
              </a:spcBef>
              <a:spcAft>
                <a:spcPts val="600"/>
              </a:spcAft>
              <a:buClr>
                <a:schemeClr val="bg2"/>
              </a:buClr>
              <a:buSzTx/>
              <a:buFont typeface="Wingdings" pitchFamily="2" charset="2"/>
              <a:buNone/>
              <a:tabLst/>
              <a:defRPr>
                <a:solidFill>
                  <a:schemeClr val="bg2">
                    <a:lumMod val="60000"/>
                    <a:lumOff val="40000"/>
                  </a:schemeClr>
                </a:solidFill>
              </a:defRPr>
            </a:lvl1pPr>
          </a:lstStyle>
          <a:p>
            <a:pPr lvl="0"/>
            <a:r>
              <a:rPr lang="en-US" noProof="0" smtClean="0"/>
              <a:t>Click icon to add picture</a:t>
            </a:r>
            <a:endParaRPr lang="en-GB" noProof="0" smtClean="0"/>
          </a:p>
        </p:txBody>
      </p:sp>
    </p:spTree>
    <p:extLst>
      <p:ext uri="{BB962C8B-B14F-4D97-AF65-F5344CB8AC3E}">
        <p14:creationId xmlns:p14="http://schemas.microsoft.com/office/powerpoint/2010/main" val="24038652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Right im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5724525" y="5826125"/>
            <a:ext cx="2228850" cy="884238"/>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sp>
        <p:nvSpPr>
          <p:cNvPr id="8" name="TextBox 35"/>
          <p:cNvSpPr txBox="1">
            <a:spLocks noChangeArrowheads="1"/>
          </p:cNvSpPr>
          <p:nvPr userDrawn="1"/>
        </p:nvSpPr>
        <p:spPr bwMode="auto">
          <a:xfrm>
            <a:off x="5724525" y="288925"/>
            <a:ext cx="2228850" cy="884238"/>
          </a:xfrm>
          <a:prstGeom prst="rect">
            <a:avLst/>
          </a:prstGeom>
          <a:solidFill>
            <a:srgbClr val="F5C4BC"/>
          </a:solidFill>
          <a:ln>
            <a:noFill/>
          </a:ln>
          <a:extLst/>
        </p:spPr>
        <p:txBody>
          <a:bodyPr lIns="18033" tIns="10795" rIns="18033" bIns="1079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ts val="600"/>
              </a:spcAft>
              <a:defRPr/>
            </a:pPr>
            <a:r>
              <a:rPr lang="en-GB" altLang="en-US" sz="1000" smtClean="0">
                <a:solidFill>
                  <a:prstClr val="white"/>
                </a:solidFill>
                <a:cs typeface="Arial" charset="0"/>
              </a:rPr>
              <a:t>If the you can read this </a:t>
            </a:r>
            <a:r>
              <a:rPr lang="en-GB" altLang="en-US" sz="1000" b="1" smtClean="0">
                <a:solidFill>
                  <a:prstClr val="white"/>
                </a:solidFill>
                <a:cs typeface="Arial" charset="0"/>
              </a:rPr>
              <a:t>Click on the icon to choose a picture </a:t>
            </a:r>
            <a:r>
              <a:rPr lang="en-GB" altLang="en-US" sz="1000" smtClean="0">
                <a:solidFill>
                  <a:prstClr val="white"/>
                </a:solidFill>
                <a:cs typeface="Arial" charset="0"/>
              </a:rPr>
              <a:t>or </a:t>
            </a:r>
            <a:br>
              <a:rPr lang="en-GB" altLang="en-US" sz="1000" smtClean="0">
                <a:solidFill>
                  <a:prstClr val="white"/>
                </a:solidFill>
                <a:cs typeface="Arial" charset="0"/>
              </a:rPr>
            </a:br>
            <a:r>
              <a:rPr lang="en-GB" altLang="en-US" sz="1000" b="1" smtClean="0">
                <a:solidFill>
                  <a:prstClr val="white"/>
                </a:solidFill>
                <a:cs typeface="Arial" charset="0"/>
              </a:rPr>
              <a:t>Reset the slide</a:t>
            </a:r>
            <a:r>
              <a:rPr lang="en-GB" altLang="en-US" sz="1000" smtClean="0">
                <a:solidFill>
                  <a:prstClr val="white"/>
                </a:solidFill>
                <a:cs typeface="Arial" charset="0"/>
              </a:rPr>
              <a:t>.</a:t>
            </a:r>
          </a:p>
          <a:p>
            <a:pPr algn="ctr" rtl="0" eaLnBrk="1" fontAlgn="base" hangingPunct="1">
              <a:spcBef>
                <a:spcPct val="0"/>
              </a:spcBef>
              <a:spcAft>
                <a:spcPct val="0"/>
              </a:spcAft>
              <a:defRPr/>
            </a:pPr>
            <a:r>
              <a:rPr lang="en-GB" altLang="en-US" sz="700" smtClean="0">
                <a:solidFill>
                  <a:prstClr val="white"/>
                </a:solidFill>
                <a:cs typeface="Arial" charset="0"/>
              </a:rPr>
              <a:t>To Reset: Right click on the slide thumbnail and select ‘reset slide’ or choose the ‘Reset’ button on the ‘Home’ ribbon (next to the font choice box)</a:t>
            </a:r>
          </a:p>
        </p:txBody>
      </p:sp>
      <p:grpSp>
        <p:nvGrpSpPr>
          <p:cNvPr id="9" name="Group 39"/>
          <p:cNvGrpSpPr>
            <a:grpSpLocks/>
          </p:cNvGrpSpPr>
          <p:nvPr userDrawn="1"/>
        </p:nvGrpSpPr>
        <p:grpSpPr bwMode="auto">
          <a:xfrm>
            <a:off x="-577850" y="0"/>
            <a:ext cx="503237" cy="6865938"/>
            <a:chOff x="-578175" y="0"/>
            <a:chExt cx="503840" cy="6865432"/>
          </a:xfrm>
        </p:grpSpPr>
        <p:sp>
          <p:nvSpPr>
            <p:cNvPr id="10" name="Rectangle 42"/>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1" name="Group 41"/>
            <p:cNvGrpSpPr>
              <a:grpSpLocks/>
            </p:cNvGrpSpPr>
            <p:nvPr userDrawn="1"/>
          </p:nvGrpSpPr>
          <p:grpSpPr bwMode="auto">
            <a:xfrm>
              <a:off x="-307801" y="1143000"/>
              <a:ext cx="233465" cy="4572000"/>
              <a:chOff x="-361009" y="1143000"/>
              <a:chExt cx="286674" cy="4572000"/>
            </a:xfrm>
          </p:grpSpPr>
          <p:cxnSp>
            <p:nvCxnSpPr>
              <p:cNvPr id="26" name="Straight Connector 58"/>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59"/>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60"/>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1"/>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28"/>
            <p:cNvGrpSpPr>
              <a:grpSpLocks/>
            </p:cNvGrpSpPr>
            <p:nvPr userDrawn="1"/>
          </p:nvGrpSpPr>
          <p:grpSpPr bwMode="auto">
            <a:xfrm>
              <a:off x="-307801" y="0"/>
              <a:ext cx="233466" cy="6865432"/>
              <a:chOff x="-564989" y="0"/>
              <a:chExt cx="490654" cy="6865432"/>
            </a:xfrm>
          </p:grpSpPr>
          <p:cxnSp>
            <p:nvCxnSpPr>
              <p:cNvPr id="20" name="Straight Connector 52"/>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3"/>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4"/>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5"/>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6"/>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7"/>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4"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5"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6"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7"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8"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9"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30" name="Group 62"/>
          <p:cNvGrpSpPr>
            <a:grpSpLocks/>
          </p:cNvGrpSpPr>
          <p:nvPr userDrawn="1"/>
        </p:nvGrpSpPr>
        <p:grpSpPr bwMode="auto">
          <a:xfrm>
            <a:off x="0" y="-325438"/>
            <a:ext cx="9144000" cy="233363"/>
            <a:chOff x="3" y="-325436"/>
            <a:chExt cx="9144000" cy="233362"/>
          </a:xfrm>
        </p:grpSpPr>
        <p:sp>
          <p:nvSpPr>
            <p:cNvPr id="31" name="Rectangle 6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32" name="Straight Connector 6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6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6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5"/>
          <p:cNvSpPr>
            <a:spLocks noGrp="1"/>
          </p:cNvSpPr>
          <p:nvPr>
            <p:ph type="body" sz="quarter" idx="11"/>
          </p:nvPr>
        </p:nvSpPr>
        <p:spPr>
          <a:xfrm>
            <a:off x="468314" y="3506788"/>
            <a:ext cx="3924299"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18"/>
          <p:cNvSpPr>
            <a:spLocks noGrp="1"/>
          </p:cNvSpPr>
          <p:nvPr>
            <p:ph type="pic" sz="quarter" idx="15"/>
          </p:nvPr>
        </p:nvSpPr>
        <p:spPr>
          <a:xfrm>
            <a:off x="4572000" y="0"/>
            <a:ext cx="4572000" cy="6858000"/>
          </a:xfrm>
          <a:prstGeom prst="rect">
            <a:avLst/>
          </a:prstGeom>
        </p:spPr>
        <p:txBody>
          <a:bodyPr rtlCol="0" anchor="ctr">
            <a:normAutofit/>
          </a:bodyPr>
          <a:lstStyle>
            <a:lvl1pPr marL="0" indent="0" algn="ctr">
              <a:buNone/>
              <a:defRPr baseline="0">
                <a:solidFill>
                  <a:schemeClr val="bg2">
                    <a:lumMod val="60000"/>
                    <a:lumOff val="40000"/>
                  </a:schemeClr>
                </a:solidFill>
              </a:defRPr>
            </a:lvl1pPr>
          </a:lstStyle>
          <a:p>
            <a:pPr lvl="0"/>
            <a:r>
              <a:rPr lang="en-US" noProof="0" smtClean="0"/>
              <a:t>Click icon to add picture</a:t>
            </a:r>
            <a:endParaRPr lang="en-GB" noProof="0"/>
          </a:p>
        </p:txBody>
      </p:sp>
      <p:sp>
        <p:nvSpPr>
          <p:cNvPr id="6" name="Title 7"/>
          <p:cNvSpPr>
            <a:spLocks noGrp="1"/>
          </p:cNvSpPr>
          <p:nvPr>
            <p:ph type="title"/>
          </p:nvPr>
        </p:nvSpPr>
        <p:spPr>
          <a:xfrm>
            <a:off x="469900" y="325941"/>
            <a:ext cx="3922713" cy="2895160"/>
          </a:xfrm>
        </p:spPr>
        <p:txBody>
          <a:bodyPr/>
          <a:lstStyle>
            <a:lvl1pPr>
              <a:defRPr sz="2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8551904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enVerid">
    <p:spTree>
      <p:nvGrpSpPr>
        <p:cNvPr id="1" name=""/>
        <p:cNvGrpSpPr/>
        <p:nvPr/>
      </p:nvGrpSpPr>
      <p:grpSpPr>
        <a:xfrm>
          <a:off x="0" y="0"/>
          <a:ext cx="0" cy="0"/>
          <a:chOff x="0" y="0"/>
          <a:chExt cx="0" cy="0"/>
        </a:xfrm>
      </p:grpSpPr>
      <p:pic>
        <p:nvPicPr>
          <p:cNvPr id="17" name="תמונה 16" descr="inner page hands.jpg"/>
          <p:cNvPicPr>
            <a:picLocks noChangeAspect="1"/>
          </p:cNvPicPr>
          <p:nvPr userDrawn="1"/>
        </p:nvPicPr>
        <p:blipFill>
          <a:blip r:embed="rId2"/>
          <a:stretch>
            <a:fillRect/>
          </a:stretch>
        </p:blipFill>
        <p:spPr>
          <a:xfrm flipH="1">
            <a:off x="0" y="2142"/>
            <a:ext cx="9144000" cy="6855858"/>
          </a:xfrm>
          <a:prstGeom prst="rect">
            <a:avLst/>
          </a:prstGeom>
        </p:spPr>
      </p:pic>
      <p:pic>
        <p:nvPicPr>
          <p:cNvPr id="18" name="תמונה 17"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9" name="תמונה 18"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21" name="מלבן 20"/>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5"/>
              </a:buBlip>
              <a:defRPr sz="1500"/>
            </a:lvl1pPr>
            <a:lvl2pPr algn="l" rtl="0">
              <a:buSzPct val="100000"/>
              <a:buFontTx/>
              <a:buBlip>
                <a:blip r:embed="rId5"/>
              </a:buBlip>
              <a:defRPr sz="1500"/>
            </a:lvl2pPr>
            <a:lvl3pPr>
              <a:buSzPct val="90000"/>
              <a:buFontTx/>
              <a:buBlip>
                <a:blip r:embed="rId6"/>
              </a:buBlip>
              <a:defRPr/>
            </a:lvl3pPr>
            <a:lvl4pPr>
              <a:buSzPct val="90000"/>
              <a:buFontTx/>
              <a:buBlip>
                <a:blip r:embed="rId6"/>
              </a:buBlip>
              <a:defRPr/>
            </a:lvl4pPr>
            <a:lvl5pPr>
              <a:buSzPct val="90000"/>
              <a:buFontTx/>
              <a:buBlip>
                <a:blip r:embed="rId6"/>
              </a:buBlip>
              <a:defRPr/>
            </a:lvl5pPr>
          </a:lstStyle>
          <a:p>
            <a:pPr lvl="0"/>
            <a:r>
              <a:rPr lang="he-IL" smtClean="0"/>
              <a:t>לחץ כדי לערוך סגנונות טקסט של תבנית בסיס</a:t>
            </a:r>
          </a:p>
          <a:p>
            <a:pPr lvl="1"/>
            <a:r>
              <a:rPr lang="he-IL" smtClean="0"/>
              <a:t>רמה שנייה</a:t>
            </a:r>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No image">
    <p:spTree>
      <p:nvGrpSpPr>
        <p:cNvPr id="1" name=""/>
        <p:cNvGrpSpPr/>
        <p:nvPr/>
      </p:nvGrpSpPr>
      <p:grpSpPr>
        <a:xfrm>
          <a:off x="0" y="0"/>
          <a:ext cx="0" cy="0"/>
          <a:chOff x="0" y="0"/>
          <a:chExt cx="0" cy="0"/>
        </a:xfrm>
      </p:grpSpPr>
      <p:pic>
        <p:nvPicPr>
          <p:cNvPr id="4" name="Picture 35" descr="JCI_RGB.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9"/>
          <p:cNvGrpSpPr>
            <a:grpSpLocks/>
          </p:cNvGrpSpPr>
          <p:nvPr userDrawn="1"/>
        </p:nvGrpSpPr>
        <p:grpSpPr bwMode="auto">
          <a:xfrm>
            <a:off x="-577850" y="0"/>
            <a:ext cx="503237" cy="6865938"/>
            <a:chOff x="-578175" y="0"/>
            <a:chExt cx="503840" cy="6865432"/>
          </a:xfrm>
        </p:grpSpPr>
        <p:sp>
          <p:nvSpPr>
            <p:cNvPr id="6" name="Rectangle 41"/>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8" name="Group 41"/>
            <p:cNvGrpSpPr>
              <a:grpSpLocks/>
            </p:cNvGrpSpPr>
            <p:nvPr userDrawn="1"/>
          </p:nvGrpSpPr>
          <p:grpSpPr bwMode="auto">
            <a:xfrm>
              <a:off x="-307801" y="1143000"/>
              <a:ext cx="233465" cy="4572000"/>
              <a:chOff x="-361009" y="1143000"/>
              <a:chExt cx="286674" cy="4572000"/>
            </a:xfrm>
          </p:grpSpPr>
          <p:cxnSp>
            <p:nvCxnSpPr>
              <p:cNvPr id="23" name="Straight Connector 57"/>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8"/>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9"/>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60"/>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8"/>
            <p:cNvGrpSpPr>
              <a:grpSpLocks/>
            </p:cNvGrpSpPr>
            <p:nvPr userDrawn="1"/>
          </p:nvGrpSpPr>
          <p:grpSpPr bwMode="auto">
            <a:xfrm>
              <a:off x="-307801" y="0"/>
              <a:ext cx="233466" cy="6865432"/>
              <a:chOff x="-564989" y="0"/>
              <a:chExt cx="490654" cy="6865432"/>
            </a:xfrm>
          </p:grpSpPr>
          <p:cxnSp>
            <p:nvCxnSpPr>
              <p:cNvPr id="17" name="Straight Connector 51"/>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52"/>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53"/>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4"/>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5"/>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6"/>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11"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12"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13"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14"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15"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16"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grpSp>
        <p:nvGrpSpPr>
          <p:cNvPr id="27" name="Group 61"/>
          <p:cNvGrpSpPr>
            <a:grpSpLocks/>
          </p:cNvGrpSpPr>
          <p:nvPr userDrawn="1"/>
        </p:nvGrpSpPr>
        <p:grpSpPr bwMode="auto">
          <a:xfrm>
            <a:off x="0" y="-325438"/>
            <a:ext cx="9144000" cy="233363"/>
            <a:chOff x="3" y="-325436"/>
            <a:chExt cx="9144000" cy="233362"/>
          </a:xfrm>
        </p:grpSpPr>
        <p:sp>
          <p:nvSpPr>
            <p:cNvPr id="28" name="Rectangle 62"/>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29" name="Straight Connector 63"/>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4"/>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5"/>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6"/>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5"/>
          <p:cNvSpPr txBox="1">
            <a:spLocks noChangeArrowheads="1"/>
          </p:cNvSpPr>
          <p:nvPr userDrawn="1"/>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prstClr val="white"/>
                </a:solidFill>
                <a:cs typeface="Arial" charset="0"/>
              </a:rPr>
              <a:t>Johnson Controls, Inc. —</a:t>
            </a:r>
            <a:endParaRPr lang="en-GB" sz="600">
              <a:solidFill>
                <a:prstClr val="white"/>
              </a:solidFill>
              <a:cs typeface="Arial" charset="0"/>
            </a:endParaRPr>
          </a:p>
        </p:txBody>
      </p:sp>
      <p:sp>
        <p:nvSpPr>
          <p:cNvPr id="34" name="Rectangle 6"/>
          <p:cNvSpPr txBox="1">
            <a:spLocks noChangeArrowheads="1"/>
          </p:cNvSpPr>
          <p:nvPr userDrawn="1"/>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8670E15-FAB5-4E63-B295-65D25CFFB8CA}" type="slidenum">
              <a:rPr lang="de-DE" sz="900">
                <a:solidFill>
                  <a:prstClr val="white"/>
                </a:solidFill>
                <a:cs typeface="Arial" charset="0"/>
              </a:rPr>
              <a:pPr algn="l" rtl="0" fontAlgn="base">
                <a:spcBef>
                  <a:spcPct val="0"/>
                </a:spcBef>
                <a:spcAft>
                  <a:spcPct val="0"/>
                </a:spcAft>
                <a:defRPr/>
              </a:pPr>
              <a:t>‹#›</a:t>
            </a:fld>
            <a:endParaRPr lang="de-DE" sz="900">
              <a:solidFill>
                <a:prstClr val="white"/>
              </a:solidFill>
              <a:cs typeface="Arial" charset="0"/>
            </a:endParaRPr>
          </a:p>
        </p:txBody>
      </p:sp>
      <p:sp>
        <p:nvSpPr>
          <p:cNvPr id="2" name="Title 1"/>
          <p:cNvSpPr>
            <a:spLocks noGrp="1"/>
          </p:cNvSpPr>
          <p:nvPr>
            <p:ph type="title"/>
          </p:nvPr>
        </p:nvSpPr>
        <p:spPr>
          <a:xfrm>
            <a:off x="468314" y="1214422"/>
            <a:ext cx="6604017" cy="2005022"/>
          </a:xfrm>
          <a:noFill/>
          <a:ln w="9525" algn="ctr">
            <a:noFill/>
            <a:miter lim="800000"/>
            <a:headEnd/>
            <a:tailEnd/>
          </a:ln>
          <a:effectLst/>
        </p:spPr>
        <p:txBody>
          <a:bodyPr/>
          <a:lstStyle>
            <a:lvl1pPr>
              <a:defRPr kumimoji="0" lang="en-GB" sz="2800" b="0" i="0" u="none" strike="noStrike" kern="0" cap="none" spc="0" normalizeH="0" baseline="0" noProof="0" dirty="0" smtClean="0">
                <a:ln>
                  <a:noFill/>
                </a:ln>
                <a:solidFill>
                  <a:schemeClr val="bg1"/>
                </a:solidFill>
                <a:effectLst/>
                <a:uLnTx/>
                <a:uFillTx/>
                <a:latin typeface="+mj-lt"/>
                <a:ea typeface="+mj-ea"/>
                <a:cs typeface="+mj-cs"/>
              </a:defRPr>
            </a:lvl1pPr>
          </a:lstStyle>
          <a:p>
            <a:pPr lvl="0"/>
            <a:r>
              <a:rPr lang="en-US" smtClean="0"/>
              <a:t>Click to edit Master title style</a:t>
            </a:r>
            <a:endParaRPr lang="en-GB" dirty="0"/>
          </a:p>
        </p:txBody>
      </p:sp>
      <p:sp>
        <p:nvSpPr>
          <p:cNvPr id="7" name="Text Placeholder 5"/>
          <p:cNvSpPr>
            <a:spLocks noGrp="1"/>
          </p:cNvSpPr>
          <p:nvPr>
            <p:ph type="body" sz="quarter" idx="11"/>
          </p:nvPr>
        </p:nvSpPr>
        <p:spPr>
          <a:xfrm>
            <a:off x="468313" y="3506788"/>
            <a:ext cx="3924300" cy="2514600"/>
          </a:xfrm>
        </p:spPr>
        <p:txBody>
          <a:bodyPr/>
          <a:lstStyle>
            <a:lvl1pPr>
              <a:buClrTx/>
              <a:defRPr>
                <a:solidFill>
                  <a:schemeClr val="bg1"/>
                </a:solidFill>
              </a:defRPr>
            </a:lvl1pPr>
            <a:lvl2pPr>
              <a:buClrTx/>
              <a:defRPr>
                <a:solidFill>
                  <a:schemeClr val="bg1"/>
                </a:solidFill>
              </a:defRPr>
            </a:lvl2pPr>
            <a:lvl3pPr>
              <a:buClr>
                <a:schemeClr val="bg1"/>
              </a:buClr>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Footer Placeholder 1"/>
          <p:cNvSpPr>
            <a:spLocks noGrp="1"/>
          </p:cNvSpPr>
          <p:nvPr>
            <p:ph type="ftr" sz="quarter" idx="12"/>
          </p:nvPr>
        </p:nvSpPr>
        <p:spPr>
          <a:xfrm>
            <a:off x="1752600" y="4284663"/>
            <a:ext cx="4749800" cy="1173162"/>
          </a:xfrm>
          <a:prstGeom prst="rect">
            <a:avLst/>
          </a:prstGeom>
        </p:spPr>
        <p:txBody>
          <a:bodyPr/>
          <a:lstStyle>
            <a:lvl1pPr algn="l">
              <a:defRPr sz="600">
                <a:solidFill>
                  <a:schemeClr val="bg1"/>
                </a:solidFill>
                <a:latin typeface="Arial" panose="020B0604020202020204" pitchFamily="34" charset="0"/>
                <a:cs typeface="Arial" panose="020B0604020202020204" pitchFamily="34" charset="0"/>
              </a:defRPr>
            </a:lvl1pPr>
          </a:lstStyle>
          <a:p>
            <a:pPr rtl="0" eaLnBrk="0" fontAlgn="base" hangingPunct="0">
              <a:spcBef>
                <a:spcPct val="0"/>
              </a:spcBef>
              <a:spcAft>
                <a:spcPct val="0"/>
              </a:spcAft>
              <a:defRPr/>
            </a:pPr>
            <a:r>
              <a:rPr lang="en-GB">
                <a:solidFill>
                  <a:prstClr val="white"/>
                </a:solidFill>
              </a:rPr>
              <a:t>Footer - Use 'Insert &gt;Header &amp; Footer' to modify this text and ‘Apply to all’</a:t>
            </a:r>
          </a:p>
        </p:txBody>
      </p:sp>
    </p:spTree>
    <p:extLst>
      <p:ext uri="{BB962C8B-B14F-4D97-AF65-F5344CB8AC3E}">
        <p14:creationId xmlns:p14="http://schemas.microsoft.com/office/powerpoint/2010/main" val="25981541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202"/>
          </a:xfrm>
          <a:prstGeom prst="rect">
            <a:avLst/>
          </a:prstGeom>
        </p:spPr>
        <p:txBody>
          <a:bodyPr anchor="ctr">
            <a:normAutofit/>
          </a:bodyPr>
          <a:lstStyle>
            <a:lvl1pPr algn="l">
              <a:defRPr sz="2800" b="1">
                <a:solidFill>
                  <a:srgbClr val="3A6B7C"/>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639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enVerid">
    <p:spTree>
      <p:nvGrpSpPr>
        <p:cNvPr id="1" name=""/>
        <p:cNvGrpSpPr/>
        <p:nvPr/>
      </p:nvGrpSpPr>
      <p:grpSpPr>
        <a:xfrm>
          <a:off x="0" y="0"/>
          <a:ext cx="0" cy="0"/>
          <a:chOff x="0" y="0"/>
          <a:chExt cx="0" cy="0"/>
        </a:xfrm>
      </p:grpSpPr>
      <p:sp>
        <p:nvSpPr>
          <p:cNvPr id="4" name="מלבן 3"/>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a:solidFill>
                <a:prstClr val="white"/>
              </a:solidFill>
            </a:endParaRPr>
          </a:p>
        </p:txBody>
      </p:sp>
      <p:pic>
        <p:nvPicPr>
          <p:cNvPr id="5" name="תמונה 40" descr="sk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0063"/>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41" descr="green pa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11238"/>
            <a:ext cx="7000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42" descr="hed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43" descr="logo in p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5188" y="0"/>
            <a:ext cx="16859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0"/>
          <p:cNvSpPr/>
          <p:nvPr userDrawn="1"/>
        </p:nvSpPr>
        <p:spPr>
          <a:xfrm>
            <a:off x="0" y="1025525"/>
            <a:ext cx="9144000" cy="4603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eaLnBrk="0" fontAlgn="base" hangingPunct="0">
              <a:spcBef>
                <a:spcPct val="0"/>
              </a:spcBef>
              <a:spcAft>
                <a:spcPct val="0"/>
              </a:spcAft>
              <a:defRPr/>
            </a:pPr>
            <a:endParaRPr lang="he-IL">
              <a:solidFill>
                <a:prstClr val="white"/>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6"/>
              </a:buBlip>
              <a:defRPr sz="1500"/>
            </a:lvl1pPr>
            <a:lvl2pPr algn="l" rtl="0">
              <a:buSzPct val="100000"/>
              <a:buFontTx/>
              <a:buBlip>
                <a:blip r:embed="rId6"/>
              </a:buBlip>
              <a:defRPr sz="1500"/>
            </a:lvl2pPr>
            <a:lvl3pPr>
              <a:buSzPct val="90000"/>
              <a:buFontTx/>
              <a:buBlip>
                <a:blip r:embed="rId7"/>
              </a:buBlip>
              <a:defRPr/>
            </a:lvl3pPr>
            <a:lvl4pPr>
              <a:buSzPct val="90000"/>
              <a:buFontTx/>
              <a:buBlip>
                <a:blip r:embed="rId7"/>
              </a:buBlip>
              <a:defRPr/>
            </a:lvl4pPr>
            <a:lvl5pPr>
              <a:buSzPct val="90000"/>
              <a:buFontTx/>
              <a:buBlip>
                <a:blip r:embed="rId7"/>
              </a:buBlip>
              <a:defRPr/>
            </a:lvl5pPr>
          </a:lstStyle>
          <a:p>
            <a:pPr lvl="0"/>
            <a:r>
              <a:rPr lang="he-IL" smtClean="0"/>
              <a:t>לחץ כדי לערוך סגנונות טקסט של תבנית בסיס</a:t>
            </a:r>
          </a:p>
          <a:p>
            <a:pPr lvl="1"/>
            <a:r>
              <a:rPr lang="he-IL" smtClean="0"/>
              <a:t>רמה שנייה</a:t>
            </a:r>
          </a:p>
        </p:txBody>
      </p:sp>
      <p:sp>
        <p:nvSpPr>
          <p:cNvPr id="12" name="מציין מיקום של מספר שקופית 9"/>
          <p:cNvSpPr>
            <a:spLocks noGrp="1"/>
          </p:cNvSpPr>
          <p:nvPr>
            <p:ph type="sldNum" sz="quarter" idx="14"/>
          </p:nvPr>
        </p:nvSpPr>
        <p:spPr>
          <a:xfrm>
            <a:off x="142875" y="6492875"/>
            <a:ext cx="419100" cy="365125"/>
          </a:xfrm>
          <a:prstGeom prst="rect">
            <a:avLst/>
          </a:prstGeom>
        </p:spPr>
        <p:txBody>
          <a:bodyPr/>
          <a:lstStyle>
            <a:lvl1pPr algn="r">
              <a:defRPr sz="1100">
                <a:solidFill>
                  <a:srgbClr val="74C93B"/>
                </a:solidFill>
              </a:defRPr>
            </a:lvl1pPr>
          </a:lstStyle>
          <a:p>
            <a:pPr rtl="0" eaLnBrk="0" fontAlgn="base" hangingPunct="0">
              <a:spcBef>
                <a:spcPct val="0"/>
              </a:spcBef>
              <a:spcAft>
                <a:spcPct val="0"/>
              </a:spcAft>
              <a:defRPr/>
            </a:pPr>
            <a:fld id="{5BE0CC1F-7187-4F6B-9892-BFE74BF37453}" type="slidenum">
              <a:rPr lang="he-IL">
                <a:cs typeface="Arial" charset="0"/>
              </a:rPr>
              <a:pPr rtl="0" eaLnBrk="0" fontAlgn="base" hangingPunct="0">
                <a:spcBef>
                  <a:spcPct val="0"/>
                </a:spcBef>
                <a:spcAft>
                  <a:spcPct val="0"/>
                </a:spcAft>
                <a:defRPr/>
              </a:pPr>
              <a:t>‹#›</a:t>
            </a:fld>
            <a:endParaRPr lang="he-IL" dirty="0">
              <a:cs typeface="Arial" charset="0"/>
            </a:endParaRPr>
          </a:p>
        </p:txBody>
      </p:sp>
    </p:spTree>
    <p:extLst>
      <p:ext uri="{BB962C8B-B14F-4D97-AF65-F5344CB8AC3E}">
        <p14:creationId xmlns:p14="http://schemas.microsoft.com/office/powerpoint/2010/main" val="13198183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Verid">
    <p:spTree>
      <p:nvGrpSpPr>
        <p:cNvPr id="1" name=""/>
        <p:cNvGrpSpPr/>
        <p:nvPr/>
      </p:nvGrpSpPr>
      <p:grpSpPr>
        <a:xfrm>
          <a:off x="0" y="0"/>
          <a:ext cx="0" cy="0"/>
          <a:chOff x="0" y="0"/>
          <a:chExt cx="0" cy="0"/>
        </a:xfrm>
      </p:grpSpPr>
      <p:pic>
        <p:nvPicPr>
          <p:cNvPr id="14" name="תמונה 13" descr="sky.jpg"/>
          <p:cNvPicPr>
            <a:picLocks noChangeAspect="1"/>
          </p:cNvPicPr>
          <p:nvPr userDrawn="1"/>
        </p:nvPicPr>
        <p:blipFill>
          <a:blip r:embed="rId2"/>
          <a:stretch>
            <a:fillRect/>
          </a:stretch>
        </p:blipFill>
        <p:spPr>
          <a:xfrm flipH="1">
            <a:off x="0" y="500042"/>
            <a:ext cx="6515100" cy="4343400"/>
          </a:xfrm>
          <a:prstGeom prst="rect">
            <a:avLst/>
          </a:prstGeom>
        </p:spPr>
      </p:pic>
      <p:pic>
        <p:nvPicPr>
          <p:cNvPr id="23" name="תמונה 22" descr="second sky.jpg"/>
          <p:cNvPicPr>
            <a:picLocks noChangeAspect="1"/>
          </p:cNvPicPr>
          <p:nvPr userDrawn="1"/>
        </p:nvPicPr>
        <p:blipFill>
          <a:blip r:embed="rId3"/>
          <a:stretch>
            <a:fillRect/>
          </a:stretch>
        </p:blipFill>
        <p:spPr>
          <a:xfrm flipH="1">
            <a:off x="5314950" y="500042"/>
            <a:ext cx="3829050" cy="4343400"/>
          </a:xfrm>
          <a:prstGeom prst="rect">
            <a:avLst/>
          </a:prstGeom>
        </p:spPr>
      </p:pic>
      <p:pic>
        <p:nvPicPr>
          <p:cNvPr id="15" name="תמונה 14" descr="green page.png"/>
          <p:cNvPicPr>
            <a:picLocks noChangeAspect="1"/>
          </p:cNvPicPr>
          <p:nvPr userDrawn="1"/>
        </p:nvPicPr>
        <p:blipFill>
          <a:blip r:embed="rId4"/>
          <a:stretch>
            <a:fillRect/>
          </a:stretch>
        </p:blipFill>
        <p:spPr>
          <a:xfrm flipH="1">
            <a:off x="0" y="1010552"/>
            <a:ext cx="7000860" cy="511634"/>
          </a:xfrm>
          <a:prstGeom prst="rect">
            <a:avLst/>
          </a:prstGeom>
        </p:spPr>
      </p:pic>
      <p:pic>
        <p:nvPicPr>
          <p:cNvPr id="16" name="תמונה 15" descr="heder.png"/>
          <p:cNvPicPr>
            <a:picLocks noChangeAspect="1"/>
          </p:cNvPicPr>
          <p:nvPr userDrawn="1"/>
        </p:nvPicPr>
        <p:blipFill>
          <a:blip r:embed="rId5"/>
          <a:stretch>
            <a:fillRect/>
          </a:stretch>
        </p:blipFill>
        <p:spPr>
          <a:xfrm flipH="1">
            <a:off x="0" y="0"/>
            <a:ext cx="9144000" cy="1131217"/>
          </a:xfrm>
          <a:prstGeom prst="rect">
            <a:avLst/>
          </a:prstGeom>
        </p:spPr>
      </p:pic>
      <p:sp>
        <p:nvSpPr>
          <p:cNvPr id="18" name="מלבן 17"/>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3929062"/>
          </a:xfrm>
          <a:prstGeom prst="rect">
            <a:avLst/>
          </a:prstGeom>
        </p:spPr>
        <p:txBody>
          <a:bodyPr/>
          <a:lstStyle>
            <a:lvl1pPr algn="l" rtl="0">
              <a:buSzPct val="100000"/>
              <a:buFontTx/>
              <a:buBlip>
                <a:blip r:embed="rId6"/>
              </a:buBlip>
              <a:defRPr sz="1500"/>
            </a:lvl1pPr>
            <a:lvl2pPr algn="l" rtl="0">
              <a:buSzPct val="100000"/>
              <a:buFontTx/>
              <a:buBlip>
                <a:blip r:embed="rId6"/>
              </a:buBlip>
              <a:defRPr sz="1500"/>
            </a:lvl2pPr>
            <a:lvl3pPr>
              <a:buSzPct val="90000"/>
              <a:buFontTx/>
              <a:buBlip>
                <a:blip r:embed="rId7"/>
              </a:buBlip>
              <a:defRPr/>
            </a:lvl3pPr>
            <a:lvl4pPr>
              <a:buSzPct val="90000"/>
              <a:buFontTx/>
              <a:buBlip>
                <a:blip r:embed="rId7"/>
              </a:buBlip>
              <a:defRPr/>
            </a:lvl4pPr>
            <a:lvl5pPr>
              <a:buSzPct val="90000"/>
              <a:buFontTx/>
              <a:buBlip>
                <a:blip r:embed="rId7"/>
              </a:buBlip>
              <a:defRPr/>
            </a:lvl5pPr>
          </a:lstStyle>
          <a:p>
            <a:pPr lvl="0"/>
            <a:r>
              <a:rPr lang="he-IL" smtClean="0"/>
              <a:t>לחץ כדי לערוך סגנונות טקסט של תבנית בסיס</a:t>
            </a:r>
          </a:p>
          <a:p>
            <a:pPr lvl="1"/>
            <a:r>
              <a:rPr lang="he-IL" smtClean="0"/>
              <a:t>רמה שנייה</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enVerid">
    <p:spTree>
      <p:nvGrpSpPr>
        <p:cNvPr id="1" name=""/>
        <p:cNvGrpSpPr/>
        <p:nvPr/>
      </p:nvGrpSpPr>
      <p:grpSpPr>
        <a:xfrm>
          <a:off x="0" y="0"/>
          <a:ext cx="0" cy="0"/>
          <a:chOff x="0" y="0"/>
          <a:chExt cx="0" cy="0"/>
        </a:xfrm>
      </p:grpSpPr>
      <p:pic>
        <p:nvPicPr>
          <p:cNvPr id="15" name="תמונה 14" descr="sky.jpg"/>
          <p:cNvPicPr>
            <a:picLocks noChangeAspect="1"/>
          </p:cNvPicPr>
          <p:nvPr userDrawn="1"/>
        </p:nvPicPr>
        <p:blipFill>
          <a:blip r:embed="rId2"/>
          <a:stretch>
            <a:fillRect/>
          </a:stretch>
        </p:blipFill>
        <p:spPr>
          <a:xfrm flipH="1">
            <a:off x="0" y="500042"/>
            <a:ext cx="6515100" cy="4343400"/>
          </a:xfrm>
          <a:prstGeom prst="rect">
            <a:avLst/>
          </a:prstGeom>
        </p:spPr>
      </p:pic>
      <p:pic>
        <p:nvPicPr>
          <p:cNvPr id="16" name="תמונה 15"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7" name="תמונה 16"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24" name="מלבן 23"/>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9" name="מציין מיקום טקסט 12"/>
          <p:cNvSpPr>
            <a:spLocks noGrp="1"/>
          </p:cNvSpPr>
          <p:nvPr>
            <p:ph type="body" sz="quarter" idx="13"/>
          </p:nvPr>
        </p:nvSpPr>
        <p:spPr>
          <a:xfrm>
            <a:off x="357158" y="2143116"/>
            <a:ext cx="7215187" cy="642942"/>
          </a:xfrm>
          <a:prstGeom prst="rect">
            <a:avLst/>
          </a:prstGeom>
        </p:spPr>
        <p:txBody>
          <a:bodyPr/>
          <a:lstStyle>
            <a:lvl1pPr algn="l" rtl="0">
              <a:buSzPct val="100000"/>
              <a:buFontTx/>
              <a:buNone/>
              <a:defRPr sz="1400"/>
            </a:lvl1pPr>
            <a:lvl2pPr algn="l" rtl="0">
              <a:buSzPct val="100000"/>
              <a:buFontTx/>
              <a:buNone/>
              <a:defRPr sz="1400"/>
            </a:lvl2pPr>
            <a:lvl3pPr>
              <a:buSzPct val="90000"/>
              <a:buFontTx/>
              <a:buBlip>
                <a:blip r:embed="rId5"/>
              </a:buBlip>
              <a:defRPr/>
            </a:lvl3pPr>
            <a:lvl4pPr>
              <a:buSzPct val="90000"/>
              <a:buFontTx/>
              <a:buBlip>
                <a:blip r:embed="rId5"/>
              </a:buBlip>
              <a:defRPr/>
            </a:lvl4pPr>
            <a:lvl5pPr>
              <a:buSzPct val="90000"/>
              <a:buFontTx/>
              <a:buBlip>
                <a:blip r:embed="rId5"/>
              </a:buBlip>
              <a:defRPr/>
            </a:lvl5pPr>
          </a:lstStyle>
          <a:p>
            <a:pPr lvl="0"/>
            <a:r>
              <a:rPr lang="he-IL" smtClean="0"/>
              <a:t>לחץ כדי לערוך סגנונות טקסט של תבנית בסיס</a:t>
            </a:r>
          </a:p>
          <a:p>
            <a:pPr lvl="1"/>
            <a:r>
              <a:rPr lang="he-IL" smtClean="0"/>
              <a:t>רמה שנייה</a:t>
            </a:r>
          </a:p>
        </p:txBody>
      </p:sp>
      <p:sp>
        <p:nvSpPr>
          <p:cNvPr id="12" name="מציין מיקום טקסט 12"/>
          <p:cNvSpPr>
            <a:spLocks noGrp="1"/>
          </p:cNvSpPr>
          <p:nvPr>
            <p:ph type="body" sz="quarter" idx="14"/>
          </p:nvPr>
        </p:nvSpPr>
        <p:spPr>
          <a:xfrm>
            <a:off x="357158" y="3000372"/>
            <a:ext cx="7215187" cy="1500194"/>
          </a:xfrm>
          <a:prstGeom prst="rect">
            <a:avLst/>
          </a:prstGeom>
        </p:spPr>
        <p:txBody>
          <a:bodyPr/>
          <a:lstStyle>
            <a:lvl1pPr algn="l" rtl="0">
              <a:buSzPct val="100000"/>
              <a:buFontTx/>
              <a:buBlip>
                <a:blip r:embed="rId6"/>
              </a:buBlip>
              <a:defRPr sz="1400"/>
            </a:lvl1pPr>
            <a:lvl2pPr algn="l" rtl="0">
              <a:buSzPct val="100000"/>
              <a:buFontTx/>
              <a:buBlip>
                <a:blip r:embed="rId6"/>
              </a:buBlip>
              <a:defRPr sz="1400"/>
            </a:lvl2pPr>
            <a:lvl3pPr>
              <a:buSzPct val="90000"/>
              <a:buFontTx/>
              <a:buBlip>
                <a:blip r:embed="rId5"/>
              </a:buBlip>
              <a:defRPr/>
            </a:lvl3pPr>
            <a:lvl4pPr>
              <a:buSzPct val="90000"/>
              <a:buFontTx/>
              <a:buBlip>
                <a:blip r:embed="rId5"/>
              </a:buBlip>
              <a:defRPr/>
            </a:lvl4pPr>
            <a:lvl5pPr>
              <a:buSzPct val="90000"/>
              <a:buFontTx/>
              <a:buBlip>
                <a:blip r:embed="rId5"/>
              </a:buBlip>
              <a:defRPr/>
            </a:lvl5pPr>
          </a:lstStyle>
          <a:p>
            <a:pPr lvl="0"/>
            <a:r>
              <a:rPr lang="he-IL" smtClean="0"/>
              <a:t>לחץ כדי לערוך סגנונות טקסט של תבנית בסיס</a:t>
            </a:r>
          </a:p>
          <a:p>
            <a:pPr lvl="1"/>
            <a:r>
              <a:rPr lang="he-IL" smtClean="0"/>
              <a:t>רמה שנייה</a:t>
            </a:r>
          </a:p>
        </p:txBody>
      </p:sp>
      <p:sp>
        <p:nvSpPr>
          <p:cNvPr id="13" name="מציין מיקום טקסט 12"/>
          <p:cNvSpPr>
            <a:spLocks noGrp="1"/>
          </p:cNvSpPr>
          <p:nvPr>
            <p:ph type="body" sz="quarter" idx="15"/>
          </p:nvPr>
        </p:nvSpPr>
        <p:spPr>
          <a:xfrm>
            <a:off x="357158" y="4714884"/>
            <a:ext cx="7215187" cy="1500194"/>
          </a:xfrm>
          <a:prstGeom prst="rect">
            <a:avLst/>
          </a:prstGeom>
        </p:spPr>
        <p:txBody>
          <a:bodyPr/>
          <a:lstStyle>
            <a:lvl1pPr algn="l" rtl="0">
              <a:buSzPct val="100000"/>
              <a:buFontTx/>
              <a:buBlip>
                <a:blip r:embed="rId6"/>
              </a:buBlip>
              <a:defRPr sz="1400"/>
            </a:lvl1pPr>
            <a:lvl2pPr algn="l" rtl="0">
              <a:buSzPct val="100000"/>
              <a:buFontTx/>
              <a:buBlip>
                <a:blip r:embed="rId6"/>
              </a:buBlip>
              <a:defRPr sz="1400"/>
            </a:lvl2pPr>
            <a:lvl3pPr>
              <a:buSzPct val="90000"/>
              <a:buFontTx/>
              <a:buBlip>
                <a:blip r:embed="rId5"/>
              </a:buBlip>
              <a:defRPr/>
            </a:lvl3pPr>
            <a:lvl4pPr>
              <a:buSzPct val="90000"/>
              <a:buFontTx/>
              <a:buBlip>
                <a:blip r:embed="rId5"/>
              </a:buBlip>
              <a:defRPr/>
            </a:lvl4pPr>
            <a:lvl5pPr>
              <a:buSzPct val="90000"/>
              <a:buFontTx/>
              <a:buBlip>
                <a:blip r:embed="rId5"/>
              </a:buBlip>
              <a:defRPr/>
            </a:lvl5pPr>
          </a:lstStyle>
          <a:p>
            <a:pPr lvl="0"/>
            <a:r>
              <a:rPr lang="he-IL" smtClean="0"/>
              <a:t>לחץ כדי לערוך סגנונות טקסט של תבנית בסיס</a:t>
            </a:r>
          </a:p>
          <a:p>
            <a:pPr lvl="1"/>
            <a:r>
              <a:rPr lang="he-IL" smtClean="0"/>
              <a:t>רמה שנייה</a:t>
            </a:r>
          </a:p>
        </p:txBody>
      </p:sp>
      <p:sp>
        <p:nvSpPr>
          <p:cNvPr id="19" name="Rectangle 18"/>
          <p:cNvSpPr/>
          <p:nvPr userDrawn="1"/>
        </p:nvSpPr>
        <p:spPr>
          <a:xfrm>
            <a:off x="6515100" y="1086820"/>
            <a:ext cx="2449388" cy="1334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enVerid">
    <p:spTree>
      <p:nvGrpSpPr>
        <p:cNvPr id="1" name=""/>
        <p:cNvGrpSpPr/>
        <p:nvPr/>
      </p:nvGrpSpPr>
      <p:grpSpPr>
        <a:xfrm>
          <a:off x="0" y="0"/>
          <a:ext cx="0" cy="0"/>
          <a:chOff x="0" y="0"/>
          <a:chExt cx="0" cy="0"/>
        </a:xfrm>
      </p:grpSpPr>
      <p:pic>
        <p:nvPicPr>
          <p:cNvPr id="22" name="תמונה 21" descr="inner page __eng.jpg"/>
          <p:cNvPicPr>
            <a:picLocks noChangeAspect="1"/>
          </p:cNvPicPr>
          <p:nvPr userDrawn="1"/>
        </p:nvPicPr>
        <p:blipFill>
          <a:blip r:embed="rId2"/>
          <a:stretch>
            <a:fillRect/>
          </a:stretch>
        </p:blipFill>
        <p:spPr>
          <a:xfrm>
            <a:off x="0" y="2142"/>
            <a:ext cx="9144000" cy="6855857"/>
          </a:xfrm>
          <a:prstGeom prst="rect">
            <a:avLst/>
          </a:prstGeom>
        </p:spPr>
      </p:pic>
      <p:pic>
        <p:nvPicPr>
          <p:cNvPr id="14" name="תמונה 13"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5" name="תמונה 14"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17" name="מלבן 16"/>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enVerid">
    <p:spTree>
      <p:nvGrpSpPr>
        <p:cNvPr id="1" name=""/>
        <p:cNvGrpSpPr/>
        <p:nvPr/>
      </p:nvGrpSpPr>
      <p:grpSpPr>
        <a:xfrm>
          <a:off x="0" y="0"/>
          <a:ext cx="0" cy="0"/>
          <a:chOff x="0" y="0"/>
          <a:chExt cx="0" cy="0"/>
        </a:xfrm>
      </p:grpSpPr>
      <p:sp>
        <p:nvSpPr>
          <p:cNvPr id="12" name="מלבן 11"/>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12" descr="sky.jpg"/>
          <p:cNvPicPr>
            <a:picLocks noChangeAspect="1"/>
          </p:cNvPicPr>
          <p:nvPr userDrawn="1"/>
        </p:nvPicPr>
        <p:blipFill>
          <a:blip r:embed="rId2"/>
          <a:stretch>
            <a:fillRect/>
          </a:stretch>
        </p:blipFill>
        <p:spPr>
          <a:xfrm flipH="1">
            <a:off x="0" y="500042"/>
            <a:ext cx="6515100" cy="4343400"/>
          </a:xfrm>
          <a:prstGeom prst="rect">
            <a:avLst/>
          </a:prstGeom>
        </p:spPr>
      </p:pic>
      <p:pic>
        <p:nvPicPr>
          <p:cNvPr id="14" name="תמונה 13"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15" name="תמונה 14"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22" name="מלבן 21"/>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מציין מיקום של מספר שקופית 9"/>
          <p:cNvSpPr>
            <a:spLocks noGrp="1"/>
          </p:cNvSpPr>
          <p:nvPr>
            <p:ph type="sldNum" sz="quarter" idx="10"/>
          </p:nvPr>
        </p:nvSpPr>
        <p:spPr>
          <a:xfrm>
            <a:off x="142844" y="6492899"/>
            <a:ext cx="419088" cy="365101"/>
          </a:xfrm>
          <a:prstGeom prst="rect">
            <a:avLst/>
          </a:prstGeom>
        </p:spPr>
        <p:txBody>
          <a:bodyPr/>
          <a:lstStyle/>
          <a:p>
            <a:pPr algn="r" rtl="0"/>
            <a:fld id="{171932E3-3376-473B-87AC-9EE2AA005B37}" type="slidenum">
              <a:rPr lang="he-IL" sz="1100" smtClean="0">
                <a:solidFill>
                  <a:srgbClr val="74C93B"/>
                </a:solidFill>
              </a:rPr>
              <a:pPr algn="r" rtl="0"/>
              <a:t>‹#›</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Verid">
    <p:spTree>
      <p:nvGrpSpPr>
        <p:cNvPr id="1" name=""/>
        <p:cNvGrpSpPr/>
        <p:nvPr/>
      </p:nvGrpSpPr>
      <p:grpSpPr>
        <a:xfrm>
          <a:off x="0" y="0"/>
          <a:ext cx="0" cy="0"/>
          <a:chOff x="0" y="0"/>
          <a:chExt cx="0" cy="0"/>
        </a:xfrm>
      </p:grpSpPr>
      <p:sp>
        <p:nvSpPr>
          <p:cNvPr id="18" name="מלבן 17"/>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sky.jpg"/>
          <p:cNvPicPr>
            <a:picLocks noChangeAspect="1"/>
          </p:cNvPicPr>
          <p:nvPr userDrawn="1"/>
        </p:nvPicPr>
        <p:blipFill>
          <a:blip r:embed="rId2"/>
          <a:stretch>
            <a:fillRect/>
          </a:stretch>
        </p:blipFill>
        <p:spPr>
          <a:xfrm flipH="1">
            <a:off x="0" y="500042"/>
            <a:ext cx="6515100" cy="4343400"/>
          </a:xfrm>
          <a:prstGeom prst="rect">
            <a:avLst/>
          </a:prstGeom>
        </p:spPr>
      </p:pic>
      <p:pic>
        <p:nvPicPr>
          <p:cNvPr id="21" name="תמונה 20" descr="green page.png"/>
          <p:cNvPicPr>
            <a:picLocks noChangeAspect="1"/>
          </p:cNvPicPr>
          <p:nvPr userDrawn="1"/>
        </p:nvPicPr>
        <p:blipFill>
          <a:blip r:embed="rId3"/>
          <a:stretch>
            <a:fillRect/>
          </a:stretch>
        </p:blipFill>
        <p:spPr>
          <a:xfrm flipH="1">
            <a:off x="0" y="1010552"/>
            <a:ext cx="7000860" cy="511634"/>
          </a:xfrm>
          <a:prstGeom prst="rect">
            <a:avLst/>
          </a:prstGeom>
        </p:spPr>
      </p:pic>
      <p:pic>
        <p:nvPicPr>
          <p:cNvPr id="22" name="תמונה 21" descr="heder.png"/>
          <p:cNvPicPr>
            <a:picLocks noChangeAspect="1"/>
          </p:cNvPicPr>
          <p:nvPr userDrawn="1"/>
        </p:nvPicPr>
        <p:blipFill>
          <a:blip r:embed="rId4"/>
          <a:stretch>
            <a:fillRect/>
          </a:stretch>
        </p:blipFill>
        <p:spPr>
          <a:xfrm flipH="1">
            <a:off x="0" y="0"/>
            <a:ext cx="9144000" cy="1131217"/>
          </a:xfrm>
          <a:prstGeom prst="rect">
            <a:avLst/>
          </a:prstGeom>
        </p:spPr>
      </p:pic>
      <p:sp>
        <p:nvSpPr>
          <p:cNvPr id="24" name="מלבן 23"/>
          <p:cNvSpPr/>
          <p:nvPr userDrawn="1"/>
        </p:nvSpPr>
        <p:spPr>
          <a:xfrm>
            <a:off x="0" y="1025827"/>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20" name="כותרת 5"/>
          <p:cNvSpPr>
            <a:spLocks noGrp="1"/>
          </p:cNvSpPr>
          <p:nvPr>
            <p:ph type="title"/>
          </p:nvPr>
        </p:nvSpPr>
        <p:spPr>
          <a:xfrm>
            <a:off x="357158" y="1142984"/>
            <a:ext cx="6443650" cy="357190"/>
          </a:xfrm>
          <a:prstGeom prst="rect">
            <a:avLst/>
          </a:prstGeom>
        </p:spPr>
        <p:txBody>
          <a:bodyPr/>
          <a:lstStyle>
            <a:lvl1pPr algn="l" rtl="0">
              <a:defRPr sz="1800" u="none">
                <a:solidFill>
                  <a:schemeClr val="bg1"/>
                </a:solidFill>
              </a:defRPr>
            </a:lvl1pPr>
          </a:lstStyle>
          <a:p>
            <a:r>
              <a:rPr lang="he-IL" smtClean="0"/>
              <a:t>לחץ כדי לערוך סגנון כותרת של תבנית בסיס</a:t>
            </a:r>
            <a:endParaRPr lang="he-IL" dirty="0"/>
          </a:p>
        </p:txBody>
      </p:sp>
      <p:sp>
        <p:nvSpPr>
          <p:cNvPr id="14" name="מציין מיקום טקסט 12"/>
          <p:cNvSpPr>
            <a:spLocks noGrp="1"/>
          </p:cNvSpPr>
          <p:nvPr>
            <p:ph type="body" sz="quarter" idx="14"/>
          </p:nvPr>
        </p:nvSpPr>
        <p:spPr>
          <a:xfrm>
            <a:off x="357158" y="3786190"/>
            <a:ext cx="3714725" cy="2571768"/>
          </a:xfrm>
          <a:prstGeom prst="rect">
            <a:avLst/>
          </a:prstGeom>
        </p:spPr>
        <p:txBody>
          <a:bodyPr/>
          <a:lstStyle>
            <a:lvl1pPr algn="l" rtl="0">
              <a:buSzPct val="100000"/>
              <a:buFontTx/>
              <a:buBlip>
                <a:blip r:embed="rId5"/>
              </a:buBlip>
              <a:defRPr sz="1400"/>
            </a:lvl1pPr>
            <a:lvl2pPr algn="l" rtl="0">
              <a:buSzPct val="100000"/>
              <a:buFontTx/>
              <a:buBlip>
                <a:blip r:embed="rId5"/>
              </a:buBlip>
              <a:defRPr sz="1400"/>
            </a:lvl2pPr>
            <a:lvl3pPr>
              <a:buSzPct val="90000"/>
              <a:buFontTx/>
              <a:buBlip>
                <a:blip r:embed="rId5"/>
              </a:buBlip>
              <a:defRPr/>
            </a:lvl3pPr>
            <a:lvl4pPr>
              <a:buSzPct val="90000"/>
              <a:buFontTx/>
              <a:buBlip>
                <a:blip r:embed="rId5"/>
              </a:buBlip>
              <a:defRPr/>
            </a:lvl4pPr>
            <a:lvl5pPr>
              <a:buSzPct val="90000"/>
              <a:buFontTx/>
              <a:buBlip>
                <a:blip r:embed="rId5"/>
              </a:buBlip>
              <a:defRPr/>
            </a:lvl5pPr>
          </a:lstStyle>
          <a:p>
            <a:pPr lvl="0"/>
            <a:r>
              <a:rPr lang="he-IL" smtClean="0"/>
              <a:t>לחץ כדי לערוך סגנונות טקסט של תבנית בסיס</a:t>
            </a:r>
          </a:p>
          <a:p>
            <a:pPr lvl="1"/>
            <a:r>
              <a:rPr lang="he-IL" smtClean="0"/>
              <a:t>רמה שנייה</a:t>
            </a:r>
          </a:p>
        </p:txBody>
      </p:sp>
      <p:sp>
        <p:nvSpPr>
          <p:cNvPr id="16" name="מציין מיקום של מספר שקופית 9"/>
          <p:cNvSpPr txBox="1">
            <a:spLocks/>
          </p:cNvSpPr>
          <p:nvPr userDrawn="1"/>
        </p:nvSpPr>
        <p:spPr>
          <a:xfrm>
            <a:off x="142844" y="6492899"/>
            <a:ext cx="419088" cy="36510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932E3-3376-473B-87AC-9EE2AA005B37}" type="slidenum">
              <a:rPr kumimoji="0" lang="he-IL" sz="1100" b="0" i="0" u="none" strike="noStrike" kern="1200" cap="none" spc="0" normalizeH="0" baseline="0" noProof="0" smtClean="0">
                <a:ln>
                  <a:noFill/>
                </a:ln>
                <a:solidFill>
                  <a:srgbClr val="74C93B"/>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e-IL" sz="1100" b="0" i="0" u="none" strike="noStrike" kern="1200" cap="none" spc="0" normalizeH="0" baseline="0" noProof="0" dirty="0">
              <a:ln>
                <a:noFill/>
              </a:ln>
              <a:solidFill>
                <a:srgbClr val="74C93B"/>
              </a:solidFill>
              <a:effectLst/>
              <a:uLnTx/>
              <a:uFillTx/>
              <a:latin typeface="+mn-lt"/>
              <a:ea typeface="+mn-ea"/>
              <a:cs typeface="+mn-cs"/>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6.em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6.emf"/><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תמונה 3" descr="front page_background.jpg"/>
          <p:cNvPicPr>
            <a:picLocks noChangeAspect="1"/>
          </p:cNvPicPr>
          <p:nvPr/>
        </p:nvPicPr>
        <p:blipFill>
          <a:blip r:embed="rId14"/>
          <a:stretch>
            <a:fillRect/>
          </a:stretch>
        </p:blipFill>
        <p:spPr>
          <a:xfrm>
            <a:off x="0" y="0"/>
            <a:ext cx="9144000" cy="6855858"/>
          </a:xfrm>
          <a:prstGeom prst="rect">
            <a:avLst/>
          </a:prstGeom>
          <a:ln>
            <a:noFill/>
          </a:ln>
          <a:scene3d>
            <a:camera prst="orthographicFront">
              <a:rot lat="0" lon="10800000" rev="0"/>
            </a:camera>
            <a:lightRig rig="threePt" dir="t"/>
          </a:scene3d>
        </p:spPr>
      </p:pic>
      <p:pic>
        <p:nvPicPr>
          <p:cNvPr id="5" name="תמונה 4" descr="green line front page.png"/>
          <p:cNvPicPr>
            <a:picLocks noChangeAspect="1"/>
          </p:cNvPicPr>
          <p:nvPr/>
        </p:nvPicPr>
        <p:blipFill>
          <a:blip r:embed="rId15"/>
          <a:stretch>
            <a:fillRect/>
          </a:stretch>
        </p:blipFill>
        <p:spPr>
          <a:xfrm>
            <a:off x="0" y="2530372"/>
            <a:ext cx="6223693" cy="612875"/>
          </a:xfrm>
          <a:prstGeom prst="rect">
            <a:avLst/>
          </a:prstGeom>
          <a:scene3d>
            <a:camera prst="orthographicFront">
              <a:rot lat="0" lon="10800000" rev="0"/>
            </a:camera>
            <a:lightRig rig="threePt" dir="t"/>
          </a:scene3d>
        </p:spPr>
      </p:pic>
      <p:sp>
        <p:nvSpPr>
          <p:cNvPr id="11" name="מלבן 10"/>
          <p:cNvSpPr/>
          <p:nvPr userDrawn="1"/>
        </p:nvSpPr>
        <p:spPr>
          <a:xfrm>
            <a:off x="0" y="857232"/>
            <a:ext cx="9144000" cy="171451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userDrawn="1"/>
        </p:nvSpPr>
        <p:spPr>
          <a:xfrm>
            <a:off x="0" y="2526025"/>
            <a:ext cx="9144000" cy="45719"/>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9" name="תמונה 8" descr="logo front page.png"/>
          <p:cNvPicPr>
            <a:picLocks noChangeAspect="1"/>
          </p:cNvPicPr>
          <p:nvPr/>
        </p:nvPicPr>
        <p:blipFill>
          <a:blip r:embed="rId16"/>
          <a:stretch>
            <a:fillRect/>
          </a:stretch>
        </p:blipFill>
        <p:spPr>
          <a:xfrm>
            <a:off x="6215074" y="785794"/>
            <a:ext cx="2590476" cy="1800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6" r:id="rId4"/>
    <p:sldLayoutId id="2147483684" r:id="rId5"/>
    <p:sldLayoutId id="2147483683" r:id="rId6"/>
    <p:sldLayoutId id="2147483685" r:id="rId7"/>
    <p:sldLayoutId id="2147483681" r:id="rId8"/>
    <p:sldLayoutId id="2147483679" r:id="rId9"/>
    <p:sldLayoutId id="2147483678" r:id="rId10"/>
    <p:sldLayoutId id="2147483676" r:id="rId11"/>
    <p:sldLayoutId id="2147483677" r:id="rId12"/>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9"/>
          <p:cNvSpPr>
            <a:spLocks noChangeShapeType="1"/>
          </p:cNvSpPr>
          <p:nvPr/>
        </p:nvSpPr>
        <p:spPr bwMode="auto">
          <a:xfrm>
            <a:off x="468313" y="1052513"/>
            <a:ext cx="8207375" cy="0"/>
          </a:xfrm>
          <a:prstGeom prst="line">
            <a:avLst/>
          </a:prstGeom>
          <a:noFill/>
          <a:ln w="9525">
            <a:solidFill>
              <a:schemeClr val="tx2"/>
            </a:solidFill>
            <a:round/>
            <a:headEnd/>
            <a:tailEnd/>
          </a:ln>
        </p:spPr>
        <p:txBody>
          <a:bodyPr wrap="none" anchor="ctr"/>
          <a:lstStyle/>
          <a:p>
            <a:pPr algn="l" rtl="0" eaLnBrk="0" fontAlgn="base" hangingPunct="0">
              <a:spcBef>
                <a:spcPct val="0"/>
              </a:spcBef>
              <a:spcAft>
                <a:spcPct val="0"/>
              </a:spcAft>
              <a:defRPr/>
            </a:pPr>
            <a:endParaRPr lang="en-US">
              <a:solidFill>
                <a:prstClr val="black"/>
              </a:solidFill>
              <a:cs typeface="Arial" charset="0"/>
            </a:endParaRPr>
          </a:p>
        </p:txBody>
      </p:sp>
      <p:sp>
        <p:nvSpPr>
          <p:cNvPr id="1027" name="Rectangle 17"/>
          <p:cNvSpPr>
            <a:spLocks noGrp="1" noChangeArrowheads="1"/>
          </p:cNvSpPr>
          <p:nvPr>
            <p:ph type="title"/>
          </p:nvPr>
        </p:nvSpPr>
        <p:spPr bwMode="auto">
          <a:xfrm>
            <a:off x="468313" y="188913"/>
            <a:ext cx="820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title (2 lines max)</a:t>
            </a:r>
            <a:endParaRPr lang="en-GB" altLang="en-US" smtClean="0"/>
          </a:p>
        </p:txBody>
      </p:sp>
      <p:sp>
        <p:nvSpPr>
          <p:cNvPr id="9" name="Rectangle 5"/>
          <p:cNvSpPr txBox="1">
            <a:spLocks noChangeArrowheads="1"/>
          </p:cNvSpPr>
          <p:nvPr/>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srgbClr val="000000"/>
                </a:solidFill>
                <a:cs typeface="Arial" charset="0"/>
              </a:rPr>
              <a:t>Johnson Controls, Inc. —</a:t>
            </a:r>
            <a:endParaRPr lang="en-GB" sz="600">
              <a:solidFill>
                <a:srgbClr val="000000"/>
              </a:solidFill>
              <a:cs typeface="Arial" charset="0"/>
            </a:endParaRPr>
          </a:p>
        </p:txBody>
      </p:sp>
      <p:sp>
        <p:nvSpPr>
          <p:cNvPr id="1029" name="Rectangle 6"/>
          <p:cNvSpPr txBox="1">
            <a:spLocks noChangeArrowheads="1"/>
          </p:cNvSpPr>
          <p:nvPr/>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A35AD6A-27FA-4D00-B9BC-6D6A44E40526}" type="slidenum">
              <a:rPr lang="de-DE" sz="900">
                <a:solidFill>
                  <a:srgbClr val="000000"/>
                </a:solidFill>
                <a:cs typeface="Arial" charset="0"/>
              </a:rPr>
              <a:pPr algn="l" rtl="0" fontAlgn="base">
                <a:spcBef>
                  <a:spcPct val="0"/>
                </a:spcBef>
                <a:spcAft>
                  <a:spcPct val="0"/>
                </a:spcAft>
                <a:defRPr/>
              </a:pPr>
              <a:t>‹#›</a:t>
            </a:fld>
            <a:endParaRPr lang="de-DE" sz="900">
              <a:solidFill>
                <a:srgbClr val="000000"/>
              </a:solidFill>
              <a:cs typeface="Arial" charset="0"/>
            </a:endParaRPr>
          </a:p>
        </p:txBody>
      </p:sp>
      <p:pic>
        <p:nvPicPr>
          <p:cNvPr id="1030" name="Picture 10" descr="JCI_RGB.em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p:cNvSpPr>
            <a:spLocks noGrp="1"/>
          </p:cNvSpPr>
          <p:nvPr>
            <p:ph type="body" idx="1"/>
          </p:nvPr>
        </p:nvSpPr>
        <p:spPr bwMode="auto">
          <a:xfrm>
            <a:off x="468313" y="1144588"/>
            <a:ext cx="8207375" cy="4876800"/>
          </a:xfrm>
          <a:prstGeom prst="rect">
            <a:avLst/>
          </a:prstGeom>
          <a:noFill/>
          <a:ln>
            <a:noFill/>
          </a:ln>
          <a:extLst/>
        </p:spPr>
        <p:txBody>
          <a:bodyPr vert="horz" wrap="square" lIns="0" tIns="0" rIns="0" bIns="0" numCol="1" anchor="t" anchorCtr="0" compatLnSpc="1">
            <a:prstTxWarp prst="textNoShape">
              <a:avLst/>
            </a:prstTxWarp>
          </a:bodyPr>
          <a:lstStyle/>
          <a:p>
            <a:pPr lvl="0"/>
            <a:r>
              <a:rPr lang="en-US" dirty="0" smtClean="0"/>
              <a:t>Click to edit text (use indent for a higher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grpSp>
        <p:nvGrpSpPr>
          <p:cNvPr id="1032" name="Group 1"/>
          <p:cNvGrpSpPr>
            <a:grpSpLocks/>
          </p:cNvGrpSpPr>
          <p:nvPr userDrawn="1"/>
        </p:nvGrpSpPr>
        <p:grpSpPr bwMode="auto">
          <a:xfrm>
            <a:off x="0" y="-325438"/>
            <a:ext cx="9144000" cy="233363"/>
            <a:chOff x="3" y="-325436"/>
            <a:chExt cx="9144000" cy="233362"/>
          </a:xfrm>
        </p:grpSpPr>
        <p:sp>
          <p:nvSpPr>
            <p:cNvPr id="14" name="Rectangle 1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15" name="Straight Connector 1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3" name="Group 39"/>
          <p:cNvGrpSpPr>
            <a:grpSpLocks/>
          </p:cNvGrpSpPr>
          <p:nvPr userDrawn="1"/>
        </p:nvGrpSpPr>
        <p:grpSpPr bwMode="auto">
          <a:xfrm>
            <a:off x="-577850" y="0"/>
            <a:ext cx="503237" cy="6865938"/>
            <a:chOff x="-578175" y="0"/>
            <a:chExt cx="503840" cy="6865432"/>
          </a:xfrm>
        </p:grpSpPr>
        <p:sp>
          <p:nvSpPr>
            <p:cNvPr id="20" name="Rectangle 19"/>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036" name="Group 41"/>
            <p:cNvGrpSpPr>
              <a:grpSpLocks/>
            </p:cNvGrpSpPr>
            <p:nvPr userDrawn="1"/>
          </p:nvGrpSpPr>
          <p:grpSpPr bwMode="auto">
            <a:xfrm>
              <a:off x="-307801" y="1143000"/>
              <a:ext cx="233465" cy="4572000"/>
              <a:chOff x="-361009" y="1143000"/>
              <a:chExt cx="286674" cy="4572000"/>
            </a:xfrm>
          </p:grpSpPr>
          <p:cxnSp>
            <p:nvCxnSpPr>
              <p:cNvPr id="36" name="Straight Connector 35"/>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7" name="Group 28"/>
            <p:cNvGrpSpPr>
              <a:grpSpLocks/>
            </p:cNvGrpSpPr>
            <p:nvPr userDrawn="1"/>
          </p:nvGrpSpPr>
          <p:grpSpPr bwMode="auto">
            <a:xfrm>
              <a:off x="-307801" y="0"/>
              <a:ext cx="233466" cy="6865432"/>
              <a:chOff x="-564989" y="0"/>
              <a:chExt cx="490654" cy="6865432"/>
            </a:xfrm>
          </p:grpSpPr>
          <p:cxnSp>
            <p:nvCxnSpPr>
              <p:cNvPr id="30" name="Straight Connector 29"/>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24"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25"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26"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27"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28"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9"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pic>
        <p:nvPicPr>
          <p:cNvPr id="1034"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313" y="6511925"/>
            <a:ext cx="4086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8678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704" r:id="rId15"/>
  </p:sldLayoutIdLst>
  <p:transition>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2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2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2400">
          <a:solidFill>
            <a:schemeClr val="tx1"/>
          </a:solidFill>
          <a:latin typeface="Arial" panose="020B0604020202020204" pitchFamily="34" charset="0"/>
        </a:defRPr>
      </a:lvl5pPr>
      <a:lvl6pPr marL="457200" algn="l" rtl="0" fontAlgn="base">
        <a:lnSpc>
          <a:spcPct val="90000"/>
        </a:lnSpc>
        <a:spcBef>
          <a:spcPct val="0"/>
        </a:spcBef>
        <a:spcAft>
          <a:spcPct val="0"/>
        </a:spcAft>
        <a:defRPr sz="2400">
          <a:solidFill>
            <a:schemeClr val="tx1"/>
          </a:solidFill>
          <a:latin typeface="Arial" panose="020B0604020202020204" pitchFamily="34" charset="0"/>
        </a:defRPr>
      </a:lvl6pPr>
      <a:lvl7pPr marL="914400" algn="l" rtl="0" fontAlgn="base">
        <a:lnSpc>
          <a:spcPct val="90000"/>
        </a:lnSpc>
        <a:spcBef>
          <a:spcPct val="0"/>
        </a:spcBef>
        <a:spcAft>
          <a:spcPct val="0"/>
        </a:spcAft>
        <a:defRPr sz="2400">
          <a:solidFill>
            <a:schemeClr val="tx1"/>
          </a:solidFill>
          <a:latin typeface="Arial" panose="020B0604020202020204" pitchFamily="34" charset="0"/>
        </a:defRPr>
      </a:lvl7pPr>
      <a:lvl8pPr marL="1371600" algn="l" rtl="0" fontAlgn="base">
        <a:lnSpc>
          <a:spcPct val="90000"/>
        </a:lnSpc>
        <a:spcBef>
          <a:spcPct val="0"/>
        </a:spcBef>
        <a:spcAft>
          <a:spcPct val="0"/>
        </a:spcAft>
        <a:defRPr sz="2400">
          <a:solidFill>
            <a:schemeClr val="tx1"/>
          </a:solidFill>
          <a:latin typeface="Arial" panose="020B0604020202020204" pitchFamily="34" charset="0"/>
        </a:defRPr>
      </a:lvl8pPr>
      <a:lvl9pPr marL="1828800" algn="l" rtl="0" fontAlgn="base">
        <a:lnSpc>
          <a:spcPct val="90000"/>
        </a:lnSpc>
        <a:spcBef>
          <a:spcPct val="0"/>
        </a:spcBef>
        <a:spcAft>
          <a:spcPct val="0"/>
        </a:spcAft>
        <a:defRPr sz="2400">
          <a:solidFill>
            <a:schemeClr val="tx1"/>
          </a:solidFill>
          <a:latin typeface="Arial" panose="020B0604020202020204" pitchFamily="34" charset="0"/>
        </a:defRPr>
      </a:lvl9pPr>
    </p:titleStyle>
    <p:bodyStyle>
      <a:lvl1pPr marL="266700" indent="-266700" algn="l" rtl="0" eaLnBrk="0" fontAlgn="base" hangingPunct="0">
        <a:spcBef>
          <a:spcPts val="300"/>
        </a:spcBef>
        <a:spcAft>
          <a:spcPts val="300"/>
        </a:spcAft>
        <a:buClr>
          <a:schemeClr val="tx1"/>
        </a:buClr>
        <a:buFont typeface="Wingdings" pitchFamily="2" charset="2"/>
        <a:buChar char="n"/>
        <a:defRPr kern="1200">
          <a:solidFill>
            <a:schemeClr val="tx1"/>
          </a:solidFill>
          <a:latin typeface="+mn-lt"/>
          <a:ea typeface="+mn-ea"/>
          <a:cs typeface="+mn-cs"/>
        </a:defRPr>
      </a:lvl1pPr>
      <a:lvl2pPr marL="623888" indent="-266700" algn="l" rtl="0" eaLnBrk="0" fontAlgn="base" hangingPunct="0">
        <a:spcBef>
          <a:spcPts val="300"/>
        </a:spcBef>
        <a:spcAft>
          <a:spcPts val="300"/>
        </a:spcAft>
        <a:buClr>
          <a:schemeClr val="tx1"/>
        </a:buClr>
        <a:buFont typeface="Wingdings" pitchFamily="2" charset="2"/>
        <a:buChar char="n"/>
        <a:defRPr sz="1600" kern="1200">
          <a:solidFill>
            <a:schemeClr val="tx1"/>
          </a:solidFill>
          <a:latin typeface="+mn-lt"/>
          <a:ea typeface="+mn-ea"/>
          <a:cs typeface="+mn-cs"/>
        </a:defRPr>
      </a:lvl2pPr>
      <a:lvl3pPr marL="898525" indent="-274638" algn="l" rtl="0" eaLnBrk="0" fontAlgn="base" hangingPunct="0">
        <a:spcBef>
          <a:spcPts val="300"/>
        </a:spcBef>
        <a:spcAft>
          <a:spcPts val="300"/>
        </a:spcAft>
        <a:buClr>
          <a:schemeClr val="tx1"/>
        </a:buClr>
        <a:buFont typeface="Wingdings" pitchFamily="2" charset="2"/>
        <a:buChar char="n"/>
        <a:defRPr sz="1400" kern="1200">
          <a:solidFill>
            <a:schemeClr val="tx1"/>
          </a:solidFill>
          <a:latin typeface="+mn-lt"/>
          <a:ea typeface="+mn-ea"/>
          <a:cs typeface="+mn-cs"/>
        </a:defRPr>
      </a:lvl3pPr>
      <a:lvl4pPr marL="1163638" indent="-265113" algn="l" rtl="0" eaLnBrk="0" fontAlgn="base" hangingPunct="0">
        <a:spcBef>
          <a:spcPts val="300"/>
        </a:spcBef>
        <a:spcAft>
          <a:spcPts val="300"/>
        </a:spcAft>
        <a:buClr>
          <a:schemeClr val="tx1"/>
        </a:buClr>
        <a:buFont typeface="Wingdings" pitchFamily="2" charset="2"/>
        <a:buChar char="n"/>
        <a:defRPr sz="1200" kern="1200">
          <a:solidFill>
            <a:schemeClr val="tx1"/>
          </a:solidFill>
          <a:latin typeface="+mn-lt"/>
          <a:ea typeface="+mn-ea"/>
          <a:cs typeface="+mn-cs"/>
        </a:defRPr>
      </a:lvl4pPr>
      <a:lvl5pPr marL="1438275" indent="-274638" algn="l" rtl="0" eaLnBrk="0" fontAlgn="base" hangingPunct="0">
        <a:spcBef>
          <a:spcPts val="300"/>
        </a:spcBef>
        <a:spcAft>
          <a:spcPts val="300"/>
        </a:spcAft>
        <a:buClr>
          <a:schemeClr val="tx1"/>
        </a:buClr>
        <a:buFont typeface="Wingdings"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9"/>
          <p:cNvSpPr>
            <a:spLocks noChangeShapeType="1"/>
          </p:cNvSpPr>
          <p:nvPr/>
        </p:nvSpPr>
        <p:spPr bwMode="auto">
          <a:xfrm>
            <a:off x="468313" y="1052513"/>
            <a:ext cx="8207375" cy="0"/>
          </a:xfrm>
          <a:prstGeom prst="line">
            <a:avLst/>
          </a:prstGeom>
          <a:noFill/>
          <a:ln w="9525">
            <a:solidFill>
              <a:schemeClr val="tx2"/>
            </a:solidFill>
            <a:round/>
            <a:headEnd/>
            <a:tailEnd/>
          </a:ln>
        </p:spPr>
        <p:txBody>
          <a:bodyPr wrap="none" anchor="ctr"/>
          <a:lstStyle/>
          <a:p>
            <a:pPr algn="l" rtl="0" eaLnBrk="0" fontAlgn="base" hangingPunct="0">
              <a:spcBef>
                <a:spcPct val="0"/>
              </a:spcBef>
              <a:spcAft>
                <a:spcPct val="0"/>
              </a:spcAft>
              <a:defRPr/>
            </a:pPr>
            <a:endParaRPr lang="en-US">
              <a:solidFill>
                <a:prstClr val="black"/>
              </a:solidFill>
              <a:cs typeface="Arial" charset="0"/>
            </a:endParaRPr>
          </a:p>
        </p:txBody>
      </p:sp>
      <p:sp>
        <p:nvSpPr>
          <p:cNvPr id="1027" name="Rectangle 17"/>
          <p:cNvSpPr>
            <a:spLocks noGrp="1" noChangeArrowheads="1"/>
          </p:cNvSpPr>
          <p:nvPr>
            <p:ph type="title"/>
          </p:nvPr>
        </p:nvSpPr>
        <p:spPr bwMode="auto">
          <a:xfrm>
            <a:off x="468313" y="188913"/>
            <a:ext cx="8207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title (2 lines max)</a:t>
            </a:r>
            <a:endParaRPr lang="en-GB" altLang="en-US" smtClean="0"/>
          </a:p>
        </p:txBody>
      </p:sp>
      <p:sp>
        <p:nvSpPr>
          <p:cNvPr id="9" name="Rectangle 5"/>
          <p:cNvSpPr txBox="1">
            <a:spLocks noChangeArrowheads="1"/>
          </p:cNvSpPr>
          <p:nvPr/>
        </p:nvSpPr>
        <p:spPr bwMode="auto">
          <a:xfrm>
            <a:off x="763588" y="6630988"/>
            <a:ext cx="1100137" cy="92075"/>
          </a:xfrm>
          <a:prstGeom prst="rect">
            <a:avLst/>
          </a:prstGeom>
          <a:noFill/>
          <a:ln w="9525">
            <a:noFill/>
            <a:miter lim="800000"/>
            <a:headEnd/>
            <a:tailEnd/>
          </a:ln>
          <a:effectLst/>
        </p:spPr>
        <p:txBody>
          <a:bodyPr lIns="0" tIns="0" rIns="0" bIns="0">
            <a:spAutoFit/>
          </a:bodyPr>
          <a:lstStyle>
            <a:lvl1pPr>
              <a:defRPr sz="1000" noProof="1" smtClean="0">
                <a:solidFill>
                  <a:schemeClr val="bg2"/>
                </a:solidFill>
                <a:latin typeface="Arial" charset="0"/>
              </a:defRPr>
            </a:lvl1pPr>
          </a:lstStyle>
          <a:p>
            <a:pPr algn="l" rtl="0" fontAlgn="base">
              <a:spcBef>
                <a:spcPct val="0"/>
              </a:spcBef>
              <a:spcAft>
                <a:spcPct val="0"/>
              </a:spcAft>
              <a:defRPr/>
            </a:pPr>
            <a:r>
              <a:rPr lang="en-US" sz="600">
                <a:solidFill>
                  <a:srgbClr val="000000"/>
                </a:solidFill>
                <a:cs typeface="Arial" charset="0"/>
              </a:rPr>
              <a:t>Johnson Controls, Inc. —</a:t>
            </a:r>
            <a:endParaRPr lang="en-GB" sz="600">
              <a:solidFill>
                <a:srgbClr val="000000"/>
              </a:solidFill>
              <a:cs typeface="Arial" charset="0"/>
            </a:endParaRPr>
          </a:p>
        </p:txBody>
      </p:sp>
      <p:sp>
        <p:nvSpPr>
          <p:cNvPr id="1029" name="Rectangle 6"/>
          <p:cNvSpPr txBox="1">
            <a:spLocks noChangeArrowheads="1"/>
          </p:cNvSpPr>
          <p:nvPr/>
        </p:nvSpPr>
        <p:spPr bwMode="auto">
          <a:xfrm>
            <a:off x="468313" y="6561138"/>
            <a:ext cx="269875" cy="215900"/>
          </a:xfrm>
          <a:prstGeom prst="rect">
            <a:avLst/>
          </a:prstGeom>
          <a:noFill/>
          <a:ln w="9525">
            <a:noFill/>
            <a:miter lim="800000"/>
            <a:headEnd/>
            <a:tailEnd/>
          </a:ln>
        </p:spPr>
        <p:txBody>
          <a:bodyPr lIns="0" tIns="0" rIns="0" bIns="0" anchor="ctr"/>
          <a:lstStyle/>
          <a:p>
            <a:pPr algn="l" rtl="0" fontAlgn="base">
              <a:spcBef>
                <a:spcPct val="0"/>
              </a:spcBef>
              <a:spcAft>
                <a:spcPct val="0"/>
              </a:spcAft>
              <a:defRPr/>
            </a:pPr>
            <a:fld id="{6A35AD6A-27FA-4D00-B9BC-6D6A44E40526}" type="slidenum">
              <a:rPr lang="de-DE" sz="900">
                <a:solidFill>
                  <a:srgbClr val="000000"/>
                </a:solidFill>
                <a:cs typeface="Arial" charset="0"/>
              </a:rPr>
              <a:pPr algn="l" rtl="0" fontAlgn="base">
                <a:spcBef>
                  <a:spcPct val="0"/>
                </a:spcBef>
                <a:spcAft>
                  <a:spcPct val="0"/>
                </a:spcAft>
                <a:defRPr/>
              </a:pPr>
              <a:t>‹#›</a:t>
            </a:fld>
            <a:endParaRPr lang="de-DE" sz="900">
              <a:solidFill>
                <a:srgbClr val="000000"/>
              </a:solidFill>
              <a:cs typeface="Arial" charset="0"/>
            </a:endParaRPr>
          </a:p>
        </p:txBody>
      </p:sp>
      <p:pic>
        <p:nvPicPr>
          <p:cNvPr id="1030" name="Picture 10" descr="JCI_RGB.em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4600" y="6234113"/>
            <a:ext cx="10969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p:cNvSpPr>
            <a:spLocks noGrp="1"/>
          </p:cNvSpPr>
          <p:nvPr>
            <p:ph type="body" idx="1"/>
          </p:nvPr>
        </p:nvSpPr>
        <p:spPr bwMode="auto">
          <a:xfrm>
            <a:off x="468313" y="1144588"/>
            <a:ext cx="8207375" cy="4876800"/>
          </a:xfrm>
          <a:prstGeom prst="rect">
            <a:avLst/>
          </a:prstGeom>
          <a:noFill/>
          <a:ln>
            <a:noFill/>
          </a:ln>
          <a:extLst/>
        </p:spPr>
        <p:txBody>
          <a:bodyPr vert="horz" wrap="square" lIns="0" tIns="0" rIns="0" bIns="0" numCol="1" anchor="t" anchorCtr="0" compatLnSpc="1">
            <a:prstTxWarp prst="textNoShape">
              <a:avLst/>
            </a:prstTxWarp>
          </a:bodyPr>
          <a:lstStyle/>
          <a:p>
            <a:pPr lvl="0"/>
            <a:r>
              <a:rPr lang="en-US" dirty="0" smtClean="0"/>
              <a:t>Click to edit text (use indent for a higher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grpSp>
        <p:nvGrpSpPr>
          <p:cNvPr id="1032" name="Group 1"/>
          <p:cNvGrpSpPr>
            <a:grpSpLocks/>
          </p:cNvGrpSpPr>
          <p:nvPr userDrawn="1"/>
        </p:nvGrpSpPr>
        <p:grpSpPr bwMode="auto">
          <a:xfrm>
            <a:off x="0" y="-325438"/>
            <a:ext cx="9144000" cy="233363"/>
            <a:chOff x="3" y="-325436"/>
            <a:chExt cx="9144000" cy="233362"/>
          </a:xfrm>
        </p:grpSpPr>
        <p:sp>
          <p:nvSpPr>
            <p:cNvPr id="14" name="Rectangle 13"/>
            <p:cNvSpPr/>
            <p:nvPr userDrawn="1"/>
          </p:nvSpPr>
          <p:spPr bwMode="white">
            <a:xfrm rot="5400000">
              <a:off x="4455322" y="-4780755"/>
              <a:ext cx="233362" cy="9144000"/>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cxnSp>
          <p:nvCxnSpPr>
            <p:cNvPr id="15" name="Straight Connector 14"/>
            <p:cNvCxnSpPr/>
            <p:nvPr userDrawn="1"/>
          </p:nvCxnSpPr>
          <p:spPr bwMode="white">
            <a:xfrm rot="16200000" flipH="1">
              <a:off x="351635"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white">
            <a:xfrm rot="16200000" flipH="1">
              <a:off x="85590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white">
            <a:xfrm rot="16200000" flipH="1">
              <a:off x="4279110"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white">
            <a:xfrm rot="16200000" flipH="1">
              <a:off x="4636297" y="-208755"/>
              <a:ext cx="2333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3" name="Group 39"/>
          <p:cNvGrpSpPr>
            <a:grpSpLocks/>
          </p:cNvGrpSpPr>
          <p:nvPr userDrawn="1"/>
        </p:nvGrpSpPr>
        <p:grpSpPr bwMode="auto">
          <a:xfrm>
            <a:off x="-577850" y="0"/>
            <a:ext cx="503237" cy="6865938"/>
            <a:chOff x="-578175" y="0"/>
            <a:chExt cx="503840" cy="6865432"/>
          </a:xfrm>
        </p:grpSpPr>
        <p:sp>
          <p:nvSpPr>
            <p:cNvPr id="20" name="Rectangle 19"/>
            <p:cNvSpPr/>
            <p:nvPr userDrawn="1"/>
          </p:nvSpPr>
          <p:spPr bwMode="white">
            <a:xfrm>
              <a:off x="-565460" y="0"/>
              <a:ext cx="491125" cy="686543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GB">
                <a:solidFill>
                  <a:prstClr val="white"/>
                </a:solidFill>
              </a:endParaRPr>
            </a:p>
          </p:txBody>
        </p:sp>
        <p:grpSp>
          <p:nvGrpSpPr>
            <p:cNvPr id="1036" name="Group 41"/>
            <p:cNvGrpSpPr>
              <a:grpSpLocks/>
            </p:cNvGrpSpPr>
            <p:nvPr userDrawn="1"/>
          </p:nvGrpSpPr>
          <p:grpSpPr bwMode="auto">
            <a:xfrm>
              <a:off x="-307801" y="1143000"/>
              <a:ext cx="233465" cy="4572000"/>
              <a:chOff x="-361009" y="1143000"/>
              <a:chExt cx="286674" cy="4572000"/>
            </a:xfrm>
          </p:grpSpPr>
          <p:cxnSp>
            <p:nvCxnSpPr>
              <p:cNvPr id="36" name="Straight Connector 35"/>
              <p:cNvCxnSpPr/>
              <p:nvPr userDrawn="1"/>
            </p:nvCxnSpPr>
            <p:spPr bwMode="white">
              <a:xfrm flipH="1">
                <a:off x="-361224" y="5714579"/>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white">
              <a:xfrm flipH="1">
                <a:off x="-361224" y="4571663"/>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white">
              <a:xfrm flipH="1">
                <a:off x="-361224" y="2285832"/>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white">
              <a:xfrm flipH="1">
                <a:off x="-361224" y="1142916"/>
                <a:ext cx="286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37" name="Group 28"/>
            <p:cNvGrpSpPr>
              <a:grpSpLocks/>
            </p:cNvGrpSpPr>
            <p:nvPr userDrawn="1"/>
          </p:nvGrpSpPr>
          <p:grpSpPr bwMode="auto">
            <a:xfrm>
              <a:off x="-307801" y="0"/>
              <a:ext cx="233466" cy="6865432"/>
              <a:chOff x="-564989" y="0"/>
              <a:chExt cx="490654" cy="6865432"/>
            </a:xfrm>
          </p:grpSpPr>
          <p:cxnSp>
            <p:nvCxnSpPr>
              <p:cNvPr id="30" name="Straight Connector 29"/>
              <p:cNvCxnSpPr/>
              <p:nvPr userDrawn="1"/>
            </p:nvCxnSpPr>
            <p:spPr bwMode="white">
              <a:xfrm flipH="1">
                <a:off x="-361600" y="0"/>
                <a:ext cx="2872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white">
              <a:xfrm flipH="1">
                <a:off x="-565357" y="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white">
              <a:xfrm flipH="1">
                <a:off x="-565357" y="171596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white">
              <a:xfrm flipH="1">
                <a:off x="-565357" y="343351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white">
              <a:xfrm flipH="1">
                <a:off x="-565357" y="5149470"/>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white">
              <a:xfrm flipH="1">
                <a:off x="-565357" y="6865432"/>
                <a:ext cx="4910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43"/>
            <p:cNvSpPr txBox="1">
              <a:spLocks noChangeArrowheads="1"/>
            </p:cNvSpPr>
            <p:nvPr userDrawn="1"/>
          </p:nvSpPr>
          <p:spPr bwMode="white">
            <a:xfrm>
              <a:off x="-578175" y="102862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1/6</a:t>
              </a:r>
            </a:p>
          </p:txBody>
        </p:sp>
        <p:sp>
          <p:nvSpPr>
            <p:cNvPr id="24" name="TextBox 44"/>
            <p:cNvSpPr txBox="1">
              <a:spLocks noChangeArrowheads="1"/>
            </p:cNvSpPr>
            <p:nvPr userDrawn="1"/>
          </p:nvSpPr>
          <p:spPr bwMode="white">
            <a:xfrm>
              <a:off x="-578175" y="2182652"/>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2/6</a:t>
              </a:r>
            </a:p>
          </p:txBody>
        </p:sp>
        <p:sp>
          <p:nvSpPr>
            <p:cNvPr id="25" name="TextBox 45"/>
            <p:cNvSpPr txBox="1">
              <a:spLocks noChangeArrowheads="1"/>
            </p:cNvSpPr>
            <p:nvPr userDrawn="1"/>
          </p:nvSpPr>
          <p:spPr bwMode="white">
            <a:xfrm>
              <a:off x="-578175" y="4463721"/>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4/6</a:t>
              </a:r>
            </a:p>
          </p:txBody>
        </p:sp>
        <p:sp>
          <p:nvSpPr>
            <p:cNvPr id="26" name="TextBox 46"/>
            <p:cNvSpPr txBox="1">
              <a:spLocks noChangeArrowheads="1"/>
            </p:cNvSpPr>
            <p:nvPr userDrawn="1"/>
          </p:nvSpPr>
          <p:spPr bwMode="white">
            <a:xfrm>
              <a:off x="-578175" y="5601875"/>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5/6</a:t>
              </a:r>
            </a:p>
          </p:txBody>
        </p:sp>
        <p:sp>
          <p:nvSpPr>
            <p:cNvPr id="27" name="TextBox 47"/>
            <p:cNvSpPr txBox="1">
              <a:spLocks noChangeArrowheads="1"/>
            </p:cNvSpPr>
            <p:nvPr userDrawn="1"/>
          </p:nvSpPr>
          <p:spPr bwMode="white">
            <a:xfrm>
              <a:off x="-578175" y="1611194"/>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1/4</a:t>
              </a:r>
            </a:p>
          </p:txBody>
        </p:sp>
        <p:sp>
          <p:nvSpPr>
            <p:cNvPr id="28" name="TextBox 48"/>
            <p:cNvSpPr txBox="1">
              <a:spLocks noChangeArrowheads="1"/>
            </p:cNvSpPr>
            <p:nvPr userDrawn="1"/>
          </p:nvSpPr>
          <p:spPr bwMode="white">
            <a:xfrm>
              <a:off x="-578175" y="5049466"/>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3/4</a:t>
              </a:r>
            </a:p>
          </p:txBody>
        </p:sp>
        <p:sp>
          <p:nvSpPr>
            <p:cNvPr id="29" name="TextBox 49"/>
            <p:cNvSpPr txBox="1">
              <a:spLocks noChangeArrowheads="1"/>
            </p:cNvSpPr>
            <p:nvPr userDrawn="1"/>
          </p:nvSpPr>
          <p:spPr bwMode="white">
            <a:xfrm>
              <a:off x="-578175" y="3338267"/>
              <a:ext cx="329006" cy="215884"/>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defRPr/>
              </a:pPr>
              <a:r>
                <a:rPr lang="en-GB" altLang="en-US" sz="800" smtClean="0">
                  <a:solidFill>
                    <a:srgbClr val="A6A6A6"/>
                  </a:solidFill>
                  <a:cs typeface="Arial" charset="0"/>
                </a:rPr>
                <a:t>1/2</a:t>
              </a:r>
            </a:p>
          </p:txBody>
        </p:sp>
      </p:grpSp>
      <p:pic>
        <p:nvPicPr>
          <p:cNvPr id="1034"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313" y="6511925"/>
            <a:ext cx="4086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22536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20" r:id="rId14"/>
    <p:sldLayoutId id="2147483721" r:id="rId15"/>
  </p:sldLayoutIdLst>
  <p:transition>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2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2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2400">
          <a:solidFill>
            <a:schemeClr val="tx1"/>
          </a:solidFill>
          <a:latin typeface="Arial" panose="020B0604020202020204" pitchFamily="34" charset="0"/>
        </a:defRPr>
      </a:lvl5pPr>
      <a:lvl6pPr marL="457200" algn="l" rtl="0" fontAlgn="base">
        <a:lnSpc>
          <a:spcPct val="90000"/>
        </a:lnSpc>
        <a:spcBef>
          <a:spcPct val="0"/>
        </a:spcBef>
        <a:spcAft>
          <a:spcPct val="0"/>
        </a:spcAft>
        <a:defRPr sz="2400">
          <a:solidFill>
            <a:schemeClr val="tx1"/>
          </a:solidFill>
          <a:latin typeface="Arial" panose="020B0604020202020204" pitchFamily="34" charset="0"/>
        </a:defRPr>
      </a:lvl6pPr>
      <a:lvl7pPr marL="914400" algn="l" rtl="0" fontAlgn="base">
        <a:lnSpc>
          <a:spcPct val="90000"/>
        </a:lnSpc>
        <a:spcBef>
          <a:spcPct val="0"/>
        </a:spcBef>
        <a:spcAft>
          <a:spcPct val="0"/>
        </a:spcAft>
        <a:defRPr sz="2400">
          <a:solidFill>
            <a:schemeClr val="tx1"/>
          </a:solidFill>
          <a:latin typeface="Arial" panose="020B0604020202020204" pitchFamily="34" charset="0"/>
        </a:defRPr>
      </a:lvl7pPr>
      <a:lvl8pPr marL="1371600" algn="l" rtl="0" fontAlgn="base">
        <a:lnSpc>
          <a:spcPct val="90000"/>
        </a:lnSpc>
        <a:spcBef>
          <a:spcPct val="0"/>
        </a:spcBef>
        <a:spcAft>
          <a:spcPct val="0"/>
        </a:spcAft>
        <a:defRPr sz="2400">
          <a:solidFill>
            <a:schemeClr val="tx1"/>
          </a:solidFill>
          <a:latin typeface="Arial" panose="020B0604020202020204" pitchFamily="34" charset="0"/>
        </a:defRPr>
      </a:lvl8pPr>
      <a:lvl9pPr marL="1828800" algn="l" rtl="0" fontAlgn="base">
        <a:lnSpc>
          <a:spcPct val="90000"/>
        </a:lnSpc>
        <a:spcBef>
          <a:spcPct val="0"/>
        </a:spcBef>
        <a:spcAft>
          <a:spcPct val="0"/>
        </a:spcAft>
        <a:defRPr sz="2400">
          <a:solidFill>
            <a:schemeClr val="tx1"/>
          </a:solidFill>
          <a:latin typeface="Arial" panose="020B0604020202020204" pitchFamily="34" charset="0"/>
        </a:defRPr>
      </a:lvl9pPr>
    </p:titleStyle>
    <p:bodyStyle>
      <a:lvl1pPr marL="266700" indent="-266700" algn="l" rtl="0" eaLnBrk="0" fontAlgn="base" hangingPunct="0">
        <a:spcBef>
          <a:spcPts val="300"/>
        </a:spcBef>
        <a:spcAft>
          <a:spcPts val="300"/>
        </a:spcAft>
        <a:buClr>
          <a:schemeClr val="tx1"/>
        </a:buClr>
        <a:buFont typeface="Wingdings" pitchFamily="2" charset="2"/>
        <a:buChar char="n"/>
        <a:defRPr kern="1200">
          <a:solidFill>
            <a:schemeClr val="tx1"/>
          </a:solidFill>
          <a:latin typeface="+mn-lt"/>
          <a:ea typeface="+mn-ea"/>
          <a:cs typeface="+mn-cs"/>
        </a:defRPr>
      </a:lvl1pPr>
      <a:lvl2pPr marL="623888" indent="-266700" algn="l" rtl="0" eaLnBrk="0" fontAlgn="base" hangingPunct="0">
        <a:spcBef>
          <a:spcPts val="300"/>
        </a:spcBef>
        <a:spcAft>
          <a:spcPts val="300"/>
        </a:spcAft>
        <a:buClr>
          <a:schemeClr val="tx1"/>
        </a:buClr>
        <a:buFont typeface="Wingdings" pitchFamily="2" charset="2"/>
        <a:buChar char="n"/>
        <a:defRPr sz="1600" kern="1200">
          <a:solidFill>
            <a:schemeClr val="tx1"/>
          </a:solidFill>
          <a:latin typeface="+mn-lt"/>
          <a:ea typeface="+mn-ea"/>
          <a:cs typeface="+mn-cs"/>
        </a:defRPr>
      </a:lvl2pPr>
      <a:lvl3pPr marL="898525" indent="-274638" algn="l" rtl="0" eaLnBrk="0" fontAlgn="base" hangingPunct="0">
        <a:spcBef>
          <a:spcPts val="300"/>
        </a:spcBef>
        <a:spcAft>
          <a:spcPts val="300"/>
        </a:spcAft>
        <a:buClr>
          <a:schemeClr val="tx1"/>
        </a:buClr>
        <a:buFont typeface="Wingdings" pitchFamily="2" charset="2"/>
        <a:buChar char="n"/>
        <a:defRPr sz="1400" kern="1200">
          <a:solidFill>
            <a:schemeClr val="tx1"/>
          </a:solidFill>
          <a:latin typeface="+mn-lt"/>
          <a:ea typeface="+mn-ea"/>
          <a:cs typeface="+mn-cs"/>
        </a:defRPr>
      </a:lvl3pPr>
      <a:lvl4pPr marL="1163638" indent="-265113" algn="l" rtl="0" eaLnBrk="0" fontAlgn="base" hangingPunct="0">
        <a:spcBef>
          <a:spcPts val="300"/>
        </a:spcBef>
        <a:spcAft>
          <a:spcPts val="300"/>
        </a:spcAft>
        <a:buClr>
          <a:schemeClr val="tx1"/>
        </a:buClr>
        <a:buFont typeface="Wingdings" pitchFamily="2" charset="2"/>
        <a:buChar char="n"/>
        <a:defRPr sz="1200" kern="1200">
          <a:solidFill>
            <a:schemeClr val="tx1"/>
          </a:solidFill>
          <a:latin typeface="+mn-lt"/>
          <a:ea typeface="+mn-ea"/>
          <a:cs typeface="+mn-cs"/>
        </a:defRPr>
      </a:lvl4pPr>
      <a:lvl5pPr marL="1438275" indent="-274638" algn="l" rtl="0" eaLnBrk="0" fontAlgn="base" hangingPunct="0">
        <a:spcBef>
          <a:spcPts val="300"/>
        </a:spcBef>
        <a:spcAft>
          <a:spcPts val="300"/>
        </a:spcAft>
        <a:buClr>
          <a:schemeClr val="tx1"/>
        </a:buClr>
        <a:buFont typeface="Wingdings"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p:txBody>
          <a:bodyPr/>
          <a:lstStyle/>
          <a:p>
            <a:r>
              <a:rPr lang="en-US" dirty="0" smtClean="0"/>
              <a:t>HVAC Energy Savings &amp; Better Indoor Air Quality </a:t>
            </a:r>
            <a:endParaRPr lang="he-IL" dirty="0"/>
          </a:p>
        </p:txBody>
      </p:sp>
      <p:pic>
        <p:nvPicPr>
          <p:cNvPr id="4" name="Picture 2" descr="C:\Users\Enverid\Desktop\Johnson_Controls_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2458388" cy="1130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של מספר שקופית 20"/>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10</a:t>
            </a:fld>
            <a:endParaRPr lang="he-IL" sz="1100" dirty="0">
              <a:solidFill>
                <a:srgbClr val="74C93B"/>
              </a:solidFill>
            </a:endParaRPr>
          </a:p>
        </p:txBody>
      </p:sp>
      <p:sp>
        <p:nvSpPr>
          <p:cNvPr id="4" name="כותרת 3"/>
          <p:cNvSpPr>
            <a:spLocks noGrp="1"/>
          </p:cNvSpPr>
          <p:nvPr>
            <p:ph type="title"/>
          </p:nvPr>
        </p:nvSpPr>
        <p:spPr>
          <a:xfrm>
            <a:off x="-108520" y="1124744"/>
            <a:ext cx="7964028" cy="357190"/>
          </a:xfrm>
        </p:spPr>
        <p:txBody>
          <a:bodyPr/>
          <a:lstStyle/>
          <a:p>
            <a:r>
              <a:rPr lang="en-US" sz="1700" b="1" dirty="0" smtClean="0"/>
              <a:t>Savings Estimates for K-12 School (35 Weeks per Year Occupancy)</a:t>
            </a:r>
            <a:endParaRPr lang="he-IL" sz="1700" b="1" dirty="0"/>
          </a:p>
        </p:txBody>
      </p:sp>
      <p:pic>
        <p:nvPicPr>
          <p:cNvPr id="6" name="Picture 5"/>
          <p:cNvPicPr>
            <a:picLocks noChangeAspect="1"/>
          </p:cNvPicPr>
          <p:nvPr/>
        </p:nvPicPr>
        <p:blipFill>
          <a:blip r:embed="rId2"/>
          <a:stretch>
            <a:fillRect/>
          </a:stretch>
        </p:blipFill>
        <p:spPr>
          <a:xfrm>
            <a:off x="779655" y="1988840"/>
            <a:ext cx="2328105" cy="2076511"/>
          </a:xfrm>
          <a:prstGeom prst="rect">
            <a:avLst/>
          </a:prstGeom>
        </p:spPr>
      </p:pic>
      <p:pic>
        <p:nvPicPr>
          <p:cNvPr id="2" name="Picture 1"/>
          <p:cNvPicPr>
            <a:picLocks noChangeAspect="1"/>
          </p:cNvPicPr>
          <p:nvPr/>
        </p:nvPicPr>
        <p:blipFill>
          <a:blip r:embed="rId3"/>
          <a:stretch>
            <a:fillRect/>
          </a:stretch>
        </p:blipFill>
        <p:spPr>
          <a:xfrm>
            <a:off x="5796136" y="1812035"/>
            <a:ext cx="2232248" cy="2430119"/>
          </a:xfrm>
          <a:prstGeom prst="rect">
            <a:avLst/>
          </a:prstGeom>
        </p:spPr>
      </p:pic>
      <p:sp>
        <p:nvSpPr>
          <p:cNvPr id="11" name="Rectangle 10"/>
          <p:cNvSpPr/>
          <p:nvPr/>
        </p:nvSpPr>
        <p:spPr>
          <a:xfrm>
            <a:off x="179512" y="4293096"/>
            <a:ext cx="3528392" cy="1292662"/>
          </a:xfrm>
          <a:prstGeom prst="rect">
            <a:avLst/>
          </a:prstGeom>
          <a:solidFill>
            <a:srgbClr val="FFFFFF"/>
          </a:solidFill>
          <a:ln w="25400" cap="flat" cmpd="sng" algn="ctr">
            <a:solidFill>
              <a:srgbClr val="7DBA00"/>
            </a:solidFill>
            <a:prstDash val="soli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4500 CFM </a:t>
            </a:r>
            <a:r>
              <a:rPr kumimoji="0" lang="en-US" sz="2400" b="1" i="0" u="none" strike="noStrike" kern="0" cap="none" spc="0" normalizeH="0" baseline="0" noProof="0" dirty="0" err="1" smtClean="0">
                <a:ln>
                  <a:noFill/>
                </a:ln>
                <a:solidFill>
                  <a:srgbClr val="000000"/>
                </a:solidFill>
                <a:effectLst/>
                <a:uLnTx/>
                <a:uFillTx/>
                <a:latin typeface="Arial"/>
                <a:ea typeface="+mn-ea"/>
                <a:cs typeface="+mn-cs"/>
              </a:rPr>
              <a:t>Aaon</a:t>
            </a:r>
            <a:r>
              <a:rPr kumimoji="0" lang="en-US" sz="2400" b="1" i="0" u="none" strike="noStrike" kern="0" cap="none" spc="0" normalizeH="0" noProof="0" dirty="0" smtClean="0">
                <a:ln>
                  <a:noFill/>
                </a:ln>
                <a:solidFill>
                  <a:srgbClr val="000000"/>
                </a:solidFill>
                <a:effectLst/>
                <a:uLnTx/>
                <a:uFillTx/>
                <a:latin typeface="Arial"/>
                <a:ea typeface="+mn-ea"/>
                <a:cs typeface="+mn-cs"/>
              </a:rPr>
              <a:t> Unit</a:t>
            </a:r>
            <a:endParaRPr kumimoji="0" lang="en-US" sz="2400" b="1" i="0" u="none" strike="noStrike" kern="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Approximately</a:t>
            </a:r>
            <a:r>
              <a:rPr lang="en-US" kern="0" dirty="0" smtClean="0">
                <a:solidFill>
                  <a:srgbClr val="000000"/>
                </a:solidFill>
                <a:latin typeface="Arial"/>
              </a:rPr>
              <a:t> $45K</a:t>
            </a:r>
            <a:endParaRPr kumimoji="0" lang="en-US" sz="1800" b="0" i="0" u="none" strike="noStrike" kern="0" cap="none" spc="0" normalizeH="0" baseline="0" noProof="0" dirty="0" smtClean="0">
              <a:ln>
                <a:noFill/>
              </a:ln>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$2,200 Annual</a:t>
            </a:r>
            <a:r>
              <a:rPr kumimoji="0" lang="en-US" sz="1800" b="0" i="0" u="none" strike="noStrike" kern="0" cap="none" spc="0" normalizeH="0" noProof="0" dirty="0" smtClean="0">
                <a:ln>
                  <a:noFill/>
                </a:ln>
                <a:effectLst/>
                <a:uLnTx/>
                <a:uFillTx/>
                <a:latin typeface="Arial"/>
                <a:ea typeface="+mn-ea"/>
                <a:cs typeface="+mn-cs"/>
              </a:rPr>
              <a:t> Electrical Cost</a:t>
            </a:r>
            <a:endParaRPr kumimoji="0" lang="en-US" sz="1800" b="0" i="0" u="none" strike="noStrike" kern="0" cap="none" spc="0" normalizeH="0" baseline="0" noProof="0" dirty="0" smtClean="0">
              <a:ln>
                <a:noFill/>
              </a:ln>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$840</a:t>
            </a:r>
            <a:r>
              <a:rPr kumimoji="0" lang="en-US" sz="1800" b="0" i="0" u="none" strike="noStrike" kern="0" cap="none" spc="0" normalizeH="0" noProof="0" dirty="0" smtClean="0">
                <a:ln>
                  <a:noFill/>
                </a:ln>
                <a:solidFill>
                  <a:srgbClr val="000000"/>
                </a:solidFill>
                <a:effectLst/>
                <a:uLnTx/>
                <a:uFillTx/>
                <a:latin typeface="Arial"/>
                <a:ea typeface="+mn-ea"/>
                <a:cs typeface="+mn-cs"/>
              </a:rPr>
              <a:t> Annual Gas Cost</a:t>
            </a: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2" name="Rectangle 11"/>
          <p:cNvSpPr/>
          <p:nvPr/>
        </p:nvSpPr>
        <p:spPr>
          <a:xfrm>
            <a:off x="5148064" y="4293096"/>
            <a:ext cx="3528392" cy="1292662"/>
          </a:xfrm>
          <a:prstGeom prst="rect">
            <a:avLst/>
          </a:prstGeom>
          <a:solidFill>
            <a:srgbClr val="FFFFFF"/>
          </a:solidFill>
          <a:ln w="25400" cap="flat" cmpd="sng" algn="ctr">
            <a:solidFill>
              <a:srgbClr val="7DBA00"/>
            </a:solidFill>
            <a:prstDash val="soli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5T </a:t>
            </a:r>
            <a:r>
              <a:rPr lang="en-US" sz="2400" b="1" kern="0" dirty="0" smtClean="0">
                <a:solidFill>
                  <a:srgbClr val="000000"/>
                </a:solidFill>
                <a:latin typeface="Arial"/>
              </a:rPr>
              <a:t>RT</a:t>
            </a:r>
            <a:r>
              <a:rPr kumimoji="0" lang="en-US" sz="2400" b="1" i="0" u="none" strike="noStrike" kern="0" cap="none" spc="0" normalizeH="0" baseline="0" noProof="0" dirty="0" smtClean="0">
                <a:ln>
                  <a:noFill/>
                </a:ln>
                <a:solidFill>
                  <a:srgbClr val="000000"/>
                </a:solidFill>
                <a:effectLst/>
                <a:uLnTx/>
                <a:uFillTx/>
                <a:latin typeface="Arial"/>
                <a:ea typeface="+mn-ea"/>
                <a:cs typeface="+mn-cs"/>
              </a:rPr>
              <a:t>U with HLR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Approximately</a:t>
            </a:r>
            <a:r>
              <a:rPr lang="en-US" kern="0" dirty="0" smtClean="0">
                <a:solidFill>
                  <a:srgbClr val="000000"/>
                </a:solidFill>
                <a:latin typeface="Arial"/>
              </a:rPr>
              <a:t> $25K</a:t>
            </a:r>
            <a:endParaRPr kumimoji="0" lang="en-US" sz="1800" b="0" i="0" u="none" strike="noStrike" kern="0" cap="none" spc="0" normalizeH="0" baseline="0" noProof="0" dirty="0" smtClean="0">
              <a:ln>
                <a:noFill/>
              </a:ln>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effectLst/>
                <a:uLnTx/>
                <a:uFillTx/>
                <a:latin typeface="Arial"/>
                <a:ea typeface="+mn-ea"/>
                <a:cs typeface="+mn-cs"/>
              </a:rPr>
              <a:t>$650 Annual</a:t>
            </a:r>
            <a:r>
              <a:rPr kumimoji="0" lang="en-US" sz="1800" b="0" i="0" u="none" strike="noStrike" kern="0" cap="none" spc="0" normalizeH="0" noProof="0" dirty="0" smtClean="0">
                <a:ln>
                  <a:noFill/>
                </a:ln>
                <a:effectLst/>
                <a:uLnTx/>
                <a:uFillTx/>
                <a:latin typeface="Arial"/>
                <a:ea typeface="+mn-ea"/>
                <a:cs typeface="+mn-cs"/>
              </a:rPr>
              <a:t> Electrical Cost</a:t>
            </a:r>
            <a:endParaRPr kumimoji="0" lang="en-US" sz="1800" b="0" i="0" u="none" strike="noStrike" kern="0" cap="none" spc="0" normalizeH="0" baseline="0" noProof="0" dirty="0" smtClean="0">
              <a:ln>
                <a:noFill/>
              </a:ln>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$700</a:t>
            </a:r>
            <a:r>
              <a:rPr kumimoji="0" lang="en-US" sz="1800" b="0" i="0" u="none" strike="noStrike" kern="0" cap="none" spc="0" normalizeH="0" noProof="0" dirty="0" smtClean="0">
                <a:ln>
                  <a:noFill/>
                </a:ln>
                <a:solidFill>
                  <a:srgbClr val="000000"/>
                </a:solidFill>
                <a:effectLst/>
                <a:uLnTx/>
                <a:uFillTx/>
                <a:latin typeface="Arial"/>
                <a:ea typeface="+mn-ea"/>
                <a:cs typeface="+mn-cs"/>
              </a:rPr>
              <a:t> Annual Gas Cost</a:t>
            </a: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3" name="TextBox 2"/>
          <p:cNvSpPr txBox="1"/>
          <p:nvPr/>
        </p:nvSpPr>
        <p:spPr>
          <a:xfrm>
            <a:off x="2771800" y="6492899"/>
            <a:ext cx="3432093" cy="307777"/>
          </a:xfrm>
          <a:prstGeom prst="rect">
            <a:avLst/>
          </a:prstGeom>
        </p:spPr>
        <p:txBody>
          <a:bodyPr wrap="none" rtlCol="0">
            <a:spAutoFit/>
          </a:bodyPr>
          <a:lstStyle/>
          <a:p>
            <a:pPr marL="0" marR="0" indent="0" algn="ctr" defTabSz="914400" rtl="1" eaLnBrk="1" fontAlgn="auto" latinLnBrk="0" hangingPunct="1">
              <a:lnSpc>
                <a:spcPct val="100000"/>
              </a:lnSpc>
              <a:spcBef>
                <a:spcPct val="0"/>
              </a:spcBef>
              <a:spcAft>
                <a:spcPts val="0"/>
              </a:spcAft>
              <a:buClrTx/>
              <a:buSzTx/>
              <a:buFontTx/>
              <a:buNone/>
              <a:tabLst/>
            </a:pPr>
            <a:r>
              <a:rPr lang="en-US" sz="1400" dirty="0" smtClean="0"/>
              <a:t>See Appendix 1 Slide for Savings Details</a:t>
            </a:r>
          </a:p>
        </p:txBody>
      </p:sp>
    </p:spTree>
    <p:extLst>
      <p:ext uri="{BB962C8B-B14F-4D97-AF65-F5344CB8AC3E}">
        <p14:creationId xmlns:p14="http://schemas.microsoft.com/office/powerpoint/2010/main" val="376211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11</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An Inside Look at the HLR </a:t>
            </a:r>
            <a:endParaRPr lang="he-IL" sz="1700" b="1" dirty="0"/>
          </a:p>
        </p:txBody>
      </p:sp>
      <p:cxnSp>
        <p:nvCxnSpPr>
          <p:cNvPr id="10" name="מחבר ישר 9"/>
          <p:cNvCxnSpPr/>
          <p:nvPr/>
        </p:nvCxnSpPr>
        <p:spPr>
          <a:xfrm rot="10800000">
            <a:off x="805489" y="5883093"/>
            <a:ext cx="6264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3" descr="C:\Users\Udi Meirav\Documents\Work\Enverid\Marketing - Tradeshows - Macrom\Photos\HLR-1000 Pix Feb 2014\78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1556792"/>
            <a:ext cx="38782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קבוצה 16"/>
          <p:cNvGrpSpPr>
            <a:grpSpLocks/>
          </p:cNvGrpSpPr>
          <p:nvPr/>
        </p:nvGrpSpPr>
        <p:grpSpPr bwMode="auto">
          <a:xfrm>
            <a:off x="4191000" y="4125367"/>
            <a:ext cx="3011488" cy="1225947"/>
            <a:chOff x="5699125" y="4876800"/>
            <a:chExt cx="3012230" cy="1225948"/>
          </a:xfrm>
        </p:grpSpPr>
        <p:sp>
          <p:nvSpPr>
            <p:cNvPr id="18" name="Rectangle 11"/>
            <p:cNvSpPr>
              <a:spLocks noChangeArrowheads="1"/>
            </p:cNvSpPr>
            <p:nvPr/>
          </p:nvSpPr>
          <p:spPr bwMode="auto">
            <a:xfrm>
              <a:off x="6622205" y="5764610"/>
              <a:ext cx="2089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0" fontAlgn="base" hangingPunct="0">
                <a:spcBef>
                  <a:spcPct val="0"/>
                </a:spcBef>
                <a:spcAft>
                  <a:spcPct val="0"/>
                </a:spcAft>
              </a:pPr>
              <a:r>
                <a:rPr lang="en-US" altLang="en-US" sz="1600" dirty="0" smtClean="0">
                  <a:solidFill>
                    <a:prstClr val="black"/>
                  </a:solidFill>
                </a:rPr>
                <a:t>Replaceable Cartridges</a:t>
              </a:r>
            </a:p>
          </p:txBody>
        </p:sp>
        <p:cxnSp>
          <p:nvCxnSpPr>
            <p:cNvPr id="19" name="Straight Arrow Connector 5"/>
            <p:cNvCxnSpPr/>
            <p:nvPr/>
          </p:nvCxnSpPr>
          <p:spPr>
            <a:xfrm flipH="1" flipV="1">
              <a:off x="5699125" y="4876800"/>
              <a:ext cx="922565" cy="10001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 name="קבוצה 8"/>
          <p:cNvGrpSpPr>
            <a:grpSpLocks/>
          </p:cNvGrpSpPr>
          <p:nvPr/>
        </p:nvGrpSpPr>
        <p:grpSpPr bwMode="auto">
          <a:xfrm>
            <a:off x="5638800" y="3404642"/>
            <a:ext cx="2209800" cy="785812"/>
            <a:chOff x="6439693" y="5815221"/>
            <a:chExt cx="2209800" cy="785812"/>
          </a:xfrm>
        </p:grpSpPr>
        <p:sp>
          <p:nvSpPr>
            <p:cNvPr id="21" name="Rectangle 11"/>
            <p:cNvSpPr>
              <a:spLocks noChangeArrowheads="1"/>
            </p:cNvSpPr>
            <p:nvPr/>
          </p:nvSpPr>
          <p:spPr bwMode="auto">
            <a:xfrm>
              <a:off x="7358755" y="6262479"/>
              <a:ext cx="129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0" fontAlgn="base" hangingPunct="0">
                <a:spcBef>
                  <a:spcPct val="0"/>
                </a:spcBef>
                <a:spcAft>
                  <a:spcPct val="0"/>
                </a:spcAft>
              </a:pPr>
              <a:r>
                <a:rPr lang="en-US" altLang="en-US" sz="1600" smtClean="0">
                  <a:solidFill>
                    <a:prstClr val="black"/>
                  </a:solidFill>
                </a:rPr>
                <a:t>Sorption fan</a:t>
              </a:r>
            </a:p>
          </p:txBody>
        </p:sp>
        <p:cxnSp>
          <p:nvCxnSpPr>
            <p:cNvPr id="22" name="Straight Arrow Connector 5"/>
            <p:cNvCxnSpPr/>
            <p:nvPr/>
          </p:nvCxnSpPr>
          <p:spPr>
            <a:xfrm flipH="1" flipV="1">
              <a:off x="6439693" y="5815221"/>
              <a:ext cx="969963" cy="6572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קבוצה 18"/>
          <p:cNvGrpSpPr>
            <a:grpSpLocks/>
          </p:cNvGrpSpPr>
          <p:nvPr/>
        </p:nvGrpSpPr>
        <p:grpSpPr bwMode="auto">
          <a:xfrm>
            <a:off x="152400" y="2344192"/>
            <a:ext cx="3124200" cy="779462"/>
            <a:chOff x="5851525" y="5376864"/>
            <a:chExt cx="3124200" cy="780671"/>
          </a:xfrm>
        </p:grpSpPr>
        <p:sp>
          <p:nvSpPr>
            <p:cNvPr id="24" name="Rectangle 11"/>
            <p:cNvSpPr>
              <a:spLocks noChangeArrowheads="1"/>
            </p:cNvSpPr>
            <p:nvPr/>
          </p:nvSpPr>
          <p:spPr bwMode="auto">
            <a:xfrm>
              <a:off x="5851525" y="5818981"/>
              <a:ext cx="1814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0" fontAlgn="base" hangingPunct="0">
                <a:spcBef>
                  <a:spcPct val="0"/>
                </a:spcBef>
                <a:spcAft>
                  <a:spcPct val="0"/>
                </a:spcAft>
              </a:pPr>
              <a:r>
                <a:rPr lang="en-US" altLang="en-US" sz="1600" smtClean="0">
                  <a:solidFill>
                    <a:prstClr val="black"/>
                  </a:solidFill>
                </a:rPr>
                <a:t>Regeneration fan</a:t>
              </a:r>
            </a:p>
          </p:txBody>
        </p:sp>
        <p:cxnSp>
          <p:nvCxnSpPr>
            <p:cNvPr id="25" name="Straight Arrow Connector 5"/>
            <p:cNvCxnSpPr/>
            <p:nvPr/>
          </p:nvCxnSpPr>
          <p:spPr>
            <a:xfrm flipV="1">
              <a:off x="7527925" y="5376864"/>
              <a:ext cx="1447800" cy="6121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6" name="קבוצה 26"/>
          <p:cNvGrpSpPr>
            <a:grpSpLocks/>
          </p:cNvGrpSpPr>
          <p:nvPr/>
        </p:nvGrpSpPr>
        <p:grpSpPr bwMode="auto">
          <a:xfrm>
            <a:off x="4572000" y="2304504"/>
            <a:ext cx="3563938" cy="339725"/>
            <a:chOff x="4712144" y="5822950"/>
            <a:chExt cx="3564681" cy="338554"/>
          </a:xfrm>
        </p:grpSpPr>
        <p:sp>
          <p:nvSpPr>
            <p:cNvPr id="27" name="Rectangle 11"/>
            <p:cNvSpPr>
              <a:spLocks noChangeArrowheads="1"/>
            </p:cNvSpPr>
            <p:nvPr/>
          </p:nvSpPr>
          <p:spPr bwMode="auto">
            <a:xfrm>
              <a:off x="6622205" y="5822950"/>
              <a:ext cx="1654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0" fontAlgn="base" hangingPunct="0">
                <a:spcBef>
                  <a:spcPct val="0"/>
                </a:spcBef>
                <a:spcAft>
                  <a:spcPct val="0"/>
                </a:spcAft>
              </a:pPr>
              <a:r>
                <a:rPr lang="en-US" altLang="en-US" sz="1600" smtClean="0">
                  <a:solidFill>
                    <a:prstClr val="black"/>
                  </a:solidFill>
                </a:rPr>
                <a:t>Electrical heater</a:t>
              </a:r>
            </a:p>
          </p:txBody>
        </p:sp>
        <p:cxnSp>
          <p:nvCxnSpPr>
            <p:cNvPr id="28" name="Straight Arrow Connector 5"/>
            <p:cNvCxnSpPr/>
            <p:nvPr/>
          </p:nvCxnSpPr>
          <p:spPr>
            <a:xfrm flipH="1" flipV="1">
              <a:off x="4712144" y="5822950"/>
              <a:ext cx="1910161" cy="1692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94444E-6 3.33333E-6 L -0.24167 3.33333E-6 " pathEditMode="relative" rAng="0" ptsTypes="AA">
                                      <p:cBhvr>
                                        <p:cTn id="6" dur="2000" fill="hold"/>
                                        <p:tgtEl>
                                          <p:spTgt spid="15"/>
                                        </p:tgtEl>
                                        <p:attrNameLst>
                                          <p:attrName>ppt_x</p:attrName>
                                          <p:attrName>ppt_y</p:attrName>
                                        </p:attrNameLst>
                                      </p:cBhvr>
                                      <p:rCtr x="-12083" y="0"/>
                                    </p:animMotion>
                                  </p:childTnLst>
                                </p:cTn>
                              </p:par>
                              <p:par>
                                <p:cTn id="7" presetID="6" presetClass="emph" presetSubtype="0" fill="hold" nodeType="withEffect">
                                  <p:stCondLst>
                                    <p:cond delay="0"/>
                                  </p:stCondLst>
                                  <p:childTnLst>
                                    <p:animScale>
                                      <p:cBhvr>
                                        <p:cTn id="8" dur="2000" fill="hold"/>
                                        <p:tgtEl>
                                          <p:spTgt spid="15"/>
                                        </p:tgtEl>
                                      </p:cBhvr>
                                      <p:by x="125000" y="125000"/>
                                    </p:animScale>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ציין מיקום של מספר שקופית 12"/>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12</a:t>
            </a:fld>
            <a:endParaRPr lang="he-IL" sz="1100" dirty="0">
              <a:solidFill>
                <a:srgbClr val="74C93B"/>
              </a:solidFill>
            </a:endParaRPr>
          </a:p>
        </p:txBody>
      </p:sp>
      <p:sp>
        <p:nvSpPr>
          <p:cNvPr id="4" name="כותרת 3"/>
          <p:cNvSpPr>
            <a:spLocks noGrp="1"/>
          </p:cNvSpPr>
          <p:nvPr>
            <p:ph type="title"/>
          </p:nvPr>
        </p:nvSpPr>
        <p:spPr>
          <a:xfrm>
            <a:off x="179512" y="1145242"/>
            <a:ext cx="5040560" cy="357190"/>
          </a:xfrm>
        </p:spPr>
        <p:txBody>
          <a:bodyPr/>
          <a:lstStyle/>
          <a:p>
            <a:r>
              <a:rPr lang="en-US" sz="1700" b="1" dirty="0" smtClean="0"/>
              <a:t>University of Miami (Fitness Center 60K SQFT)</a:t>
            </a:r>
            <a:endParaRPr lang="he-IL" sz="17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808"/>
            <a:ext cx="8964488" cy="47525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13</a:t>
            </a:fld>
            <a:endParaRPr lang="he-IL" sz="1100" dirty="0">
              <a:solidFill>
                <a:srgbClr val="74C93B"/>
              </a:solidFill>
            </a:endParaRPr>
          </a:p>
        </p:txBody>
      </p:sp>
      <p:sp>
        <p:nvSpPr>
          <p:cNvPr id="4" name="כותרת 3"/>
          <p:cNvSpPr>
            <a:spLocks noGrp="1"/>
          </p:cNvSpPr>
          <p:nvPr>
            <p:ph type="title"/>
          </p:nvPr>
        </p:nvSpPr>
        <p:spPr/>
        <p:txBody>
          <a:bodyPr/>
          <a:lstStyle/>
          <a:p>
            <a:r>
              <a:rPr lang="en-US" sz="1600" b="1" dirty="0" smtClean="0"/>
              <a:t>HLR Installation in San Antonio, TX</a:t>
            </a:r>
            <a:endParaRPr lang="he-IL" sz="1700" b="1" dirty="0"/>
          </a:p>
        </p:txBody>
      </p:sp>
      <p:pic>
        <p:nvPicPr>
          <p:cNvPr id="5" name="Picture 6"/>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6027"/>
          <a:stretch/>
        </p:blipFill>
        <p:spPr bwMode="auto">
          <a:xfrm>
            <a:off x="194541" y="1984998"/>
            <a:ext cx="8532440" cy="4500594"/>
          </a:xfrm>
          <a:prstGeom prst="rect">
            <a:avLst/>
          </a:prstGeom>
          <a:noFill/>
        </p:spPr>
      </p:pic>
      <p:sp>
        <p:nvSpPr>
          <p:cNvPr id="8" name="מציין מיקום טקסט 4"/>
          <p:cNvSpPr txBox="1">
            <a:spLocks/>
          </p:cNvSpPr>
          <p:nvPr/>
        </p:nvSpPr>
        <p:spPr>
          <a:xfrm>
            <a:off x="281638" y="1628800"/>
            <a:ext cx="8358246" cy="4000528"/>
          </a:xfrm>
          <a:prstGeom prst="rect">
            <a:avLst/>
          </a:prstGeom>
        </p:spPr>
        <p:txBody>
          <a:bodyPr/>
          <a:lstStyle/>
          <a:p>
            <a:pPr algn="ctr"/>
            <a:r>
              <a:rPr lang="en-US" sz="1400" b="1" dirty="0"/>
              <a:t>3</a:t>
            </a:r>
            <a:r>
              <a:rPr lang="en-US" sz="1400" b="1" dirty="0" smtClean="0"/>
              <a:t>0% energy savings </a:t>
            </a:r>
            <a:r>
              <a:rPr lang="en-US" sz="1400" dirty="0" smtClean="0"/>
              <a:t>during 8/15- 9/30, 2013</a:t>
            </a:r>
            <a:endParaRPr lang="en-US" sz="1400" dirty="0"/>
          </a:p>
        </p:txBody>
      </p:sp>
      <p:pic>
        <p:nvPicPr>
          <p:cNvPr id="11" name="תמונה 10" descr="imagesCASNBRXN.png"/>
          <p:cNvPicPr>
            <a:picLocks noChangeAspect="1"/>
          </p:cNvPicPr>
          <p:nvPr/>
        </p:nvPicPr>
        <p:blipFill>
          <a:blip r:embed="rId3"/>
          <a:stretch>
            <a:fillRect/>
          </a:stretch>
        </p:blipFill>
        <p:spPr>
          <a:xfrm>
            <a:off x="4067944" y="1140500"/>
            <a:ext cx="1190635" cy="3571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rtl="0"/>
            <a:fld id="{171932E3-3376-473B-87AC-9EE2AA005B37}" type="slidenum">
              <a:rPr lang="he-IL" sz="1100" smtClean="0">
                <a:solidFill>
                  <a:srgbClr val="74C93B"/>
                </a:solidFill>
              </a:rPr>
              <a:pPr rtl="0"/>
              <a:t>14</a:t>
            </a:fld>
            <a:endParaRPr lang="he-IL" sz="1100" dirty="0">
              <a:solidFill>
                <a:srgbClr val="74C93B"/>
              </a:solidFill>
            </a:endParaRPr>
          </a:p>
        </p:txBody>
      </p:sp>
      <p:sp>
        <p:nvSpPr>
          <p:cNvPr id="4" name="כותרת 3"/>
          <p:cNvSpPr>
            <a:spLocks noGrp="1"/>
          </p:cNvSpPr>
          <p:nvPr>
            <p:ph type="title"/>
          </p:nvPr>
        </p:nvSpPr>
        <p:spPr/>
        <p:txBody>
          <a:bodyPr/>
          <a:lstStyle/>
          <a:p>
            <a:pPr fontAlgn="auto">
              <a:spcAft>
                <a:spcPts val="0"/>
              </a:spcAft>
              <a:defRPr/>
            </a:pPr>
            <a:r>
              <a:rPr lang="en-US" sz="1600" dirty="0">
                <a:latin typeface="Arial Black" panose="020B0A04020102020204" pitchFamily="34" charset="0"/>
              </a:rPr>
              <a:t>Optimal and Non-optimal Buildings</a:t>
            </a:r>
          </a:p>
        </p:txBody>
      </p:sp>
      <p:sp>
        <p:nvSpPr>
          <p:cNvPr id="7" name="Rectangle 6"/>
          <p:cNvSpPr/>
          <p:nvPr/>
        </p:nvSpPr>
        <p:spPr>
          <a:xfrm>
            <a:off x="5830830" y="1772816"/>
            <a:ext cx="1939955"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7DBA00"/>
                </a:solidFill>
                <a:effectLst/>
                <a:uLnTx/>
                <a:uFillTx/>
                <a:latin typeface="Arial Black" panose="020B0A04020102020204" pitchFamily="34" charset="0"/>
              </a:rPr>
              <a:t>Optimal</a:t>
            </a:r>
            <a:endParaRPr kumimoji="0" lang="en-US" sz="3200" b="0" i="0" u="none" strike="noStrike" kern="0" cap="none" spc="0" normalizeH="0" baseline="0" noProof="0" dirty="0" smtClean="0">
              <a:ln>
                <a:noFill/>
              </a:ln>
              <a:solidFill>
                <a:srgbClr val="7DBA00"/>
              </a:solidFill>
              <a:effectLst/>
              <a:uLnTx/>
              <a:uFillTx/>
            </a:endParaRPr>
          </a:p>
        </p:txBody>
      </p:sp>
      <p:sp>
        <p:nvSpPr>
          <p:cNvPr id="10" name="TextBox 9"/>
          <p:cNvSpPr txBox="1"/>
          <p:nvPr/>
        </p:nvSpPr>
        <p:spPr>
          <a:xfrm>
            <a:off x="4932040" y="2420888"/>
            <a:ext cx="3962400" cy="4339650"/>
          </a:xfrm>
          <a:prstGeom prst="rect">
            <a:avLst/>
          </a:prstGeom>
          <a:solidFill>
            <a:srgbClr val="7DBA00"/>
          </a:solidFill>
          <a:ln w="25400" cap="flat" cmpd="sng" algn="ctr">
            <a:solidFill>
              <a:srgbClr val="7DBA00">
                <a:shade val="50000"/>
              </a:srgbClr>
            </a:solidFill>
            <a:prstDash val="solid"/>
          </a:ln>
          <a:effectLst/>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Office Building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Universities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K-12 Schools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Public Buildings/Assemblies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Gyms Fitness Centers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Retail Stores</a:t>
            </a:r>
          </a:p>
          <a:p>
            <a:pPr marL="742917"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VOC Off Gassing Materials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Mixed Air 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Long Occupancy Schedules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Inefficient Cooling/Heating 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Low Mandatory Exhaust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mn-cs"/>
              </a:rPr>
              <a:t> </a:t>
            </a:r>
          </a:p>
        </p:txBody>
      </p:sp>
      <p:sp>
        <p:nvSpPr>
          <p:cNvPr id="12" name="Rectangle 11"/>
          <p:cNvSpPr/>
          <p:nvPr/>
        </p:nvSpPr>
        <p:spPr>
          <a:xfrm>
            <a:off x="899592" y="1844822"/>
            <a:ext cx="2898550" cy="584775"/>
          </a:xfrm>
          <a:prstGeom prst="rect">
            <a:avLst/>
          </a:prstGeom>
        </p:spPr>
        <p:txBody>
          <a:bodyPr wrap="none">
            <a:spAutoFit/>
          </a:bodyPr>
          <a:lstStyle/>
          <a:p>
            <a:r>
              <a:rPr lang="en-US" sz="3200" dirty="0">
                <a:solidFill>
                  <a:srgbClr val="C00000"/>
                </a:solidFill>
                <a:latin typeface="Arial Black" panose="020B0A04020102020204" pitchFamily="34" charset="0"/>
              </a:rPr>
              <a:t>Non-optimal</a:t>
            </a:r>
            <a:endParaRPr lang="en-US" dirty="0">
              <a:solidFill>
                <a:srgbClr val="C00000"/>
              </a:solidFill>
            </a:endParaRPr>
          </a:p>
        </p:txBody>
      </p:sp>
      <p:sp>
        <p:nvSpPr>
          <p:cNvPr id="14" name="TextBox 13"/>
          <p:cNvSpPr txBox="1"/>
          <p:nvPr/>
        </p:nvSpPr>
        <p:spPr>
          <a:xfrm>
            <a:off x="322370" y="2442265"/>
            <a:ext cx="3962400" cy="3108543"/>
          </a:xfrm>
          <a:prstGeom prst="rect">
            <a:avLst/>
          </a:prstGeom>
          <a:solidFill>
            <a:srgbClr val="C00000"/>
          </a:solidFill>
          <a:ln w="25400" cap="flat" cmpd="sng" algn="ctr">
            <a:solidFill>
              <a:srgbClr val="C00000"/>
            </a:solidFill>
            <a:prstDash val="solid"/>
          </a:ln>
          <a:effectLst/>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Operating Rooms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Laboratories/Kitchen </a:t>
            </a:r>
          </a:p>
          <a:p>
            <a:pPr marL="742917"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High Exhaust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100 % OA 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Short Occupancy Schedules</a:t>
            </a:r>
          </a:p>
          <a:p>
            <a:pPr marL="742917"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Less then 40 Hours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Efficient Cooling/Heating 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High Mandatory Exhaust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2960984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ציין מיקום של מספר שקופית 12"/>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15</a:t>
            </a:fld>
            <a:endParaRPr lang="he-IL" sz="1100" dirty="0">
              <a:solidFill>
                <a:srgbClr val="74C93B"/>
              </a:solidFill>
            </a:endParaRPr>
          </a:p>
        </p:txBody>
      </p:sp>
      <p:sp>
        <p:nvSpPr>
          <p:cNvPr id="4" name="כותרת 3"/>
          <p:cNvSpPr>
            <a:spLocks noGrp="1"/>
          </p:cNvSpPr>
          <p:nvPr>
            <p:ph type="title"/>
          </p:nvPr>
        </p:nvSpPr>
        <p:spPr>
          <a:xfrm>
            <a:off x="179512" y="1145242"/>
            <a:ext cx="5040560" cy="357190"/>
          </a:xfrm>
        </p:spPr>
        <p:txBody>
          <a:bodyPr/>
          <a:lstStyle/>
          <a:p>
            <a:pPr fontAlgn="auto">
              <a:spcAft>
                <a:spcPts val="0"/>
              </a:spcAft>
              <a:defRPr/>
            </a:pPr>
            <a:r>
              <a:rPr lang="en-US" sz="1600" dirty="0">
                <a:latin typeface="Arial Black" panose="020B0A04020102020204" pitchFamily="34" charset="0"/>
              </a:rPr>
              <a:t>Optimal and Non-optimal AHUS/RTUs</a:t>
            </a:r>
          </a:p>
        </p:txBody>
      </p:sp>
      <p:sp>
        <p:nvSpPr>
          <p:cNvPr id="5" name="Rectangle 4"/>
          <p:cNvSpPr/>
          <p:nvPr/>
        </p:nvSpPr>
        <p:spPr>
          <a:xfrm>
            <a:off x="5735622" y="1988840"/>
            <a:ext cx="1939955"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7DBA00"/>
                </a:solidFill>
                <a:effectLst/>
                <a:uLnTx/>
                <a:uFillTx/>
                <a:latin typeface="Arial Black" panose="020B0A04020102020204" pitchFamily="34" charset="0"/>
              </a:rPr>
              <a:t>Optimal</a:t>
            </a:r>
            <a:endParaRPr kumimoji="0" lang="en-US" sz="3200" b="0" i="0" u="none" strike="noStrike" kern="0" cap="none" spc="0" normalizeH="0" baseline="0" noProof="0" dirty="0" smtClean="0">
              <a:ln>
                <a:noFill/>
              </a:ln>
              <a:solidFill>
                <a:srgbClr val="7DBA00"/>
              </a:solidFill>
              <a:effectLst/>
              <a:uLnTx/>
              <a:uFillTx/>
            </a:endParaRPr>
          </a:p>
        </p:txBody>
      </p:sp>
      <p:sp>
        <p:nvSpPr>
          <p:cNvPr id="6" name="TextBox 5"/>
          <p:cNvSpPr txBox="1"/>
          <p:nvPr/>
        </p:nvSpPr>
        <p:spPr>
          <a:xfrm>
            <a:off x="4860032" y="2996952"/>
            <a:ext cx="4032448" cy="2492990"/>
          </a:xfrm>
          <a:prstGeom prst="rect">
            <a:avLst/>
          </a:prstGeom>
          <a:solidFill>
            <a:srgbClr val="7DBA00"/>
          </a:solidFill>
          <a:ln w="25400" cap="flat" cmpd="sng" algn="ctr">
            <a:solidFill>
              <a:srgbClr val="7DBA00">
                <a:shade val="50000"/>
              </a:srgbClr>
            </a:solidFill>
            <a:prstDash val="solid"/>
          </a:ln>
          <a:effectLst/>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Easy Access to Return Air Duct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Mechanical Room Plenum Return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Easy Access to Exhaust Duct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Space in the Mechanical Room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10K - 50K CFM AHUs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Less Than 25 Ft to Return Duct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 name="Rectangle 6"/>
          <p:cNvSpPr/>
          <p:nvPr/>
        </p:nvSpPr>
        <p:spPr>
          <a:xfrm>
            <a:off x="971600" y="1988840"/>
            <a:ext cx="2898550"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C00000"/>
                </a:solidFill>
                <a:effectLst/>
                <a:uLnTx/>
                <a:uFillTx/>
                <a:latin typeface="Arial Black" panose="020B0A04020102020204" pitchFamily="34" charset="0"/>
              </a:rPr>
              <a:t>Non-optimal</a:t>
            </a:r>
            <a:endParaRPr kumimoji="0" lang="en-US" sz="1800" b="0" i="0" u="none" strike="noStrike" kern="0" cap="none" spc="0" normalizeH="0" baseline="0" noProof="0" dirty="0" smtClean="0">
              <a:ln>
                <a:noFill/>
              </a:ln>
              <a:solidFill>
                <a:srgbClr val="C00000"/>
              </a:solidFill>
              <a:effectLst/>
              <a:uLnTx/>
              <a:uFillTx/>
            </a:endParaRPr>
          </a:p>
        </p:txBody>
      </p:sp>
      <p:sp>
        <p:nvSpPr>
          <p:cNvPr id="9" name="TextBox 8"/>
          <p:cNvSpPr txBox="1"/>
          <p:nvPr/>
        </p:nvSpPr>
        <p:spPr>
          <a:xfrm>
            <a:off x="467544" y="2977544"/>
            <a:ext cx="3771056" cy="3416320"/>
          </a:xfrm>
          <a:prstGeom prst="rect">
            <a:avLst/>
          </a:prstGeom>
          <a:solidFill>
            <a:srgbClr val="C00000"/>
          </a:solidFill>
          <a:ln w="25400" cap="flat" cmpd="sng" algn="ctr">
            <a:solidFill>
              <a:srgbClr val="C00000"/>
            </a:solidFill>
            <a:prstDash val="solid"/>
          </a:ln>
          <a:effectLst/>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100 % OA Systems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No Return Duct or Return Air Plenum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Bottom Feed Return  Air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Small Mechanical Rooms No Space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No Access to Exhaust Duct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FFFFFF"/>
                </a:solidFill>
                <a:effectLst/>
                <a:uLnTx/>
                <a:uFillTx/>
                <a:latin typeface="Arial"/>
                <a:ea typeface="+mn-ea"/>
                <a:cs typeface="+mn-cs"/>
              </a:rPr>
              <a:t>Greater Than 25 Ft to Return Duct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227640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sz="1700" b="1" dirty="0" smtClean="0"/>
              <a:t>Backed by DOE ( 50% Credit for HLR Projects)</a:t>
            </a:r>
            <a:endParaRPr lang="he-IL" sz="1700" b="1" dirty="0"/>
          </a:p>
        </p:txBody>
      </p:sp>
      <p:pic>
        <p:nvPicPr>
          <p:cNvPr id="6" name="תמונה 5" descr="magazin page 7.png"/>
          <p:cNvPicPr>
            <a:picLocks noChangeAspect="1"/>
          </p:cNvPicPr>
          <p:nvPr/>
        </p:nvPicPr>
        <p:blipFill>
          <a:blip r:embed="rId2"/>
          <a:stretch>
            <a:fillRect/>
          </a:stretch>
        </p:blipFill>
        <p:spPr>
          <a:xfrm>
            <a:off x="3707904" y="1500174"/>
            <a:ext cx="5114286" cy="5942858"/>
          </a:xfrm>
          <a:prstGeom prst="rect">
            <a:avLst/>
          </a:prstGeom>
        </p:spPr>
      </p:pic>
      <p:pic>
        <p:nvPicPr>
          <p:cNvPr id="7" name="תמונה 6" descr="energy logo page 7.png"/>
          <p:cNvPicPr>
            <a:picLocks noChangeAspect="1"/>
          </p:cNvPicPr>
          <p:nvPr/>
        </p:nvPicPr>
        <p:blipFill>
          <a:blip r:embed="rId3"/>
          <a:stretch>
            <a:fillRect/>
          </a:stretch>
        </p:blipFill>
        <p:spPr>
          <a:xfrm>
            <a:off x="956379" y="2585359"/>
            <a:ext cx="2223743" cy="544273"/>
          </a:xfrm>
          <a:prstGeom prst="rect">
            <a:avLst/>
          </a:prstGeom>
        </p:spPr>
      </p:pic>
      <p:sp>
        <p:nvSpPr>
          <p:cNvPr id="8" name="TextBox 7"/>
          <p:cNvSpPr txBox="1"/>
          <p:nvPr/>
        </p:nvSpPr>
        <p:spPr>
          <a:xfrm>
            <a:off x="992294" y="3486822"/>
            <a:ext cx="3786182" cy="892552"/>
          </a:xfrm>
          <a:prstGeom prst="rect">
            <a:avLst/>
          </a:prstGeom>
          <a:noFill/>
        </p:spPr>
        <p:txBody>
          <a:bodyPr wrap="square" rtlCol="1">
            <a:spAutoFit/>
          </a:bodyPr>
          <a:lstStyle/>
          <a:p>
            <a:pPr algn="l" rtl="0"/>
            <a:r>
              <a:rPr lang="en-US" sz="1400" dirty="0" smtClean="0"/>
              <a:t>NETL  Magazine</a:t>
            </a:r>
          </a:p>
          <a:p>
            <a:pPr algn="l" rtl="0"/>
            <a:r>
              <a:rPr lang="en-US" sz="1200" i="1" dirty="0" smtClean="0"/>
              <a:t>National Energy Technology Laboratories</a:t>
            </a:r>
          </a:p>
          <a:p>
            <a:pPr algn="l" rtl="0"/>
            <a:endParaRPr lang="en-US" sz="1200" i="1" dirty="0" smtClean="0"/>
          </a:p>
          <a:p>
            <a:pPr algn="l" rtl="0"/>
            <a:r>
              <a:rPr lang="en-US" sz="1400" dirty="0" smtClean="0"/>
              <a:t>July 2013</a:t>
            </a:r>
            <a:endParaRPr lang="he-IL" sz="1400" dirty="0"/>
          </a:p>
        </p:txBody>
      </p:sp>
      <p:sp>
        <p:nvSpPr>
          <p:cNvPr id="9" name="מציין מיקום של מספר שקופית 8"/>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16</a:t>
            </a:fld>
            <a:endParaRPr lang="he-IL" sz="1100" dirty="0">
              <a:solidFill>
                <a:srgbClr val="74C93B"/>
              </a:solidFill>
            </a:endParaRPr>
          </a:p>
        </p:txBody>
      </p:sp>
    </p:spTree>
    <p:extLst>
      <p:ext uri="{BB962C8B-B14F-4D97-AF65-F5344CB8AC3E}">
        <p14:creationId xmlns:p14="http://schemas.microsoft.com/office/powerpoint/2010/main" val="172692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en-US" sz="1700" b="1" dirty="0" smtClean="0"/>
              <a:t>Backed by LEED (Qualify for 9 Points)</a:t>
            </a:r>
            <a:endParaRPr lang="he-IL" sz="1700" b="1" dirty="0"/>
          </a:p>
        </p:txBody>
      </p:sp>
      <p:sp>
        <p:nvSpPr>
          <p:cNvPr id="9" name="מציין מיקום של מספר שקופית 8"/>
          <p:cNvSpPr>
            <a:spLocks noGrp="1"/>
          </p:cNvSpPr>
          <p:nvPr>
            <p:ph type="sldNum" sz="quarter" idx="10"/>
          </p:nvPr>
        </p:nvSpPr>
        <p:spPr/>
        <p:txBody>
          <a:bodyPr/>
          <a:lstStyle/>
          <a:p>
            <a:pPr rtl="0"/>
            <a:fld id="{171932E3-3376-473B-87AC-9EE2AA005B37}" type="slidenum">
              <a:rPr lang="he-IL" sz="1100" smtClean="0">
                <a:solidFill>
                  <a:srgbClr val="74C93B"/>
                </a:solidFill>
              </a:rPr>
              <a:pPr rtl="0"/>
              <a:t>17</a:t>
            </a:fld>
            <a:endParaRPr lang="he-IL" sz="1100" dirty="0">
              <a:solidFill>
                <a:srgbClr val="74C93B"/>
              </a:solidFill>
            </a:endParaRPr>
          </a:p>
        </p:txBody>
      </p:sp>
      <p:pic>
        <p:nvPicPr>
          <p:cNvPr id="2" name="Picture 1"/>
          <p:cNvPicPr>
            <a:picLocks noChangeAspect="1"/>
          </p:cNvPicPr>
          <p:nvPr/>
        </p:nvPicPr>
        <p:blipFill>
          <a:blip r:embed="rId2"/>
          <a:stretch>
            <a:fillRect/>
          </a:stretch>
        </p:blipFill>
        <p:spPr>
          <a:xfrm>
            <a:off x="561932" y="1979507"/>
            <a:ext cx="8136904" cy="4513392"/>
          </a:xfrm>
          <a:prstGeom prst="rect">
            <a:avLst/>
          </a:prstGeom>
        </p:spPr>
      </p:pic>
    </p:spTree>
    <p:extLst>
      <p:ext uri="{BB962C8B-B14F-4D97-AF65-F5344CB8AC3E}">
        <p14:creationId xmlns:p14="http://schemas.microsoft.com/office/powerpoint/2010/main" val="340989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של מספר שקופית 11"/>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18</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Real-time Remote Control and Monitoring</a:t>
            </a:r>
            <a:endParaRPr lang="he-IL" sz="1700" b="1" dirty="0"/>
          </a:p>
        </p:txBody>
      </p:sp>
      <p:sp>
        <p:nvSpPr>
          <p:cNvPr id="5" name="מציין מיקום טקסט 4"/>
          <p:cNvSpPr>
            <a:spLocks noGrp="1"/>
          </p:cNvSpPr>
          <p:nvPr>
            <p:ph type="body" sz="quarter" idx="13"/>
          </p:nvPr>
        </p:nvSpPr>
        <p:spPr>
          <a:prstGeom prst="rect">
            <a:avLst/>
          </a:prstGeom>
        </p:spPr>
        <p:txBody>
          <a:bodyPr/>
          <a:lstStyle/>
          <a:p>
            <a:r>
              <a:rPr lang="en-US" dirty="0" smtClean="0"/>
              <a:t>24-7 access online, including smart-phone</a:t>
            </a:r>
          </a:p>
          <a:p>
            <a:pPr>
              <a:spcBef>
                <a:spcPts val="1800"/>
              </a:spcBef>
            </a:pPr>
            <a:r>
              <a:rPr lang="en-US" dirty="0" smtClean="0"/>
              <a:t>Monitor and record energy and air quality</a:t>
            </a:r>
            <a:endParaRPr lang="en-US" dirty="0"/>
          </a:p>
        </p:txBody>
      </p:sp>
      <p:cxnSp>
        <p:nvCxnSpPr>
          <p:cNvPr id="9" name="מחבר ישר 8"/>
          <p:cNvCxnSpPr/>
          <p:nvPr/>
        </p:nvCxnSpPr>
        <p:spPr>
          <a:xfrm rot="10800000">
            <a:off x="503406" y="2570155"/>
            <a:ext cx="3816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066" y="2571744"/>
            <a:ext cx="3657600" cy="2541282"/>
          </a:xfrm>
          <a:prstGeom prst="rect">
            <a:avLst/>
          </a:prstGeom>
          <a:effectLst>
            <a:outerShdw blurRad="50800" dist="38100" dir="18900000" algn="bl" rotWithShape="0">
              <a:prstClr val="black">
                <a:alpha val="40000"/>
              </a:prstClr>
            </a:outerShdw>
          </a:effectLst>
        </p:spPr>
      </p:pic>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56" y="3643314"/>
            <a:ext cx="3657600" cy="2541282"/>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של מספר שקופית 13"/>
          <p:cNvSpPr>
            <a:spLocks noGrp="1"/>
          </p:cNvSpPr>
          <p:nvPr>
            <p:ph type="sldNum" sz="quarter" idx="10"/>
          </p:nvPr>
        </p:nvSpPr>
        <p:spPr>
          <a:prstGeom prst="rect">
            <a:avLst/>
          </a:prstGeom>
        </p:spPr>
        <p:txBody>
          <a:bodyPr/>
          <a:lstStyle/>
          <a:p>
            <a:pPr algn="r" rtl="0"/>
            <a:fld id="{171932E3-3376-473B-87AC-9EE2AA005B37}" type="slidenum">
              <a:rPr lang="he-IL" sz="1100" smtClean="0">
                <a:solidFill>
                  <a:srgbClr val="74C93B"/>
                </a:solidFill>
              </a:rPr>
              <a:pPr algn="r" rtl="0"/>
              <a:t>19</a:t>
            </a:fld>
            <a:endParaRPr lang="he-IL" sz="1100" dirty="0">
              <a:solidFill>
                <a:srgbClr val="74C93B"/>
              </a:solidFill>
            </a:endParaRPr>
          </a:p>
        </p:txBody>
      </p:sp>
      <p:sp>
        <p:nvSpPr>
          <p:cNvPr id="4" name="כותרת 3"/>
          <p:cNvSpPr>
            <a:spLocks noGrp="1"/>
          </p:cNvSpPr>
          <p:nvPr>
            <p:ph type="title"/>
          </p:nvPr>
        </p:nvSpPr>
        <p:spPr>
          <a:prstGeom prst="rect">
            <a:avLst/>
          </a:prstGeom>
        </p:spPr>
        <p:txBody>
          <a:bodyPr/>
          <a:lstStyle/>
          <a:p>
            <a:r>
              <a:rPr lang="en-US" sz="1700" b="1" dirty="0" smtClean="0"/>
              <a:t>Other benefits: peak demand and air quality</a:t>
            </a:r>
            <a:endParaRPr lang="he-IL" sz="1700" b="1" dirty="0"/>
          </a:p>
        </p:txBody>
      </p:sp>
      <p:grpSp>
        <p:nvGrpSpPr>
          <p:cNvPr id="24" name="קבוצה 23"/>
          <p:cNvGrpSpPr/>
          <p:nvPr/>
        </p:nvGrpSpPr>
        <p:grpSpPr>
          <a:xfrm>
            <a:off x="428596" y="4714884"/>
            <a:ext cx="5638512" cy="1571624"/>
            <a:chOff x="428596" y="2071690"/>
            <a:chExt cx="5638512" cy="1571624"/>
          </a:xfrm>
        </p:grpSpPr>
        <p:sp>
          <p:nvSpPr>
            <p:cNvPr id="6" name="מציין מיקום טקסט 4"/>
            <p:cNvSpPr txBox="1">
              <a:spLocks/>
            </p:cNvSpPr>
            <p:nvPr/>
          </p:nvSpPr>
          <p:spPr>
            <a:xfrm>
              <a:off x="428596" y="2071690"/>
              <a:ext cx="4572032" cy="1571624"/>
            </a:xfrm>
            <a:prstGeom prst="rect">
              <a:avLst/>
            </a:prstGeom>
          </p:spPr>
          <p:txBody>
            <a:bodyPr/>
            <a:lstStyle/>
            <a:p>
              <a:pPr algn="l" rtl="0"/>
              <a:r>
                <a:rPr lang="en-US" sz="1400" b="1" dirty="0" smtClean="0"/>
                <a:t>Peak</a:t>
              </a:r>
              <a:r>
                <a:rPr lang="en-US" sz="1400" dirty="0" smtClean="0"/>
                <a:t> demand reduction </a:t>
              </a:r>
            </a:p>
            <a:p>
              <a:pPr marL="342900" lvl="1" indent="-342900" algn="l" rtl="0">
                <a:lnSpc>
                  <a:spcPct val="150000"/>
                </a:lnSpc>
                <a:spcBef>
                  <a:spcPts val="1800"/>
                </a:spcBef>
                <a:buSzPct val="100000"/>
                <a:buBlip>
                  <a:blip r:embed="rId2"/>
                </a:buBlip>
                <a:defRPr/>
              </a:pPr>
              <a:r>
                <a:rPr lang="en-US" sz="1400" dirty="0" smtClean="0"/>
                <a:t>High savings coincide with peak demand </a:t>
              </a:r>
              <a:r>
                <a:rPr kumimoji="0" lang="he-IL" sz="1400" b="0" i="0" u="none" strike="noStrike" kern="1200" cap="none" spc="0" normalizeH="0" baseline="0" noProof="0" dirty="0" smtClean="0">
                  <a:ln>
                    <a:noFill/>
                  </a:ln>
                  <a:solidFill>
                    <a:schemeClr val="tx1"/>
                  </a:solidFill>
                  <a:effectLst/>
                  <a:uLnTx/>
                  <a:uFillTx/>
                  <a:latin typeface="+mn-lt"/>
                  <a:ea typeface="+mn-ea"/>
                  <a:cs typeface="+mn-cs"/>
                </a:rPr>
                <a:t> </a:t>
              </a:r>
            </a:p>
            <a:p>
              <a:pPr marL="342900" lvl="1" indent="-342900" algn="l" rtl="0">
                <a:lnSpc>
                  <a:spcPct val="150000"/>
                </a:lnSpc>
                <a:buSzPct val="100000"/>
                <a:buBlip>
                  <a:blip r:embed="rId2"/>
                </a:buBlip>
                <a:defRPr/>
              </a:pPr>
              <a:r>
                <a:rPr lang="en-US" sz="1400" dirty="0" smtClean="0"/>
                <a:t>Peak-shaving benefit to utility, grid</a:t>
              </a:r>
            </a:p>
            <a:p>
              <a:pPr marL="342900" lvl="1" indent="-342900" algn="l" rtl="0">
                <a:lnSpc>
                  <a:spcPct val="150000"/>
                </a:lnSpc>
                <a:buSzPct val="100000"/>
                <a:buBlip>
                  <a:blip r:embed="rId2"/>
                </a:buBlip>
                <a:defRPr/>
              </a:pPr>
              <a:r>
                <a:rPr lang="en-US" sz="1400" dirty="0" smtClean="0"/>
                <a:t>End-user benefit: utility incentives / penalties </a:t>
              </a:r>
              <a:r>
                <a:rPr lang="he-IL" sz="1400" dirty="0" smtClean="0"/>
                <a:t> </a:t>
              </a:r>
            </a:p>
          </p:txBody>
        </p:sp>
        <p:cxnSp>
          <p:nvCxnSpPr>
            <p:cNvPr id="10" name="מחבר ישר 9"/>
            <p:cNvCxnSpPr/>
            <p:nvPr/>
          </p:nvCxnSpPr>
          <p:spPr>
            <a:xfrm rot="10800000">
              <a:off x="523108" y="2500306"/>
              <a:ext cx="5544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 name="קבוצה 17"/>
          <p:cNvGrpSpPr/>
          <p:nvPr/>
        </p:nvGrpSpPr>
        <p:grpSpPr>
          <a:xfrm>
            <a:off x="428596" y="2000240"/>
            <a:ext cx="5495636" cy="2357454"/>
            <a:chOff x="428596" y="2071690"/>
            <a:chExt cx="5495636" cy="2357454"/>
          </a:xfrm>
        </p:grpSpPr>
        <p:sp>
          <p:nvSpPr>
            <p:cNvPr id="19" name="מציין מיקום טקסט 4"/>
            <p:cNvSpPr txBox="1">
              <a:spLocks/>
            </p:cNvSpPr>
            <p:nvPr/>
          </p:nvSpPr>
          <p:spPr>
            <a:xfrm>
              <a:off x="428596" y="2071690"/>
              <a:ext cx="4572032" cy="2357454"/>
            </a:xfrm>
            <a:prstGeom prst="rect">
              <a:avLst/>
            </a:prstGeom>
          </p:spPr>
          <p:txBody>
            <a:bodyPr/>
            <a:lstStyle/>
            <a:p>
              <a:pPr algn="l" rtl="0"/>
              <a:r>
                <a:rPr lang="en-US" sz="1400" dirty="0" smtClean="0"/>
                <a:t>Indoor </a:t>
              </a:r>
              <a:r>
                <a:rPr lang="en-US" sz="1400" b="1" dirty="0" smtClean="0"/>
                <a:t>air quality </a:t>
              </a:r>
              <a:r>
                <a:rPr lang="en-US" sz="1400" dirty="0" smtClean="0"/>
                <a:t>improvement </a:t>
              </a:r>
            </a:p>
            <a:p>
              <a:pPr marL="342900" lvl="1" indent="-342900" algn="l" rtl="0">
                <a:lnSpc>
                  <a:spcPct val="150000"/>
                </a:lnSpc>
                <a:spcBef>
                  <a:spcPts val="1800"/>
                </a:spcBef>
                <a:buSzPct val="100000"/>
                <a:buBlip>
                  <a:blip r:embed="rId2"/>
                </a:buBlip>
                <a:defRPr/>
              </a:pPr>
              <a:r>
                <a:rPr lang="en-US" sz="1400" dirty="0" smtClean="0"/>
                <a:t>Less injection of outside gas pollutants</a:t>
              </a:r>
            </a:p>
            <a:p>
              <a:pPr marL="540000" lvl="1" indent="-342900" algn="l" rtl="0">
                <a:lnSpc>
                  <a:spcPct val="150000"/>
                </a:lnSpc>
                <a:buSzPct val="100000"/>
                <a:defRPr/>
              </a:pPr>
              <a:r>
                <a:rPr lang="en-US" sz="1400" dirty="0" smtClean="0"/>
                <a:t>	 Sulfur oxides, nitrous oxides, fumes, smoke </a:t>
              </a:r>
              <a:r>
                <a:rPr kumimoji="0" lang="he-IL"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1" i="0" u="none" strike="noStrike" kern="1200" cap="none" spc="0" normalizeH="0" baseline="0" noProof="0" dirty="0" smtClean="0">
                  <a:ln>
                    <a:noFill/>
                  </a:ln>
                  <a:solidFill>
                    <a:schemeClr val="tx1"/>
                  </a:solidFill>
                  <a:effectLst/>
                  <a:uLnTx/>
                  <a:uFillTx/>
                  <a:latin typeface="+mn-lt"/>
                  <a:ea typeface="+mn-ea"/>
                  <a:cs typeface="+mn-cs"/>
                </a:rPr>
                <a:t>Less filters replacement</a:t>
              </a:r>
              <a:endParaRPr kumimoji="0" lang="he-IL" sz="1400" b="0" i="0" u="none" strike="noStrike" kern="1200" cap="none" spc="0" normalizeH="0" baseline="0" noProof="0" dirty="0" smtClean="0">
                <a:ln>
                  <a:noFill/>
                </a:ln>
                <a:solidFill>
                  <a:schemeClr val="tx1"/>
                </a:solidFill>
                <a:effectLst/>
                <a:uLnTx/>
                <a:uFillTx/>
                <a:latin typeface="+mn-lt"/>
                <a:ea typeface="+mn-ea"/>
                <a:cs typeface="+mn-cs"/>
              </a:endParaRPr>
            </a:p>
            <a:p>
              <a:pPr marL="342900" lvl="1" indent="-342900" algn="l" rtl="0">
                <a:lnSpc>
                  <a:spcPct val="150000"/>
                </a:lnSpc>
                <a:buSzPct val="100000"/>
                <a:buBlip>
                  <a:blip r:embed="rId2"/>
                </a:buBlip>
                <a:defRPr/>
              </a:pPr>
              <a:r>
                <a:rPr lang="en-US" sz="1400" dirty="0" smtClean="0"/>
                <a:t>Less humidity load on HVAC systems</a:t>
              </a:r>
            </a:p>
            <a:p>
              <a:pPr marL="540000" lvl="1" indent="-342900" algn="l" rtl="0">
                <a:lnSpc>
                  <a:spcPct val="150000"/>
                </a:lnSpc>
                <a:buSzPct val="100000"/>
                <a:defRPr/>
              </a:pPr>
              <a:r>
                <a:rPr lang="en-US" sz="1400" dirty="0" smtClean="0"/>
                <a:t>	 Reduced risk of mold and bacteria</a:t>
              </a:r>
            </a:p>
            <a:p>
              <a:pPr marL="342900" lvl="1" indent="-342900" algn="l" rtl="0">
                <a:lnSpc>
                  <a:spcPct val="150000"/>
                </a:lnSpc>
                <a:buSzPct val="100000"/>
                <a:buBlip>
                  <a:blip r:embed="rId2"/>
                </a:buBlip>
                <a:defRPr/>
              </a:pPr>
              <a:r>
                <a:rPr lang="en-US" sz="1400" dirty="0" smtClean="0"/>
                <a:t>Less outdoor dust/particle buildup on filters</a:t>
              </a:r>
            </a:p>
            <a:p>
              <a:pPr marL="540000" lvl="1" indent="-342900" algn="l" rtl="0">
                <a:lnSpc>
                  <a:spcPct val="150000"/>
                </a:lnSpc>
                <a:buSzPct val="100000"/>
                <a:defRPr/>
              </a:pPr>
              <a:r>
                <a:rPr lang="en-US" sz="1400" dirty="0" smtClean="0"/>
                <a:t>	 Reduce need to replace filters </a:t>
              </a:r>
              <a:r>
                <a:rPr lang="he-IL" sz="1400" dirty="0" smtClean="0"/>
                <a:t> </a:t>
              </a:r>
            </a:p>
          </p:txBody>
        </p:sp>
        <p:cxnSp>
          <p:nvCxnSpPr>
            <p:cNvPr id="21" name="מחבר ישר 20"/>
            <p:cNvCxnSpPr/>
            <p:nvPr/>
          </p:nvCxnSpPr>
          <p:spPr>
            <a:xfrm rot="10800000">
              <a:off x="524232" y="2500306"/>
              <a:ext cx="5400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pic>
        <p:nvPicPr>
          <p:cNvPr id="22" name="Picture 2" descr="http://t1.gstatic.com/images?q=tbn:ANd9GcQzY8JUZmbvtgvoinst0h3SUUNnF_Cnb8EW3ortI-FtFXQW5cR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9322" y="4643446"/>
            <a:ext cx="2615619" cy="1607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7884" y="2071678"/>
            <a:ext cx="2615619" cy="1735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bilding page 3.png"/>
          <p:cNvPicPr>
            <a:picLocks noChangeAspect="1"/>
          </p:cNvPicPr>
          <p:nvPr/>
        </p:nvPicPr>
        <p:blipFill>
          <a:blip r:embed="rId2"/>
          <a:stretch>
            <a:fillRect/>
          </a:stretch>
        </p:blipFill>
        <p:spPr>
          <a:xfrm>
            <a:off x="6072198" y="1857364"/>
            <a:ext cx="2733002" cy="4572032"/>
          </a:xfrm>
          <a:prstGeom prst="rect">
            <a:avLst/>
          </a:prstGeom>
        </p:spPr>
      </p:pic>
      <p:grpSp>
        <p:nvGrpSpPr>
          <p:cNvPr id="28" name="קבוצה 27"/>
          <p:cNvGrpSpPr/>
          <p:nvPr/>
        </p:nvGrpSpPr>
        <p:grpSpPr>
          <a:xfrm>
            <a:off x="357158" y="2285992"/>
            <a:ext cx="5549278" cy="1071570"/>
            <a:chOff x="-285784" y="2571744"/>
            <a:chExt cx="5549278" cy="1071570"/>
          </a:xfrm>
        </p:grpSpPr>
        <p:pic>
          <p:nvPicPr>
            <p:cNvPr id="17" name="תמונה 16" descr="page 3 box.png"/>
            <p:cNvPicPr>
              <a:picLocks noChangeAspect="1"/>
            </p:cNvPicPr>
            <p:nvPr/>
          </p:nvPicPr>
          <p:blipFill>
            <a:blip r:embed="rId3"/>
            <a:stretch>
              <a:fillRect/>
            </a:stretch>
          </p:blipFill>
          <p:spPr>
            <a:xfrm>
              <a:off x="571472" y="2571744"/>
              <a:ext cx="4692022" cy="1071570"/>
            </a:xfrm>
            <a:prstGeom prst="rect">
              <a:avLst/>
            </a:prstGeom>
          </p:spPr>
        </p:pic>
        <p:sp>
          <p:nvSpPr>
            <p:cNvPr id="8" name="מלבן 7"/>
            <p:cNvSpPr/>
            <p:nvPr/>
          </p:nvSpPr>
          <p:spPr>
            <a:xfrm>
              <a:off x="-285784" y="2857496"/>
              <a:ext cx="580607" cy="323165"/>
            </a:xfrm>
            <a:prstGeom prst="rect">
              <a:avLst/>
            </a:prstGeom>
            <a:ln>
              <a:noFill/>
            </a:ln>
          </p:spPr>
          <p:txBody>
            <a:bodyPr wrap="none">
              <a:spAutoFit/>
            </a:bodyPr>
            <a:lstStyle/>
            <a:p>
              <a:pPr algn="l" rtl="0"/>
              <a:r>
                <a:rPr lang="en-US" sz="1500" b="1" dirty="0" smtClean="0"/>
                <a:t>Fact</a:t>
              </a:r>
              <a:endParaRPr lang="he-IL" sz="1500" b="1" dirty="0"/>
            </a:p>
          </p:txBody>
        </p:sp>
        <p:sp>
          <p:nvSpPr>
            <p:cNvPr id="12" name="מלבן 11"/>
            <p:cNvSpPr/>
            <p:nvPr/>
          </p:nvSpPr>
          <p:spPr>
            <a:xfrm>
              <a:off x="714348" y="2786059"/>
              <a:ext cx="4357718" cy="569387"/>
            </a:xfrm>
            <a:prstGeom prst="rect">
              <a:avLst/>
            </a:prstGeom>
          </p:spPr>
          <p:txBody>
            <a:bodyPr wrap="square">
              <a:spAutoFit/>
            </a:bodyPr>
            <a:lstStyle/>
            <a:p>
              <a:pPr algn="ctr" rtl="0">
                <a:buSzPct val="100000"/>
                <a:defRPr/>
              </a:pPr>
              <a:r>
                <a:rPr lang="en-US" sz="1500" dirty="0" smtClean="0">
                  <a:solidFill>
                    <a:schemeClr val="bg1"/>
                  </a:solidFill>
                </a:rPr>
                <a:t>Indoor air is continually replaced with outside air</a:t>
              </a:r>
            </a:p>
            <a:p>
              <a:pPr marL="0" lvl="1" algn="ctr" rtl="0">
                <a:buSzPct val="100000"/>
                <a:defRPr/>
              </a:pPr>
              <a:r>
                <a:rPr lang="en-US" sz="1500" dirty="0" smtClean="0">
                  <a:solidFill>
                    <a:schemeClr val="bg1"/>
                  </a:solidFill>
                </a:rPr>
                <a:t>Entire building volume, 10-20 times per day</a:t>
              </a:r>
            </a:p>
          </p:txBody>
        </p:sp>
      </p:grpSp>
      <p:grpSp>
        <p:nvGrpSpPr>
          <p:cNvPr id="29" name="קבוצה 28"/>
          <p:cNvGrpSpPr/>
          <p:nvPr/>
        </p:nvGrpSpPr>
        <p:grpSpPr>
          <a:xfrm>
            <a:off x="357158" y="3411418"/>
            <a:ext cx="5500726" cy="1060482"/>
            <a:chOff x="-285784" y="3697170"/>
            <a:chExt cx="5500726" cy="1060482"/>
          </a:xfrm>
        </p:grpSpPr>
        <p:pic>
          <p:nvPicPr>
            <p:cNvPr id="19" name="תמונה 18" descr="page 3 box.png"/>
            <p:cNvPicPr>
              <a:picLocks noChangeAspect="1"/>
            </p:cNvPicPr>
            <p:nvPr/>
          </p:nvPicPr>
          <p:blipFill>
            <a:blip r:embed="rId3"/>
            <a:stretch>
              <a:fillRect/>
            </a:stretch>
          </p:blipFill>
          <p:spPr>
            <a:xfrm>
              <a:off x="571472" y="3697170"/>
              <a:ext cx="4643470" cy="1060482"/>
            </a:xfrm>
            <a:prstGeom prst="rect">
              <a:avLst/>
            </a:prstGeom>
          </p:spPr>
        </p:pic>
        <p:sp>
          <p:nvSpPr>
            <p:cNvPr id="10" name="מלבן 9"/>
            <p:cNvSpPr/>
            <p:nvPr/>
          </p:nvSpPr>
          <p:spPr>
            <a:xfrm>
              <a:off x="-285784" y="3929066"/>
              <a:ext cx="880369" cy="323165"/>
            </a:xfrm>
            <a:prstGeom prst="rect">
              <a:avLst/>
            </a:prstGeom>
            <a:ln>
              <a:noFill/>
            </a:ln>
          </p:spPr>
          <p:txBody>
            <a:bodyPr wrap="none">
              <a:spAutoFit/>
            </a:bodyPr>
            <a:lstStyle/>
            <a:p>
              <a:pPr algn="l" rtl="0"/>
              <a:r>
                <a:rPr lang="en-US" sz="1500" b="1" dirty="0" smtClean="0"/>
                <a:t>Reason</a:t>
              </a:r>
              <a:endParaRPr lang="he-IL" sz="1500" b="1" dirty="0"/>
            </a:p>
          </p:txBody>
        </p:sp>
        <p:sp>
          <p:nvSpPr>
            <p:cNvPr id="13" name="מלבן 12"/>
            <p:cNvSpPr/>
            <p:nvPr/>
          </p:nvSpPr>
          <p:spPr>
            <a:xfrm>
              <a:off x="785786" y="3929066"/>
              <a:ext cx="4286280" cy="553998"/>
            </a:xfrm>
            <a:prstGeom prst="rect">
              <a:avLst/>
            </a:prstGeom>
          </p:spPr>
          <p:txBody>
            <a:bodyPr wrap="square">
              <a:spAutoFit/>
            </a:bodyPr>
            <a:lstStyle/>
            <a:p>
              <a:pPr algn="ctr" rtl="0"/>
              <a:r>
                <a:rPr lang="en-US" sz="1500" dirty="0" smtClean="0">
                  <a:solidFill>
                    <a:schemeClr val="bg1"/>
                  </a:solidFill>
                </a:rPr>
                <a:t>Maintaining indoor air quality By diluting CO</a:t>
              </a:r>
              <a:r>
                <a:rPr lang="en-US" sz="1500" baseline="-25000" dirty="0" smtClean="0">
                  <a:solidFill>
                    <a:schemeClr val="bg1"/>
                  </a:solidFill>
                </a:rPr>
                <a:t>2</a:t>
              </a:r>
              <a:r>
                <a:rPr lang="en-US" sz="1500" dirty="0" smtClean="0">
                  <a:solidFill>
                    <a:schemeClr val="bg1"/>
                  </a:solidFill>
                </a:rPr>
                <a:t> and VOCs (“Volatile Organic Compounds”)</a:t>
              </a:r>
            </a:p>
          </p:txBody>
        </p:sp>
      </p:grpSp>
      <p:grpSp>
        <p:nvGrpSpPr>
          <p:cNvPr id="30" name="קבוצה 29"/>
          <p:cNvGrpSpPr/>
          <p:nvPr/>
        </p:nvGrpSpPr>
        <p:grpSpPr>
          <a:xfrm>
            <a:off x="357158" y="4500570"/>
            <a:ext cx="5500726" cy="1060482"/>
            <a:chOff x="-285784" y="4786322"/>
            <a:chExt cx="5500726" cy="1060482"/>
          </a:xfrm>
        </p:grpSpPr>
        <p:pic>
          <p:nvPicPr>
            <p:cNvPr id="20" name="תמונה 19" descr="page 3 box.png"/>
            <p:cNvPicPr>
              <a:picLocks noChangeAspect="1"/>
            </p:cNvPicPr>
            <p:nvPr/>
          </p:nvPicPr>
          <p:blipFill>
            <a:blip r:embed="rId3"/>
            <a:stretch>
              <a:fillRect/>
            </a:stretch>
          </p:blipFill>
          <p:spPr>
            <a:xfrm>
              <a:off x="571472" y="4786322"/>
              <a:ext cx="4643470" cy="1060482"/>
            </a:xfrm>
            <a:prstGeom prst="rect">
              <a:avLst/>
            </a:prstGeom>
          </p:spPr>
        </p:pic>
        <p:sp>
          <p:nvSpPr>
            <p:cNvPr id="11" name="מלבן 10"/>
            <p:cNvSpPr/>
            <p:nvPr/>
          </p:nvSpPr>
          <p:spPr>
            <a:xfrm>
              <a:off x="-285784" y="5072074"/>
              <a:ext cx="954107" cy="323165"/>
            </a:xfrm>
            <a:prstGeom prst="rect">
              <a:avLst/>
            </a:prstGeom>
            <a:ln>
              <a:noFill/>
            </a:ln>
          </p:spPr>
          <p:txBody>
            <a:bodyPr wrap="none">
              <a:spAutoFit/>
            </a:bodyPr>
            <a:lstStyle/>
            <a:p>
              <a:pPr algn="l" rtl="0"/>
              <a:r>
                <a:rPr lang="en-US" sz="1500" b="1" dirty="0" smtClean="0"/>
                <a:t>Problem</a:t>
              </a:r>
              <a:endParaRPr lang="he-IL" sz="1500" b="1" dirty="0"/>
            </a:p>
          </p:txBody>
        </p:sp>
        <p:sp>
          <p:nvSpPr>
            <p:cNvPr id="14" name="מלבן 13"/>
            <p:cNvSpPr/>
            <p:nvPr/>
          </p:nvSpPr>
          <p:spPr>
            <a:xfrm>
              <a:off x="785786" y="5018142"/>
              <a:ext cx="4286280" cy="553998"/>
            </a:xfrm>
            <a:prstGeom prst="rect">
              <a:avLst/>
            </a:prstGeom>
          </p:spPr>
          <p:txBody>
            <a:bodyPr wrap="square">
              <a:spAutoFit/>
            </a:bodyPr>
            <a:lstStyle/>
            <a:p>
              <a:pPr algn="ctr" rtl="0"/>
              <a:r>
                <a:rPr lang="en-US" sz="1500" dirty="0" smtClean="0">
                  <a:solidFill>
                    <a:schemeClr val="bg1"/>
                  </a:solidFill>
                </a:rPr>
                <a:t>Air replacement </a:t>
              </a:r>
              <a:r>
                <a:rPr lang="en-US" sz="1500" dirty="0" smtClean="0">
                  <a:solidFill>
                    <a:schemeClr val="bg1"/>
                  </a:solidFill>
                  <a:sym typeface="Wingdings" pitchFamily="2" charset="2"/>
                </a:rPr>
                <a:t></a:t>
              </a:r>
              <a:r>
                <a:rPr lang="en-US" sz="1500" dirty="0" smtClean="0">
                  <a:solidFill>
                    <a:schemeClr val="bg1"/>
                  </a:solidFill>
                </a:rPr>
                <a:t> increased energy consumption and introduces outdoor pollutants</a:t>
              </a:r>
            </a:p>
          </p:txBody>
        </p:sp>
      </p:grpSp>
      <p:sp>
        <p:nvSpPr>
          <p:cNvPr id="15" name="מציין מיקום של מספר שקופית 14"/>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a:t>
            </a:fld>
            <a:endParaRPr lang="he-IL" sz="1100" dirty="0">
              <a:solidFill>
                <a:srgbClr val="74C93B"/>
              </a:solidFill>
            </a:endParaRPr>
          </a:p>
        </p:txBody>
      </p:sp>
      <p:sp>
        <p:nvSpPr>
          <p:cNvPr id="22" name="כותרת 21"/>
          <p:cNvSpPr>
            <a:spLocks noGrp="1"/>
          </p:cNvSpPr>
          <p:nvPr>
            <p:ph type="title"/>
          </p:nvPr>
        </p:nvSpPr>
        <p:spPr/>
        <p:txBody>
          <a:bodyPr/>
          <a:lstStyle/>
          <a:p>
            <a:r>
              <a:rPr lang="en-US" sz="1700" b="1" dirty="0" smtClean="0"/>
              <a:t>Key to air quality in buildings:</a:t>
            </a:r>
            <a:r>
              <a:rPr lang="en-US" sz="1700" dirty="0" smtClean="0"/>
              <a:t> </a:t>
            </a:r>
            <a:r>
              <a:rPr lang="en-US" sz="1700" b="1" dirty="0" smtClean="0"/>
              <a:t>air replacement</a:t>
            </a:r>
            <a:endParaRPr lang="he-IL" sz="1700" b="1" dirty="0"/>
          </a:p>
        </p:txBody>
      </p:sp>
      <p:sp>
        <p:nvSpPr>
          <p:cNvPr id="2" name="מלבן 1"/>
          <p:cNvSpPr/>
          <p:nvPr/>
        </p:nvSpPr>
        <p:spPr>
          <a:xfrm>
            <a:off x="7524328" y="2060848"/>
            <a:ext cx="648072" cy="3674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AHU</a:t>
            </a:r>
            <a:endParaRPr lang="en-US"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ציין מיקום של מספר שקופית 16"/>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20</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p:spPr>
        <p:txBody>
          <a:bodyPr/>
          <a:lstStyle/>
          <a:p>
            <a:r>
              <a:rPr lang="en-US" sz="1700" b="1" dirty="0" smtClean="0"/>
              <a:t>Frequently Asked Questions</a:t>
            </a:r>
            <a:endParaRPr lang="he-IL" sz="1700" b="1" dirty="0"/>
          </a:p>
        </p:txBody>
      </p:sp>
      <p:grpSp>
        <p:nvGrpSpPr>
          <p:cNvPr id="21" name="קבוצה 20"/>
          <p:cNvGrpSpPr/>
          <p:nvPr/>
        </p:nvGrpSpPr>
        <p:grpSpPr>
          <a:xfrm>
            <a:off x="357158" y="1928802"/>
            <a:ext cx="8429654" cy="1285884"/>
            <a:chOff x="500034" y="1785926"/>
            <a:chExt cx="8429654" cy="1285884"/>
          </a:xfrm>
        </p:grpSpPr>
        <p:sp>
          <p:nvSpPr>
            <p:cNvPr id="14" name="מציין מיקום טקסט 4"/>
            <p:cNvSpPr txBox="1">
              <a:spLocks/>
            </p:cNvSpPr>
            <p:nvPr/>
          </p:nvSpPr>
          <p:spPr>
            <a:xfrm>
              <a:off x="500034" y="1785926"/>
              <a:ext cx="8429654" cy="1285884"/>
            </a:xfrm>
            <a:prstGeom prst="rect">
              <a:avLst/>
            </a:prstGeom>
          </p:spPr>
          <p:txBody>
            <a:bodyPr/>
            <a:lstStyle/>
            <a:p>
              <a:pPr algn="l" rtl="0">
                <a:lnSpc>
                  <a:spcPct val="114000"/>
                </a:lnSpc>
              </a:pPr>
              <a:r>
                <a:rPr lang="en-US" sz="1400" b="1" dirty="0" smtClean="0"/>
                <a:t>How much energy is saved?  </a:t>
              </a:r>
            </a:p>
            <a:p>
              <a:pPr algn="l" rtl="0">
                <a:lnSpc>
                  <a:spcPct val="114000"/>
                </a:lnSpc>
                <a:spcBef>
                  <a:spcPts val="1800"/>
                </a:spcBef>
              </a:pPr>
              <a:r>
                <a:rPr lang="en-US" sz="1400" dirty="0" smtClean="0"/>
                <a:t>Dependent on climate and baseline building efficiency,  most buildings will see 15 - 20% average annual savings, with peak savings as high as 40-50%</a:t>
              </a:r>
              <a:endParaRPr lang="en-US" sz="1400" dirty="0"/>
            </a:p>
          </p:txBody>
        </p:sp>
        <p:cxnSp>
          <p:nvCxnSpPr>
            <p:cNvPr id="11" name="מחבר ישר 10"/>
            <p:cNvCxnSpPr/>
            <p:nvPr/>
          </p:nvCxnSpPr>
          <p:spPr>
            <a:xfrm rot="10800000">
              <a:off x="585554" y="2214554"/>
              <a:ext cx="8208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קבוצה 25"/>
          <p:cNvGrpSpPr/>
          <p:nvPr/>
        </p:nvGrpSpPr>
        <p:grpSpPr>
          <a:xfrm>
            <a:off x="357158" y="3286124"/>
            <a:ext cx="8429654" cy="1285884"/>
            <a:chOff x="500034" y="1785926"/>
            <a:chExt cx="8429654" cy="1285884"/>
          </a:xfrm>
        </p:grpSpPr>
        <p:sp>
          <p:nvSpPr>
            <p:cNvPr id="27" name="מציין מיקום טקסט 4"/>
            <p:cNvSpPr txBox="1">
              <a:spLocks/>
            </p:cNvSpPr>
            <p:nvPr/>
          </p:nvSpPr>
          <p:spPr>
            <a:xfrm>
              <a:off x="500034" y="1785926"/>
              <a:ext cx="8429654" cy="1285884"/>
            </a:xfrm>
            <a:prstGeom prst="rect">
              <a:avLst/>
            </a:prstGeom>
          </p:spPr>
          <p:txBody>
            <a:bodyPr/>
            <a:lstStyle/>
            <a:p>
              <a:pPr algn="l" rtl="0">
                <a:lnSpc>
                  <a:spcPct val="114000"/>
                </a:lnSpc>
              </a:pPr>
              <a:r>
                <a:rPr lang="en-US" sz="1400" b="1" dirty="0" smtClean="0"/>
                <a:t>Does the system use energy?  </a:t>
              </a:r>
            </a:p>
            <a:p>
              <a:pPr marL="0" lvl="1" algn="l" rtl="0">
                <a:lnSpc>
                  <a:spcPct val="114000"/>
                </a:lnSpc>
                <a:spcBef>
                  <a:spcPts val="1800"/>
                </a:spcBef>
              </a:pPr>
              <a:r>
                <a:rPr lang="en-US" sz="1400" dirty="0" smtClean="0"/>
                <a:t>Yes it has a small fan and also requires short bursts of warm air to purge the adsorbent. The amount of energy consumed is small and accounted for in the ROI calculation</a:t>
              </a:r>
            </a:p>
          </p:txBody>
        </p:sp>
        <p:cxnSp>
          <p:nvCxnSpPr>
            <p:cNvPr id="28" name="מחבר ישר 27"/>
            <p:cNvCxnSpPr/>
            <p:nvPr/>
          </p:nvCxnSpPr>
          <p:spPr>
            <a:xfrm rot="10800000">
              <a:off x="585554" y="2214554"/>
              <a:ext cx="8208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29" name="קבוצה 28"/>
          <p:cNvGrpSpPr/>
          <p:nvPr/>
        </p:nvGrpSpPr>
        <p:grpSpPr>
          <a:xfrm>
            <a:off x="357158" y="4643446"/>
            <a:ext cx="8429654" cy="1285884"/>
            <a:chOff x="500034" y="1785926"/>
            <a:chExt cx="8429654" cy="1285884"/>
          </a:xfrm>
        </p:grpSpPr>
        <p:sp>
          <p:nvSpPr>
            <p:cNvPr id="30" name="מציין מיקום טקסט 4"/>
            <p:cNvSpPr txBox="1">
              <a:spLocks/>
            </p:cNvSpPr>
            <p:nvPr/>
          </p:nvSpPr>
          <p:spPr>
            <a:xfrm>
              <a:off x="500034" y="1785926"/>
              <a:ext cx="8429654" cy="1285884"/>
            </a:xfrm>
            <a:prstGeom prst="rect">
              <a:avLst/>
            </a:prstGeom>
          </p:spPr>
          <p:txBody>
            <a:bodyPr/>
            <a:lstStyle/>
            <a:p>
              <a:pPr algn="l" rtl="0">
                <a:lnSpc>
                  <a:spcPct val="114000"/>
                </a:lnSpc>
              </a:pPr>
              <a:r>
                <a:rPr lang="en-US" sz="1400" b="1" dirty="0" smtClean="0"/>
                <a:t>Does the system require maintenance?  </a:t>
              </a:r>
            </a:p>
            <a:p>
              <a:pPr marL="0" lvl="1" algn="l" rtl="0">
                <a:lnSpc>
                  <a:spcPct val="114000"/>
                </a:lnSpc>
                <a:spcBef>
                  <a:spcPts val="1800"/>
                </a:spcBef>
              </a:pPr>
              <a:r>
                <a:rPr lang="en-US" sz="1400" dirty="0" smtClean="0"/>
                <a:t>Once a year replace the CO</a:t>
              </a:r>
              <a:r>
                <a:rPr lang="en-US" sz="1400" baseline="-25000" dirty="0" smtClean="0"/>
                <a:t>2</a:t>
              </a:r>
              <a:r>
                <a:rPr lang="en-US" sz="1400" dirty="0" smtClean="0"/>
                <a:t> Cartridges.</a:t>
              </a:r>
            </a:p>
          </p:txBody>
        </p:sp>
        <p:cxnSp>
          <p:nvCxnSpPr>
            <p:cNvPr id="31" name="מחבר ישר 30"/>
            <p:cNvCxnSpPr/>
            <p:nvPr/>
          </p:nvCxnSpPr>
          <p:spPr>
            <a:xfrm rot="10800000">
              <a:off x="571472" y="2214554"/>
              <a:ext cx="3744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ציין מיקום של מספר שקופית 16"/>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21</a:t>
            </a:fld>
            <a:endParaRPr lang="he-IL" sz="1100" dirty="0">
              <a:solidFill>
                <a:srgbClr val="74C93B"/>
              </a:solidFill>
            </a:endParaRPr>
          </a:p>
        </p:txBody>
      </p:sp>
      <p:sp>
        <p:nvSpPr>
          <p:cNvPr id="6" name="כותרת 5"/>
          <p:cNvSpPr>
            <a:spLocks noGrp="1"/>
          </p:cNvSpPr>
          <p:nvPr>
            <p:ph type="title"/>
          </p:nvPr>
        </p:nvSpPr>
        <p:spPr>
          <a:xfrm>
            <a:off x="357158" y="1142984"/>
            <a:ext cx="6443650" cy="357190"/>
          </a:xfrm>
        </p:spPr>
        <p:txBody>
          <a:bodyPr/>
          <a:lstStyle/>
          <a:p>
            <a:r>
              <a:rPr lang="en-US" sz="1700" b="1" dirty="0" smtClean="0"/>
              <a:t>Frequently Asked Questions</a:t>
            </a:r>
            <a:endParaRPr lang="he-IL" sz="1700" b="1" dirty="0"/>
          </a:p>
        </p:txBody>
      </p:sp>
      <p:grpSp>
        <p:nvGrpSpPr>
          <p:cNvPr id="2" name="קבוצה 20"/>
          <p:cNvGrpSpPr/>
          <p:nvPr/>
        </p:nvGrpSpPr>
        <p:grpSpPr>
          <a:xfrm>
            <a:off x="357158" y="1928802"/>
            <a:ext cx="8429654" cy="1285884"/>
            <a:chOff x="500034" y="1785926"/>
            <a:chExt cx="8429654" cy="1285884"/>
          </a:xfrm>
        </p:grpSpPr>
        <p:sp>
          <p:nvSpPr>
            <p:cNvPr id="14" name="מציין מיקום טקסט 4"/>
            <p:cNvSpPr txBox="1">
              <a:spLocks/>
            </p:cNvSpPr>
            <p:nvPr/>
          </p:nvSpPr>
          <p:spPr>
            <a:xfrm>
              <a:off x="500034" y="1785926"/>
              <a:ext cx="8429654" cy="1285884"/>
            </a:xfrm>
            <a:prstGeom prst="rect">
              <a:avLst/>
            </a:prstGeom>
          </p:spPr>
          <p:txBody>
            <a:bodyPr/>
            <a:lstStyle/>
            <a:p>
              <a:pPr algn="l" rtl="0">
                <a:lnSpc>
                  <a:spcPct val="114000"/>
                </a:lnSpc>
              </a:pPr>
              <a:r>
                <a:rPr lang="en-US" sz="1400" b="1" dirty="0" smtClean="0"/>
                <a:t>Any health risk to the people in the building?  </a:t>
              </a:r>
            </a:p>
            <a:p>
              <a:pPr algn="l" rtl="0">
                <a:lnSpc>
                  <a:spcPct val="114000"/>
                </a:lnSpc>
                <a:spcBef>
                  <a:spcPts val="1800"/>
                </a:spcBef>
              </a:pPr>
              <a:r>
                <a:rPr lang="en-US" sz="1400" dirty="0" smtClean="0"/>
                <a:t>Absolutely not. In the unlikely case where the system malfunctions or if for any reason air quality is not meeting standards,  the HVAC system automatically reverts to conventional operation mode with outside air to assure air quality (until problem is fixed</a:t>
              </a:r>
              <a:r>
                <a:rPr lang="en-US" sz="1400" dirty="0" smtClean="0"/>
                <a:t>). If equipment had been downsized then the malfunction would have to be corrected. This is the exact scenario with an ERV malfunction.</a:t>
              </a:r>
              <a:endParaRPr lang="en-US" sz="1400" dirty="0"/>
            </a:p>
          </p:txBody>
        </p:sp>
        <p:cxnSp>
          <p:nvCxnSpPr>
            <p:cNvPr id="11" name="מחבר ישר 10"/>
            <p:cNvCxnSpPr/>
            <p:nvPr/>
          </p:nvCxnSpPr>
          <p:spPr>
            <a:xfrm rot="10800000">
              <a:off x="585554" y="2214554"/>
              <a:ext cx="8208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קבוצה 25"/>
          <p:cNvGrpSpPr/>
          <p:nvPr/>
        </p:nvGrpSpPr>
        <p:grpSpPr>
          <a:xfrm>
            <a:off x="357158" y="3571876"/>
            <a:ext cx="8429654" cy="1285884"/>
            <a:chOff x="500034" y="1785926"/>
            <a:chExt cx="8429654" cy="1285884"/>
          </a:xfrm>
        </p:grpSpPr>
        <p:sp>
          <p:nvSpPr>
            <p:cNvPr id="27" name="מציין מיקום טקסט 4"/>
            <p:cNvSpPr txBox="1">
              <a:spLocks/>
            </p:cNvSpPr>
            <p:nvPr/>
          </p:nvSpPr>
          <p:spPr>
            <a:xfrm>
              <a:off x="500034" y="1785926"/>
              <a:ext cx="8429654" cy="1285884"/>
            </a:xfrm>
            <a:prstGeom prst="rect">
              <a:avLst/>
            </a:prstGeom>
          </p:spPr>
          <p:txBody>
            <a:bodyPr/>
            <a:lstStyle/>
            <a:p>
              <a:pPr algn="l" rtl="0">
                <a:lnSpc>
                  <a:spcPct val="114000"/>
                </a:lnSpc>
              </a:pPr>
              <a:r>
                <a:rPr lang="en-US" sz="1400" b="1" dirty="0" smtClean="0"/>
                <a:t>Any official or regulatory issues?  </a:t>
              </a:r>
            </a:p>
            <a:p>
              <a:pPr marL="0" lvl="1" algn="l" rtl="0">
                <a:lnSpc>
                  <a:spcPct val="114000"/>
                </a:lnSpc>
                <a:spcBef>
                  <a:spcPts val="1800"/>
                </a:spcBef>
              </a:pPr>
              <a:r>
                <a:rPr lang="en-US" sz="1400" dirty="0" smtClean="0"/>
                <a:t>Although the technology is new, its use falls under Indoor Air Quality</a:t>
              </a:r>
            </a:p>
            <a:p>
              <a:pPr marL="0" lvl="1" algn="l" rtl="0">
                <a:lnSpc>
                  <a:spcPct val="114000"/>
                </a:lnSpc>
              </a:pPr>
              <a:r>
                <a:rPr lang="en-US" sz="1400" dirty="0" smtClean="0"/>
                <a:t>Procedure of the ASHRAE 62.1 guidelines approved</a:t>
              </a:r>
            </a:p>
            <a:p>
              <a:pPr marL="0" lvl="1" algn="l" rtl="0">
                <a:lnSpc>
                  <a:spcPct val="114000"/>
                </a:lnSpc>
              </a:pPr>
              <a:r>
                <a:rPr lang="en-US" sz="1400" dirty="0" smtClean="0"/>
                <a:t>by most governments and municipalities.</a:t>
              </a:r>
            </a:p>
          </p:txBody>
        </p:sp>
        <p:cxnSp>
          <p:nvCxnSpPr>
            <p:cNvPr id="28" name="מחבר ישר 27"/>
            <p:cNvCxnSpPr/>
            <p:nvPr/>
          </p:nvCxnSpPr>
          <p:spPr>
            <a:xfrm rot="10800000">
              <a:off x="571472" y="2214554"/>
              <a:ext cx="5436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של מספר שקופית 9"/>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22</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Summary</a:t>
            </a:r>
            <a:endParaRPr lang="he-IL" sz="1700" b="1" dirty="0"/>
          </a:p>
        </p:txBody>
      </p:sp>
      <p:sp>
        <p:nvSpPr>
          <p:cNvPr id="6" name="מציין מיקום טקסט 5"/>
          <p:cNvSpPr>
            <a:spLocks noGrp="1"/>
          </p:cNvSpPr>
          <p:nvPr>
            <p:ph type="body" sz="quarter" idx="13"/>
          </p:nvPr>
        </p:nvSpPr>
        <p:spPr/>
        <p:txBody>
          <a:bodyPr/>
          <a:lstStyle/>
          <a:p>
            <a:pPr>
              <a:spcBef>
                <a:spcPts val="2400"/>
              </a:spcBef>
            </a:pPr>
            <a:r>
              <a:rPr lang="en-US" sz="1400" dirty="0" smtClean="0"/>
              <a:t>A solution offering material HVAC energy savings with excellent economics and no risk or disruption</a:t>
            </a:r>
          </a:p>
          <a:p>
            <a:pPr>
              <a:spcBef>
                <a:spcPts val="2400"/>
              </a:spcBef>
            </a:pPr>
            <a:r>
              <a:rPr lang="en-US" sz="1400" dirty="0" smtClean="0"/>
              <a:t>Real technology – proven, and now commercially available</a:t>
            </a:r>
          </a:p>
          <a:p>
            <a:pPr>
              <a:spcBef>
                <a:spcPts val="2400"/>
              </a:spcBef>
            </a:pPr>
            <a:r>
              <a:rPr lang="en-US" sz="1400" dirty="0" smtClean="0"/>
              <a:t>Scalable and compatible with any building</a:t>
            </a:r>
          </a:p>
          <a:p>
            <a:pPr>
              <a:spcBef>
                <a:spcPts val="0"/>
              </a:spcBef>
              <a:buNone/>
            </a:pPr>
            <a:r>
              <a:rPr lang="en-US" sz="1400" dirty="0" smtClean="0"/>
              <a:t>	and infrastructure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של מספר שקופית 9"/>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23</a:t>
            </a:fld>
            <a:endParaRPr lang="he-IL" sz="1100" dirty="0">
              <a:solidFill>
                <a:srgbClr val="74C93B"/>
              </a:solidFill>
            </a:endParaRPr>
          </a:p>
        </p:txBody>
      </p:sp>
      <p:sp>
        <p:nvSpPr>
          <p:cNvPr id="6" name="מציין מיקום טקסט 5"/>
          <p:cNvSpPr>
            <a:spLocks noGrp="1"/>
          </p:cNvSpPr>
          <p:nvPr>
            <p:ph type="body" sz="quarter" idx="13"/>
          </p:nvPr>
        </p:nvSpPr>
        <p:spPr>
          <a:xfrm>
            <a:off x="683568" y="3679761"/>
            <a:ext cx="4934922" cy="637812"/>
          </a:xfrm>
        </p:spPr>
        <p:txBody>
          <a:bodyPr/>
          <a:lstStyle/>
          <a:p>
            <a:pPr marL="0" indent="0">
              <a:spcBef>
                <a:spcPts val="2400"/>
              </a:spcBef>
              <a:buNone/>
            </a:pPr>
            <a:r>
              <a:rPr lang="en-US" sz="3200" dirty="0" smtClean="0">
                <a:solidFill>
                  <a:srgbClr val="2C6A79"/>
                </a:solidFill>
                <a:effectLst>
                  <a:outerShdw blurRad="38100" dist="38100" dir="2700000" algn="tl">
                    <a:srgbClr val="000000">
                      <a:alpha val="43137"/>
                    </a:srgbClr>
                  </a:outerShdw>
                </a:effectLst>
              </a:rPr>
              <a:t>Thanks for your time</a:t>
            </a:r>
          </a:p>
        </p:txBody>
      </p:sp>
      <p:sp>
        <p:nvSpPr>
          <p:cNvPr id="2" name="כותרת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081813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ציין מיקום של מספר שקופית 12"/>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24</a:t>
            </a:fld>
            <a:endParaRPr lang="he-IL" sz="1100" dirty="0">
              <a:solidFill>
                <a:srgbClr val="74C93B"/>
              </a:solidFill>
            </a:endParaRPr>
          </a:p>
        </p:txBody>
      </p:sp>
      <p:sp>
        <p:nvSpPr>
          <p:cNvPr id="4" name="כותרת 3"/>
          <p:cNvSpPr>
            <a:spLocks noGrp="1"/>
          </p:cNvSpPr>
          <p:nvPr>
            <p:ph type="title"/>
          </p:nvPr>
        </p:nvSpPr>
        <p:spPr>
          <a:xfrm>
            <a:off x="179512" y="1145242"/>
            <a:ext cx="5040560" cy="357190"/>
          </a:xfrm>
        </p:spPr>
        <p:txBody>
          <a:bodyPr/>
          <a:lstStyle/>
          <a:p>
            <a:r>
              <a:rPr lang="en-US" sz="1700" b="1" dirty="0" smtClean="0"/>
              <a:t>Appendix 1</a:t>
            </a:r>
            <a:endParaRPr lang="he-IL" sz="1700" b="1" dirty="0"/>
          </a:p>
        </p:txBody>
      </p:sp>
      <p:pic>
        <p:nvPicPr>
          <p:cNvPr id="5" name="Picture 4"/>
          <p:cNvPicPr>
            <a:picLocks noChangeAspect="1"/>
          </p:cNvPicPr>
          <p:nvPr/>
        </p:nvPicPr>
        <p:blipFill>
          <a:blip r:embed="rId2"/>
          <a:stretch>
            <a:fillRect/>
          </a:stretch>
        </p:blipFill>
        <p:spPr>
          <a:xfrm>
            <a:off x="12520" y="2002601"/>
            <a:ext cx="8883314" cy="4490298"/>
          </a:xfrm>
          <a:prstGeom prst="rect">
            <a:avLst/>
          </a:prstGeom>
        </p:spPr>
      </p:pic>
    </p:spTree>
    <p:extLst>
      <p:ext uri="{BB962C8B-B14F-4D97-AF65-F5344CB8AC3E}">
        <p14:creationId xmlns:p14="http://schemas.microsoft.com/office/powerpoint/2010/main" val="117512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של מספר שקופית 10"/>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3</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The new alternative:</a:t>
            </a:r>
            <a:r>
              <a:rPr lang="en-US" sz="1700" dirty="0" smtClean="0"/>
              <a:t> </a:t>
            </a:r>
            <a:r>
              <a:rPr lang="en-US" sz="1700" b="1" dirty="0" smtClean="0"/>
              <a:t>treat and </a:t>
            </a:r>
            <a:r>
              <a:rPr lang="en-US" sz="1700" b="1" u="sng" dirty="0" smtClean="0"/>
              <a:t>recycle</a:t>
            </a:r>
            <a:r>
              <a:rPr lang="en-US" sz="1700" b="1" dirty="0" smtClean="0"/>
              <a:t> the indoor air</a:t>
            </a:r>
            <a:endParaRPr lang="he-IL" sz="1700" b="1" kern="100" dirty="0"/>
          </a:p>
        </p:txBody>
      </p:sp>
      <p:grpSp>
        <p:nvGrpSpPr>
          <p:cNvPr id="16" name="קבוצה 15"/>
          <p:cNvGrpSpPr/>
          <p:nvPr/>
        </p:nvGrpSpPr>
        <p:grpSpPr>
          <a:xfrm>
            <a:off x="1142976" y="2201754"/>
            <a:ext cx="4786346" cy="1298684"/>
            <a:chOff x="3357554" y="2201754"/>
            <a:chExt cx="4786346" cy="1298684"/>
          </a:xfrm>
        </p:grpSpPr>
        <p:pic>
          <p:nvPicPr>
            <p:cNvPr id="13" name="תמונה 12" descr="page 5 box1.png"/>
            <p:cNvPicPr>
              <a:picLocks noChangeAspect="1"/>
            </p:cNvPicPr>
            <p:nvPr/>
          </p:nvPicPr>
          <p:blipFill>
            <a:blip r:embed="rId2"/>
            <a:stretch>
              <a:fillRect/>
            </a:stretch>
          </p:blipFill>
          <p:spPr>
            <a:xfrm>
              <a:off x="3357554" y="2201754"/>
              <a:ext cx="4786346" cy="1298684"/>
            </a:xfrm>
            <a:prstGeom prst="rect">
              <a:avLst/>
            </a:prstGeom>
          </p:spPr>
        </p:pic>
        <p:sp>
          <p:nvSpPr>
            <p:cNvPr id="7" name="TextBox 6"/>
            <p:cNvSpPr txBox="1"/>
            <p:nvPr/>
          </p:nvSpPr>
          <p:spPr>
            <a:xfrm>
              <a:off x="3500430" y="2370047"/>
              <a:ext cx="4500594" cy="615553"/>
            </a:xfrm>
            <a:prstGeom prst="rect">
              <a:avLst/>
            </a:prstGeom>
            <a:noFill/>
          </p:spPr>
          <p:txBody>
            <a:bodyPr wrap="square" rtlCol="1">
              <a:spAutoFit/>
            </a:bodyPr>
            <a:lstStyle/>
            <a:p>
              <a:pPr algn="ctr">
                <a:buSzPct val="100000"/>
                <a:defRPr/>
              </a:pPr>
              <a:r>
                <a:rPr lang="en-US" sz="1700" dirty="0" smtClean="0">
                  <a:solidFill>
                    <a:schemeClr val="bg1"/>
                  </a:solidFill>
                  <a:cs typeface="Verdana" pitchFamily="34" charset="0"/>
                </a:rPr>
                <a:t>Remove CO</a:t>
              </a:r>
              <a:r>
                <a:rPr lang="en-US" sz="1700" baseline="-25000" dirty="0" smtClean="0">
                  <a:solidFill>
                    <a:schemeClr val="bg1"/>
                  </a:solidFill>
                  <a:cs typeface="Verdana" pitchFamily="34" charset="0"/>
                </a:rPr>
                <a:t>2 </a:t>
              </a:r>
              <a:r>
                <a:rPr lang="en-US" sz="1700" i="1" dirty="0" smtClean="0">
                  <a:solidFill>
                    <a:schemeClr val="bg1"/>
                  </a:solidFill>
                  <a:cs typeface="Verdana" pitchFamily="34" charset="0"/>
                </a:rPr>
                <a:t>,</a:t>
              </a:r>
              <a:r>
                <a:rPr lang="en-US" sz="1700" dirty="0" smtClean="0">
                  <a:solidFill>
                    <a:schemeClr val="bg1"/>
                  </a:solidFill>
                  <a:cs typeface="Verdana" pitchFamily="34" charset="0"/>
                </a:rPr>
                <a:t> VOCs and other contaminants</a:t>
              </a:r>
              <a:endParaRPr lang="en-US" sz="1700" dirty="0">
                <a:solidFill>
                  <a:schemeClr val="bg1"/>
                </a:solidFill>
              </a:endParaRPr>
            </a:p>
          </p:txBody>
        </p:sp>
      </p:grpSp>
      <p:pic>
        <p:nvPicPr>
          <p:cNvPr id="8" name="תמונה 7" descr="bilding.png"/>
          <p:cNvPicPr>
            <a:picLocks noChangeAspect="1"/>
          </p:cNvPicPr>
          <p:nvPr/>
        </p:nvPicPr>
        <p:blipFill>
          <a:blip r:embed="rId3"/>
          <a:stretch>
            <a:fillRect/>
          </a:stretch>
        </p:blipFill>
        <p:spPr>
          <a:xfrm>
            <a:off x="6881851" y="1928804"/>
            <a:ext cx="2262149" cy="4929196"/>
          </a:xfrm>
          <a:prstGeom prst="rect">
            <a:avLst/>
          </a:prstGeom>
        </p:spPr>
      </p:pic>
      <p:grpSp>
        <p:nvGrpSpPr>
          <p:cNvPr id="17" name="קבוצה 16"/>
          <p:cNvGrpSpPr/>
          <p:nvPr/>
        </p:nvGrpSpPr>
        <p:grpSpPr>
          <a:xfrm>
            <a:off x="1142977" y="3429000"/>
            <a:ext cx="4786344" cy="1298684"/>
            <a:chOff x="3357555" y="3429000"/>
            <a:chExt cx="4786344" cy="1298684"/>
          </a:xfrm>
        </p:grpSpPr>
        <p:pic>
          <p:nvPicPr>
            <p:cNvPr id="14" name="תמונה 13" descr="page 5 box1.png"/>
            <p:cNvPicPr>
              <a:picLocks noChangeAspect="1"/>
            </p:cNvPicPr>
            <p:nvPr/>
          </p:nvPicPr>
          <p:blipFill>
            <a:blip r:embed="rId4"/>
            <a:stretch>
              <a:fillRect/>
            </a:stretch>
          </p:blipFill>
          <p:spPr>
            <a:xfrm>
              <a:off x="3357555" y="3429000"/>
              <a:ext cx="4786344" cy="1298684"/>
            </a:xfrm>
            <a:prstGeom prst="rect">
              <a:avLst/>
            </a:prstGeom>
          </p:spPr>
        </p:pic>
        <p:sp>
          <p:nvSpPr>
            <p:cNvPr id="9" name="TextBox 8"/>
            <p:cNvSpPr txBox="1"/>
            <p:nvPr/>
          </p:nvSpPr>
          <p:spPr>
            <a:xfrm>
              <a:off x="3786182" y="3615407"/>
              <a:ext cx="3922811" cy="436273"/>
            </a:xfrm>
            <a:prstGeom prst="rect">
              <a:avLst/>
            </a:prstGeom>
            <a:noFill/>
          </p:spPr>
          <p:txBody>
            <a:bodyPr wrap="square" rtlCol="1">
              <a:spAutoFit/>
            </a:bodyPr>
            <a:lstStyle/>
            <a:p>
              <a:pPr algn="ctr">
                <a:lnSpc>
                  <a:spcPct val="150000"/>
                </a:lnSpc>
                <a:defRPr/>
              </a:pPr>
              <a:r>
                <a:rPr lang="en-US" sz="1700" dirty="0" smtClean="0">
                  <a:solidFill>
                    <a:schemeClr val="bg1"/>
                  </a:solidFill>
                  <a:cs typeface="Verdana" pitchFamily="34" charset="0"/>
                </a:rPr>
                <a:t>Reduce amount of outside air</a:t>
              </a:r>
            </a:p>
          </p:txBody>
        </p:sp>
      </p:grpSp>
      <p:grpSp>
        <p:nvGrpSpPr>
          <p:cNvPr id="18" name="קבוצה 17"/>
          <p:cNvGrpSpPr/>
          <p:nvPr/>
        </p:nvGrpSpPr>
        <p:grpSpPr>
          <a:xfrm>
            <a:off x="1142977" y="4714884"/>
            <a:ext cx="4786344" cy="1298683"/>
            <a:chOff x="3357555" y="4714884"/>
            <a:chExt cx="4786344" cy="1298683"/>
          </a:xfrm>
        </p:grpSpPr>
        <p:pic>
          <p:nvPicPr>
            <p:cNvPr id="15" name="תמונה 14" descr="page 5 box1.png"/>
            <p:cNvPicPr>
              <a:picLocks noChangeAspect="1"/>
            </p:cNvPicPr>
            <p:nvPr/>
          </p:nvPicPr>
          <p:blipFill>
            <a:blip r:embed="rId5"/>
            <a:stretch>
              <a:fillRect/>
            </a:stretch>
          </p:blipFill>
          <p:spPr>
            <a:xfrm>
              <a:off x="3357555" y="4714884"/>
              <a:ext cx="4786344" cy="1298683"/>
            </a:xfrm>
            <a:prstGeom prst="rect">
              <a:avLst/>
            </a:prstGeom>
          </p:spPr>
        </p:pic>
        <p:sp>
          <p:nvSpPr>
            <p:cNvPr id="10" name="TextBox 9"/>
            <p:cNvSpPr txBox="1"/>
            <p:nvPr/>
          </p:nvSpPr>
          <p:spPr>
            <a:xfrm>
              <a:off x="3786182" y="4901291"/>
              <a:ext cx="3922811" cy="436273"/>
            </a:xfrm>
            <a:prstGeom prst="rect">
              <a:avLst/>
            </a:prstGeom>
            <a:noFill/>
          </p:spPr>
          <p:txBody>
            <a:bodyPr wrap="square" rtlCol="1">
              <a:spAutoFit/>
            </a:bodyPr>
            <a:lstStyle/>
            <a:p>
              <a:pPr algn="ctr">
                <a:lnSpc>
                  <a:spcPct val="150000"/>
                </a:lnSpc>
                <a:defRPr/>
              </a:pPr>
              <a:r>
                <a:rPr lang="en-US" sz="1700" b="1" dirty="0" smtClean="0">
                  <a:solidFill>
                    <a:schemeClr val="bg1"/>
                  </a:solidFill>
                  <a:cs typeface="Verdana" pitchFamily="34" charset="0"/>
                </a:rPr>
                <a:t>Save energy*</a:t>
              </a:r>
            </a:p>
          </p:txBody>
        </p:sp>
      </p:grpSp>
      <p:sp>
        <p:nvSpPr>
          <p:cNvPr id="19" name="TextBox 18"/>
          <p:cNvSpPr txBox="1"/>
          <p:nvPr/>
        </p:nvSpPr>
        <p:spPr>
          <a:xfrm>
            <a:off x="1214414" y="5786454"/>
            <a:ext cx="2720617" cy="307777"/>
          </a:xfrm>
          <a:prstGeom prst="rect">
            <a:avLst/>
          </a:prstGeom>
        </p:spPr>
        <p:txBody>
          <a:bodyPr wrap="none" rtlCol="1">
            <a:spAutoFit/>
          </a:bodyPr>
          <a:lstStyle/>
          <a:p>
            <a:pPr algn="ctr">
              <a:spcBef>
                <a:spcPct val="0"/>
              </a:spcBef>
            </a:pPr>
            <a:r>
              <a:rPr lang="en-US" sz="1400" dirty="0" smtClean="0">
                <a:cs typeface="Verdana" pitchFamily="34" charset="0"/>
              </a:rPr>
              <a:t>*and get better indoor air quality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של מספר שקופית 13"/>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4</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A practical solution has only now become feasible</a:t>
            </a:r>
            <a:endParaRPr lang="he-IL" sz="1700" b="1" dirty="0"/>
          </a:p>
        </p:txBody>
      </p:sp>
      <p:pic>
        <p:nvPicPr>
          <p:cNvPr id="6" name="תמונה 5" descr="logos page 6.png"/>
          <p:cNvPicPr>
            <a:picLocks noChangeAspect="1"/>
          </p:cNvPicPr>
          <p:nvPr/>
        </p:nvPicPr>
        <p:blipFill>
          <a:blip r:embed="rId2"/>
          <a:stretch>
            <a:fillRect/>
          </a:stretch>
        </p:blipFill>
        <p:spPr>
          <a:xfrm>
            <a:off x="6858016" y="2143116"/>
            <a:ext cx="1785950" cy="4116768"/>
          </a:xfrm>
          <a:prstGeom prst="rect">
            <a:avLst/>
          </a:prstGeom>
        </p:spPr>
      </p:pic>
      <p:grpSp>
        <p:nvGrpSpPr>
          <p:cNvPr id="29" name="קבוצה 28"/>
          <p:cNvGrpSpPr/>
          <p:nvPr/>
        </p:nvGrpSpPr>
        <p:grpSpPr>
          <a:xfrm>
            <a:off x="365720" y="2985721"/>
            <a:ext cx="4857783" cy="1112243"/>
            <a:chOff x="365721" y="4546527"/>
            <a:chExt cx="4857783" cy="1112243"/>
          </a:xfrm>
        </p:grpSpPr>
        <p:sp>
          <p:nvSpPr>
            <p:cNvPr id="25" name="מציין מיקום טקסט 22"/>
            <p:cNvSpPr txBox="1">
              <a:spLocks/>
            </p:cNvSpPr>
            <p:nvPr/>
          </p:nvSpPr>
          <p:spPr>
            <a:xfrm>
              <a:off x="365721" y="4546527"/>
              <a:ext cx="4857783" cy="1071570"/>
            </a:xfrm>
            <a:prstGeom prst="rect">
              <a:avLst/>
            </a:prstGeom>
          </p:spPr>
          <p:txBody>
            <a:bodyPr/>
            <a:lstStyle/>
            <a:p>
              <a:pPr marL="342900" lvl="0" indent="-342900" algn="l" rtl="0">
                <a:spcBef>
                  <a:spcPct val="20000"/>
                </a:spcBef>
                <a:buSzPct val="100000"/>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Key Technology #2    </a:t>
              </a:r>
              <a:r>
                <a:rPr lang="en-US" sz="1400" dirty="0" smtClean="0"/>
                <a:t>High capacity </a:t>
              </a:r>
              <a:r>
                <a:rPr lang="en-US" sz="1400" b="1" dirty="0" smtClean="0"/>
                <a:t>VOC reduction</a:t>
              </a:r>
              <a:endParaRPr kumimoji="0" lang="en-US" sz="1400" b="1" i="0" u="none" strike="noStrike" kern="1200" cap="none" spc="0" normalizeH="0" baseline="0" noProof="0" dirty="0" smtClean="0">
                <a:ln>
                  <a:noFill/>
                </a:ln>
                <a:effectLst/>
                <a:uLnTx/>
                <a:uFillTx/>
                <a:latin typeface="+mn-lt"/>
                <a:ea typeface="+mn-ea"/>
                <a:cs typeface="+mn-cs"/>
              </a:endParaRPr>
            </a:p>
            <a:p>
              <a:pPr marL="342900" lvl="1" indent="-342900" algn="l" rtl="0">
                <a:spcBef>
                  <a:spcPts val="1800"/>
                </a:spcBef>
                <a:buSzPct val="100000"/>
                <a:buBlip>
                  <a:blip r:embed="rId3"/>
                </a:buBlip>
              </a:pPr>
              <a:r>
                <a:rPr lang="en-US" sz="1400" dirty="0" smtClean="0"/>
                <a:t>Micro-activated carbon fiber technology</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100000"/>
                <a:buFontTx/>
                <a:buNone/>
                <a:tabLst/>
                <a:defRPr/>
              </a:pPr>
              <a:endParaRPr kumimoji="0" lang="he-IL"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26" name="מחבר ישר 25"/>
            <p:cNvCxnSpPr/>
            <p:nvPr/>
          </p:nvCxnSpPr>
          <p:spPr>
            <a:xfrm rot="10800000">
              <a:off x="464598" y="5657182"/>
              <a:ext cx="4248000"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37" name="קבוצה 36"/>
          <p:cNvGrpSpPr/>
          <p:nvPr/>
        </p:nvGrpSpPr>
        <p:grpSpPr>
          <a:xfrm>
            <a:off x="352388" y="1649852"/>
            <a:ext cx="6572296" cy="1294275"/>
            <a:chOff x="352389" y="4364496"/>
            <a:chExt cx="6572296" cy="1294275"/>
          </a:xfrm>
        </p:grpSpPr>
        <p:sp>
          <p:nvSpPr>
            <p:cNvPr id="38" name="מציין מיקום טקסט 22"/>
            <p:cNvSpPr txBox="1">
              <a:spLocks/>
            </p:cNvSpPr>
            <p:nvPr/>
          </p:nvSpPr>
          <p:spPr>
            <a:xfrm>
              <a:off x="352389" y="4364496"/>
              <a:ext cx="6572296" cy="1143008"/>
            </a:xfrm>
            <a:prstGeom prst="rect">
              <a:avLst/>
            </a:prstGeom>
          </p:spPr>
          <p:txBody>
            <a:bodyPr/>
            <a:lstStyle/>
            <a:p>
              <a:pPr algn="l" rtl="0"/>
              <a:r>
                <a:rPr lang="en-US" sz="1400" b="1" dirty="0" smtClean="0"/>
                <a:t>Key Technology #1     </a:t>
              </a:r>
              <a:r>
                <a:rPr lang="en-US" sz="1400" dirty="0" smtClean="0"/>
                <a:t>Low-cost </a:t>
              </a:r>
              <a:r>
                <a:rPr lang="en-US" sz="1400" b="1" dirty="0" smtClean="0"/>
                <a:t>CO</a:t>
              </a:r>
              <a:r>
                <a:rPr lang="en-US" sz="1400" b="1" baseline="-25000" dirty="0" smtClean="0"/>
                <a:t>2</a:t>
              </a:r>
              <a:r>
                <a:rPr lang="en-US" sz="1400" b="1" dirty="0" smtClean="0"/>
                <a:t> removal</a:t>
              </a:r>
            </a:p>
            <a:p>
              <a:pPr marL="342900" lvl="1" indent="-342900" algn="l" rtl="0">
                <a:lnSpc>
                  <a:spcPct val="150000"/>
                </a:lnSpc>
                <a:spcBef>
                  <a:spcPts val="1800"/>
                </a:spcBef>
                <a:buBlip>
                  <a:blip r:embed="rId3"/>
                </a:buBlip>
              </a:pPr>
              <a:r>
                <a:rPr lang="en-US" sz="1400" dirty="0" smtClean="0"/>
                <a:t>Developed by leading national labs</a:t>
              </a:r>
              <a:endParaRPr lang="en-US" sz="1400" b="1" dirty="0" smtClean="0"/>
            </a:p>
            <a:p>
              <a:pPr marL="342900" lvl="1" indent="-342900" algn="l" rtl="0">
                <a:lnSpc>
                  <a:spcPct val="150000"/>
                </a:lnSpc>
                <a:buBlip>
                  <a:blip r:embed="rId3"/>
                </a:buBlip>
              </a:pPr>
              <a:r>
                <a:rPr lang="en-US" sz="1400" dirty="0" smtClean="0"/>
                <a:t>Re-engineered for indoor conditions</a:t>
              </a:r>
            </a:p>
          </p:txBody>
        </p:sp>
        <p:cxnSp>
          <p:nvCxnSpPr>
            <p:cNvPr id="39" name="מחבר ישר 38"/>
            <p:cNvCxnSpPr/>
            <p:nvPr/>
          </p:nvCxnSpPr>
          <p:spPr>
            <a:xfrm flipH="1" flipV="1">
              <a:off x="490482" y="5657183"/>
              <a:ext cx="4222116" cy="1588"/>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קבוצה 15"/>
          <p:cNvGrpSpPr/>
          <p:nvPr/>
        </p:nvGrpSpPr>
        <p:grpSpPr>
          <a:xfrm>
            <a:off x="365719" y="4116224"/>
            <a:ext cx="4857783" cy="1071570"/>
            <a:chOff x="357159" y="5286388"/>
            <a:chExt cx="4857783" cy="1071570"/>
          </a:xfrm>
        </p:grpSpPr>
        <p:sp>
          <p:nvSpPr>
            <p:cNvPr id="17" name="מציין מיקום טקסט 22"/>
            <p:cNvSpPr txBox="1">
              <a:spLocks/>
            </p:cNvSpPr>
            <p:nvPr/>
          </p:nvSpPr>
          <p:spPr>
            <a:xfrm>
              <a:off x="357159" y="5286388"/>
              <a:ext cx="4857783" cy="1071570"/>
            </a:xfrm>
            <a:prstGeom prst="rect">
              <a:avLst/>
            </a:prstGeom>
          </p:spPr>
          <p:txBody>
            <a:bodyPr/>
            <a:lstStyle/>
            <a:p>
              <a:pPr algn="l" rtl="0"/>
              <a:r>
                <a:rPr lang="en-US" sz="1400" b="1" dirty="0" smtClean="0"/>
                <a:t>Key Technology #3    Formaldehyde reduction</a:t>
              </a:r>
            </a:p>
          </p:txBody>
        </p:sp>
        <p:cxnSp>
          <p:nvCxnSpPr>
            <p:cNvPr id="18" name="מחבר ישר 17"/>
            <p:cNvCxnSpPr/>
            <p:nvPr/>
          </p:nvCxnSpPr>
          <p:spPr>
            <a:xfrm flipH="1" flipV="1">
              <a:off x="464596" y="5657182"/>
              <a:ext cx="4179413" cy="1589"/>
            </a:xfrm>
            <a:prstGeom prst="line">
              <a:avLst/>
            </a:prstGeom>
            <a:ln>
              <a:solidFill>
                <a:srgbClr val="2C6A79"/>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0" y="1556792"/>
            <a:ext cx="9144000" cy="266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כותרת 14"/>
          <p:cNvSpPr>
            <a:spLocks noGrp="1"/>
          </p:cNvSpPr>
          <p:nvPr>
            <p:ph type="title"/>
          </p:nvPr>
        </p:nvSpPr>
        <p:spPr/>
        <p:txBody>
          <a:bodyPr/>
          <a:lstStyle/>
          <a:p>
            <a:r>
              <a:rPr lang="en-US" sz="1700" b="1" dirty="0" smtClean="0"/>
              <a:t>The </a:t>
            </a:r>
            <a:r>
              <a:rPr lang="en-US" sz="1700" b="1" u="sng" dirty="0" smtClean="0"/>
              <a:t>H</a:t>
            </a:r>
            <a:r>
              <a:rPr lang="en-US" sz="1700" b="1" dirty="0" smtClean="0"/>
              <a:t>VAC </a:t>
            </a:r>
            <a:r>
              <a:rPr lang="en-US" sz="1700" b="1" u="sng" dirty="0" smtClean="0"/>
              <a:t>L</a:t>
            </a:r>
            <a:r>
              <a:rPr lang="en-US" sz="1700" b="1" dirty="0" smtClean="0"/>
              <a:t>oad </a:t>
            </a:r>
            <a:r>
              <a:rPr lang="en-US" sz="1700" b="1" u="sng" dirty="0" smtClean="0"/>
              <a:t>R</a:t>
            </a:r>
            <a:r>
              <a:rPr lang="en-US" sz="1700" b="1" dirty="0" smtClean="0"/>
              <a:t>eduction (HLR) Module: How It Works</a:t>
            </a:r>
            <a:endParaRPr lang="he-IL" sz="1700" b="1" dirty="0"/>
          </a:p>
        </p:txBody>
      </p:sp>
      <p:pic>
        <p:nvPicPr>
          <p:cNvPr id="9" name="תמונה 12" descr="system dia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785938"/>
            <a:ext cx="785812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08"/>
          <p:cNvSpPr/>
          <p:nvPr/>
        </p:nvSpPr>
        <p:spPr>
          <a:xfrm>
            <a:off x="974725" y="2263775"/>
            <a:ext cx="312738" cy="15875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sp>
        <p:nvSpPr>
          <p:cNvPr id="14" name="Striped Right Arrow 109"/>
          <p:cNvSpPr/>
          <p:nvPr/>
        </p:nvSpPr>
        <p:spPr>
          <a:xfrm>
            <a:off x="974725" y="1917700"/>
            <a:ext cx="312738" cy="15716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sp>
        <p:nvSpPr>
          <p:cNvPr id="18" name="Striped Right Arrow 110"/>
          <p:cNvSpPr/>
          <p:nvPr/>
        </p:nvSpPr>
        <p:spPr>
          <a:xfrm>
            <a:off x="7764463" y="2062163"/>
            <a:ext cx="312737" cy="15875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sp>
        <p:nvSpPr>
          <p:cNvPr id="19" name="מציין מיקום טקסט 4"/>
          <p:cNvSpPr txBox="1">
            <a:spLocks/>
          </p:cNvSpPr>
          <p:nvPr/>
        </p:nvSpPr>
        <p:spPr>
          <a:xfrm>
            <a:off x="357188" y="4286250"/>
            <a:ext cx="6929437" cy="2071688"/>
          </a:xfrm>
          <a:prstGeom prst="rect">
            <a:avLst/>
          </a:prstGeom>
        </p:spPr>
        <p:txBody>
          <a:bodyPr/>
          <a:lstStyle>
            <a:lvl1pPr marL="266700" indent="-266700" algn="l" rtl="0" eaLnBrk="0" fontAlgn="base" hangingPunct="0">
              <a:spcBef>
                <a:spcPts val="300"/>
              </a:spcBef>
              <a:spcAft>
                <a:spcPts val="300"/>
              </a:spcAft>
              <a:buClr>
                <a:schemeClr val="tx1"/>
              </a:buClr>
              <a:buFontTx/>
              <a:buBlip>
                <a:blip r:embed="rId3"/>
              </a:buBlip>
              <a:defRPr sz="1500" kern="1200">
                <a:solidFill>
                  <a:schemeClr val="tx1"/>
                </a:solidFill>
                <a:latin typeface="+mn-lt"/>
                <a:ea typeface="+mn-ea"/>
                <a:cs typeface="+mn-cs"/>
              </a:defRPr>
            </a:lvl1pPr>
            <a:lvl2pPr marL="623888" indent="-266700" algn="l" rtl="0" eaLnBrk="0" fontAlgn="base" hangingPunct="0">
              <a:spcBef>
                <a:spcPts val="300"/>
              </a:spcBef>
              <a:spcAft>
                <a:spcPts val="300"/>
              </a:spcAft>
              <a:buClr>
                <a:schemeClr val="tx1"/>
              </a:buClr>
              <a:buFont typeface="Wingdings" panose="05000000000000000000" pitchFamily="2" charset="2"/>
              <a:buChar char="n"/>
              <a:defRPr sz="1600" kern="1200">
                <a:solidFill>
                  <a:schemeClr val="tx1"/>
                </a:solidFill>
                <a:latin typeface="+mn-lt"/>
                <a:ea typeface="+mn-ea"/>
                <a:cs typeface="+mn-cs"/>
              </a:defRPr>
            </a:lvl2pPr>
            <a:lvl3pPr marL="898525" indent="-274638" algn="l" rtl="0" eaLnBrk="0" fontAlgn="base" hangingPunct="0">
              <a:spcBef>
                <a:spcPts val="300"/>
              </a:spcBef>
              <a:spcAft>
                <a:spcPts val="300"/>
              </a:spcAft>
              <a:buClr>
                <a:schemeClr val="tx1"/>
              </a:buClr>
              <a:buFont typeface="Wingdings" panose="05000000000000000000" pitchFamily="2" charset="2"/>
              <a:buChar char="n"/>
              <a:defRPr sz="1400" kern="1200">
                <a:solidFill>
                  <a:schemeClr val="tx1"/>
                </a:solidFill>
                <a:latin typeface="+mn-lt"/>
                <a:ea typeface="+mn-ea"/>
                <a:cs typeface="+mn-cs"/>
              </a:defRPr>
            </a:lvl3pPr>
            <a:lvl4pPr marL="1163638" indent="-265113" algn="l" rtl="0" eaLnBrk="0" fontAlgn="base" hangingPunct="0">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4pPr>
            <a:lvl5pPr marL="1438275" indent="-274638" algn="l" rtl="0" eaLnBrk="0" fontAlgn="base" hangingPunct="0">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5pPr>
            <a:lvl6pPr marL="1703388" indent="-265113" algn="l" defTabSz="914400" rtl="0" eaLnBrk="1" latinLnBrk="0" hangingPunct="1">
              <a:lnSpc>
                <a:spcPct val="100000"/>
              </a:lnSpc>
              <a:spcBef>
                <a:spcPts val="300"/>
              </a:spcBef>
              <a:spcAft>
                <a:spcPts val="300"/>
              </a:spcAft>
              <a:buClr>
                <a:schemeClr val="tx1"/>
              </a:buClr>
              <a:buFont typeface="Wingdings" panose="05000000000000000000" pitchFamily="2" charset="2"/>
              <a:buChar char="n"/>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Clr>
                <a:prstClr val="black"/>
              </a:buClr>
              <a:buFont typeface="Wingdings" panose="05000000000000000000" pitchFamily="2" charset="2"/>
              <a:buChar char=""/>
              <a:defRPr/>
            </a:pPr>
            <a:r>
              <a:rPr lang="en-US" sz="1400" dirty="0" smtClean="0">
                <a:solidFill>
                  <a:prstClr val="black"/>
                </a:solidFill>
                <a:cs typeface="Verdana" pitchFamily="34" charset="0"/>
              </a:rPr>
              <a:t>A fraction of the airflow is diverted through the </a:t>
            </a:r>
            <a:r>
              <a:rPr lang="en-US" sz="1400" dirty="0" err="1" smtClean="0">
                <a:solidFill>
                  <a:prstClr val="black"/>
                </a:solidFill>
                <a:cs typeface="Verdana" pitchFamily="34" charset="0"/>
              </a:rPr>
              <a:t>HLR</a:t>
            </a:r>
            <a:r>
              <a:rPr lang="en-US" sz="1400" dirty="0" smtClean="0">
                <a:solidFill>
                  <a:prstClr val="black"/>
                </a:solidFill>
                <a:cs typeface="Verdana" pitchFamily="34" charset="0"/>
              </a:rPr>
              <a:t> Module  (a “</a:t>
            </a:r>
            <a:r>
              <a:rPr lang="en-US" sz="1400" dirty="0" smtClean="0">
                <a:solidFill>
                  <a:srgbClr val="85248F">
                    <a:lumMod val="50000"/>
                  </a:srgbClr>
                </a:solidFill>
                <a:cs typeface="Verdana" pitchFamily="34" charset="0"/>
              </a:rPr>
              <a:t>bypass</a:t>
            </a:r>
            <a:r>
              <a:rPr lang="en-US" sz="1400" dirty="0" smtClean="0">
                <a:solidFill>
                  <a:prstClr val="black"/>
                </a:solidFill>
                <a:cs typeface="Verdana" pitchFamily="34" charset="0"/>
              </a:rPr>
              <a:t>”)</a:t>
            </a:r>
          </a:p>
          <a:p>
            <a:pPr>
              <a:spcBef>
                <a:spcPts val="2400"/>
              </a:spcBef>
              <a:buClr>
                <a:prstClr val="black"/>
              </a:buClr>
              <a:buFont typeface="Wingdings" panose="05000000000000000000" pitchFamily="2" charset="2"/>
              <a:buChar char=""/>
              <a:defRPr/>
            </a:pPr>
            <a:r>
              <a:rPr lang="en-US" sz="1400" dirty="0" smtClean="0">
                <a:solidFill>
                  <a:prstClr val="black"/>
                </a:solidFill>
                <a:cs typeface="Verdana" pitchFamily="34" charset="0"/>
              </a:rPr>
              <a:t>Can attach to </a:t>
            </a:r>
            <a:r>
              <a:rPr lang="en-US" sz="1400" b="1" dirty="0" smtClean="0">
                <a:solidFill>
                  <a:prstClr val="black"/>
                </a:solidFill>
                <a:cs typeface="Verdana" pitchFamily="34" charset="0"/>
              </a:rPr>
              <a:t>ducts</a:t>
            </a:r>
            <a:r>
              <a:rPr lang="en-US" sz="1400" dirty="0" smtClean="0">
                <a:solidFill>
                  <a:prstClr val="black"/>
                </a:solidFill>
                <a:cs typeface="Verdana" pitchFamily="34" charset="0"/>
              </a:rPr>
              <a:t> or </a:t>
            </a:r>
            <a:r>
              <a:rPr lang="en-US" sz="1400" b="1" dirty="0" smtClean="0">
                <a:solidFill>
                  <a:prstClr val="black"/>
                </a:solidFill>
                <a:cs typeface="Verdana" pitchFamily="34" charset="0"/>
              </a:rPr>
              <a:t>directly to </a:t>
            </a:r>
            <a:r>
              <a:rPr lang="en-US" sz="1400" b="1" dirty="0" err="1" smtClean="0">
                <a:solidFill>
                  <a:prstClr val="black"/>
                </a:solidFill>
                <a:cs typeface="Verdana" pitchFamily="34" charset="0"/>
              </a:rPr>
              <a:t>AHU</a:t>
            </a:r>
            <a:r>
              <a:rPr lang="en-US" sz="1400" dirty="0" smtClean="0">
                <a:solidFill>
                  <a:prstClr val="black"/>
                </a:solidFill>
                <a:cs typeface="Verdana" pitchFamily="34" charset="0"/>
              </a:rPr>
              <a:t>;  located </a:t>
            </a:r>
            <a:r>
              <a:rPr lang="en-US" sz="1400" b="1" dirty="0" smtClean="0">
                <a:solidFill>
                  <a:prstClr val="black"/>
                </a:solidFill>
                <a:cs typeface="Verdana" pitchFamily="34" charset="0"/>
              </a:rPr>
              <a:t>rooftop </a:t>
            </a:r>
            <a:r>
              <a:rPr lang="en-US" sz="1400" dirty="0" smtClean="0">
                <a:solidFill>
                  <a:prstClr val="black"/>
                </a:solidFill>
                <a:cs typeface="Verdana" pitchFamily="34" charset="0"/>
              </a:rPr>
              <a:t>or</a:t>
            </a:r>
            <a:r>
              <a:rPr lang="en-US" sz="1400" b="1" dirty="0" smtClean="0">
                <a:solidFill>
                  <a:prstClr val="black"/>
                </a:solidFill>
                <a:cs typeface="Verdana" pitchFamily="34" charset="0"/>
              </a:rPr>
              <a:t> indoors </a:t>
            </a:r>
            <a:endParaRPr lang="he-IL" sz="1400" b="1" dirty="0" smtClean="0">
              <a:solidFill>
                <a:prstClr val="black"/>
              </a:solidFill>
            </a:endParaRPr>
          </a:p>
          <a:p>
            <a:pPr>
              <a:spcBef>
                <a:spcPts val="2400"/>
              </a:spcBef>
              <a:buClr>
                <a:prstClr val="black"/>
              </a:buClr>
              <a:buFont typeface="Wingdings" panose="05000000000000000000" pitchFamily="2" charset="2"/>
              <a:buChar char=""/>
              <a:defRPr/>
            </a:pPr>
            <a:r>
              <a:rPr lang="en-US" sz="1400" dirty="0" smtClean="0">
                <a:solidFill>
                  <a:prstClr val="black"/>
                </a:solidFill>
                <a:cs typeface="Verdana" pitchFamily="34" charset="0"/>
              </a:rPr>
              <a:t>Switches periodically to a brief self-cleaning (”</a:t>
            </a:r>
            <a:r>
              <a:rPr lang="en-US" sz="1400" dirty="0" smtClean="0">
                <a:solidFill>
                  <a:srgbClr val="85248F">
                    <a:lumMod val="50000"/>
                  </a:srgbClr>
                </a:solidFill>
                <a:cs typeface="Verdana" pitchFamily="34" charset="0"/>
              </a:rPr>
              <a:t>regeneration</a:t>
            </a:r>
            <a:r>
              <a:rPr lang="en-US" sz="1400" dirty="0" smtClean="0">
                <a:solidFill>
                  <a:prstClr val="black"/>
                </a:solidFill>
                <a:cs typeface="Verdana" pitchFamily="34" charset="0"/>
              </a:rPr>
              <a:t>”) cycle</a:t>
            </a:r>
            <a:endParaRPr lang="he-IL" sz="1400" b="1" dirty="0" smtClean="0">
              <a:solidFill>
                <a:prstClr val="black"/>
              </a:solidFill>
            </a:endParaRPr>
          </a:p>
          <a:p>
            <a:pPr>
              <a:spcBef>
                <a:spcPts val="2400"/>
              </a:spcBef>
              <a:buClr>
                <a:prstClr val="black"/>
              </a:buClr>
              <a:buFont typeface="Wingdings" panose="05000000000000000000" pitchFamily="2" charset="2"/>
              <a:buChar char=""/>
              <a:defRPr/>
            </a:pPr>
            <a:r>
              <a:rPr lang="en-US" sz="1400" dirty="0" smtClean="0">
                <a:solidFill>
                  <a:prstClr val="black"/>
                </a:solidFill>
                <a:cs typeface="Verdana" pitchFamily="34" charset="0"/>
              </a:rPr>
              <a:t>Self regulating with fail-safe protection</a:t>
            </a:r>
            <a:endParaRPr lang="he-IL" sz="1400" dirty="0" smtClean="0">
              <a:solidFill>
                <a:prstClr val="black"/>
              </a:solidFill>
            </a:endParaRPr>
          </a:p>
        </p:txBody>
      </p:sp>
      <p:sp>
        <p:nvSpPr>
          <p:cNvPr id="20" name="מלבן 19"/>
          <p:cNvSpPr/>
          <p:nvPr/>
        </p:nvSpPr>
        <p:spPr>
          <a:xfrm>
            <a:off x="3763963" y="2781300"/>
            <a:ext cx="5334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sp>
        <p:nvSpPr>
          <p:cNvPr id="21" name="מלבן 20"/>
          <p:cNvSpPr/>
          <p:nvPr/>
        </p:nvSpPr>
        <p:spPr>
          <a:xfrm>
            <a:off x="3225800" y="3536950"/>
            <a:ext cx="2560638" cy="342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sp>
        <p:nvSpPr>
          <p:cNvPr id="22" name="מלבן 21"/>
          <p:cNvSpPr/>
          <p:nvPr/>
        </p:nvSpPr>
        <p:spPr>
          <a:xfrm>
            <a:off x="1524000" y="3479800"/>
            <a:ext cx="960438" cy="342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grpSp>
        <p:nvGrpSpPr>
          <p:cNvPr id="23" name="קבוצה 22"/>
          <p:cNvGrpSpPr>
            <a:grpSpLocks/>
          </p:cNvGrpSpPr>
          <p:nvPr/>
        </p:nvGrpSpPr>
        <p:grpSpPr bwMode="auto">
          <a:xfrm>
            <a:off x="1946275" y="2771775"/>
            <a:ext cx="1814513" cy="690563"/>
            <a:chOff x="1950720" y="2781300"/>
            <a:chExt cx="1813560" cy="690880"/>
          </a:xfrm>
        </p:grpSpPr>
        <p:sp>
          <p:nvSpPr>
            <p:cNvPr id="24" name="מלבן 23"/>
            <p:cNvSpPr/>
            <p:nvPr/>
          </p:nvSpPr>
          <p:spPr>
            <a:xfrm>
              <a:off x="3231160" y="2781300"/>
              <a:ext cx="533120" cy="68611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sp>
          <p:nvSpPr>
            <p:cNvPr id="25" name="מלבן 24"/>
            <p:cNvSpPr/>
            <p:nvPr/>
          </p:nvSpPr>
          <p:spPr>
            <a:xfrm>
              <a:off x="1950720" y="2786065"/>
              <a:ext cx="533120" cy="68611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grpSp>
      <p:sp>
        <p:nvSpPr>
          <p:cNvPr id="26" name="מלבן 25"/>
          <p:cNvSpPr/>
          <p:nvPr/>
        </p:nvSpPr>
        <p:spPr>
          <a:xfrm>
            <a:off x="1447800" y="2819400"/>
            <a:ext cx="5334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sp>
        <p:nvSpPr>
          <p:cNvPr id="27" name="מלבן 26"/>
          <p:cNvSpPr/>
          <p:nvPr/>
        </p:nvSpPr>
        <p:spPr>
          <a:xfrm>
            <a:off x="2362200" y="3124200"/>
            <a:ext cx="868363"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rtl="0" eaLnBrk="0" fontAlgn="base" hangingPunct="0">
              <a:spcBef>
                <a:spcPct val="0"/>
              </a:spcBef>
              <a:spcAft>
                <a:spcPct val="0"/>
              </a:spcAft>
              <a:defRPr/>
            </a:pPr>
            <a:endParaRPr lang="en-US">
              <a:ln>
                <a:solidFill>
                  <a:prstClr val="white"/>
                </a:solidFill>
              </a:ln>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22" presetClass="exit" presetSubtype="4" fill="hold" grpId="0" nodeType="with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22" presetClass="exit" presetSubtype="1" fill="hold" grpId="0" nodeType="withEffect">
                                  <p:stCondLst>
                                    <p:cond delay="0"/>
                                  </p:stCondLst>
                                  <p:childTnLst>
                                    <p:animEffect transition="out" filter="wipe(up)">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xEl>
                                              <p:pRg st="1" end="1"/>
                                            </p:txEl>
                                          </p:spTgt>
                                        </p:tgtEl>
                                        <p:attrNameLst>
                                          <p:attrName>style.visibility</p:attrName>
                                        </p:attrNameLst>
                                      </p:cBhvr>
                                      <p:to>
                                        <p:strVal val="visible"/>
                                      </p:to>
                                    </p:set>
                                    <p:animEffect transition="in" filter="fade">
                                      <p:cBhvr>
                                        <p:cTn id="30" dur="1000"/>
                                        <p:tgtEl>
                                          <p:spTgt spid="19">
                                            <p:txEl>
                                              <p:pRg st="1" end="1"/>
                                            </p:txEl>
                                          </p:spTgt>
                                        </p:tgtEl>
                                      </p:cBhvr>
                                    </p:animEffect>
                                    <p:anim calcmode="lin" valueType="num">
                                      <p:cBhvr>
                                        <p:cTn id="31"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fade">
                                      <p:cBhvr>
                                        <p:cTn id="48" dur="1000"/>
                                        <p:tgtEl>
                                          <p:spTgt spid="19">
                                            <p:txEl>
                                              <p:pRg st="2" end="2"/>
                                            </p:txEl>
                                          </p:spTgt>
                                        </p:tgtEl>
                                      </p:cBhvr>
                                    </p:animEffect>
                                    <p:anim calcmode="lin" valueType="num">
                                      <p:cBhvr>
                                        <p:cTn id="4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xit" presetSubtype="2" fill="hold" grpId="0" nodeType="afterEffect">
                                  <p:stCondLst>
                                    <p:cond delay="0"/>
                                  </p:stCondLst>
                                  <p:childTnLst>
                                    <p:animEffect transition="out" filter="wipe(right)">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22" presetClass="exit" presetSubtype="2" fill="hold" grpId="0" nodeType="withEffect">
                                  <p:stCondLst>
                                    <p:cond delay="0"/>
                                  </p:stCondLst>
                                  <p:childTnLst>
                                    <p:animEffect transition="out" filter="wipe(right)">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500"/>
                            </p:stCondLst>
                            <p:childTnLst>
                              <p:par>
                                <p:cTn id="67" presetID="10" presetClass="exit" presetSubtype="0" fill="hold" nodeType="after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19">
                                            <p:txEl>
                                              <p:pRg st="3" end="3"/>
                                            </p:txEl>
                                          </p:spTgt>
                                        </p:tgtEl>
                                        <p:attrNameLst>
                                          <p:attrName>style.visibility</p:attrName>
                                        </p:attrNameLst>
                                      </p:cBhvr>
                                      <p:to>
                                        <p:strVal val="visible"/>
                                      </p:to>
                                    </p:set>
                                    <p:animEffect transition="in" filter="fade">
                                      <p:cBhvr>
                                        <p:cTn id="78" dur="1000"/>
                                        <p:tgtEl>
                                          <p:spTgt spid="19">
                                            <p:txEl>
                                              <p:pRg st="3" end="3"/>
                                            </p:txEl>
                                          </p:spTgt>
                                        </p:tgtEl>
                                      </p:cBhvr>
                                    </p:animEffect>
                                    <p:anim calcmode="lin" valueType="num">
                                      <p:cBhvr>
                                        <p:cTn id="79"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animBg="1"/>
      <p:bldP spid="20" grpId="1" animBg="1"/>
      <p:bldP spid="20" grpId="2" animBg="1"/>
      <p:bldP spid="21" grpId="0" animBg="1"/>
      <p:bldP spid="21" grpId="1" animBg="1"/>
      <p:bldP spid="22" grpId="0" animBg="1"/>
      <p:bldP spid="22" grpId="1" animBg="1"/>
      <p:bldP spid="26" grpId="0" animBg="1"/>
      <p:bldP spid="26" grpId="1" animBg="1"/>
      <p:bldP spid="26" grpId="2"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של מספר שקופית 20"/>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6</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HLR Compared to ERV ( 4K CFM Standalone ERV with DCV)</a:t>
            </a:r>
            <a:endParaRPr lang="he-IL" sz="1700" b="1" dirty="0"/>
          </a:p>
        </p:txBody>
      </p:sp>
      <p:pic>
        <p:nvPicPr>
          <p:cNvPr id="5" name="Picture 4"/>
          <p:cNvPicPr>
            <a:picLocks noChangeAspect="1"/>
          </p:cNvPicPr>
          <p:nvPr/>
        </p:nvPicPr>
        <p:blipFill>
          <a:blip r:embed="rId2"/>
          <a:stretch>
            <a:fillRect/>
          </a:stretch>
        </p:blipFill>
        <p:spPr>
          <a:xfrm>
            <a:off x="467544" y="1800832"/>
            <a:ext cx="2667000" cy="1431354"/>
          </a:xfrm>
          <a:prstGeom prst="rect">
            <a:avLst/>
          </a:prstGeom>
        </p:spPr>
      </p:pic>
      <p:sp>
        <p:nvSpPr>
          <p:cNvPr id="7" name="Rectangle 6"/>
          <p:cNvSpPr/>
          <p:nvPr/>
        </p:nvSpPr>
        <p:spPr>
          <a:xfrm>
            <a:off x="107504" y="3404154"/>
            <a:ext cx="3931580" cy="2400657"/>
          </a:xfrm>
          <a:prstGeom prst="rect">
            <a:avLst/>
          </a:prstGeom>
          <a:solidFill>
            <a:srgbClr val="FFFFFF"/>
          </a:solidFill>
          <a:ln w="25400" cap="flat" cmpd="sng" algn="ctr">
            <a:solidFill>
              <a:srgbClr val="7DBA00"/>
            </a:solidFill>
            <a:prstDash val="soli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ERV (4K CFM Unit)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Installed Cost</a:t>
            </a:r>
            <a:r>
              <a:rPr kumimoji="0" lang="en-US" sz="1800" b="0" i="0" u="none" strike="noStrike" kern="0" cap="none" spc="0" normalizeH="0" noProof="0" dirty="0" smtClean="0">
                <a:ln>
                  <a:noFill/>
                </a:ln>
                <a:solidFill>
                  <a:srgbClr val="000000"/>
                </a:solidFill>
                <a:effectLst/>
                <a:uLnTx/>
                <a:uFillTx/>
                <a:latin typeface="Arial"/>
                <a:ea typeface="+mn-ea"/>
                <a:cs typeface="+mn-cs"/>
              </a:rPr>
              <a:t> Estimate $25K</a:t>
            </a: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Weight – 950 LBS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Effectiveness – 70%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Clean the Wheel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Typically No Alert if ERV breaks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Used for High Exhaust Areas</a:t>
            </a:r>
          </a:p>
          <a:p>
            <a:pPr marL="742917"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Kitchen and Labs </a:t>
            </a:r>
          </a:p>
        </p:txBody>
      </p:sp>
      <p:pic>
        <p:nvPicPr>
          <p:cNvPr id="8" name="Picture 7"/>
          <p:cNvPicPr>
            <a:picLocks noChangeAspect="1"/>
          </p:cNvPicPr>
          <p:nvPr/>
        </p:nvPicPr>
        <p:blipFill>
          <a:blip r:embed="rId3"/>
          <a:stretch>
            <a:fillRect/>
          </a:stretch>
        </p:blipFill>
        <p:spPr>
          <a:xfrm>
            <a:off x="6444208" y="1800832"/>
            <a:ext cx="1127676" cy="1619362"/>
          </a:xfrm>
          <a:prstGeom prst="rect">
            <a:avLst/>
          </a:prstGeom>
        </p:spPr>
      </p:pic>
      <p:sp>
        <p:nvSpPr>
          <p:cNvPr id="11" name="TextBox 10"/>
          <p:cNvSpPr txBox="1"/>
          <p:nvPr/>
        </p:nvSpPr>
        <p:spPr>
          <a:xfrm>
            <a:off x="4760146" y="3392225"/>
            <a:ext cx="4132334" cy="3231654"/>
          </a:xfrm>
          <a:prstGeom prst="rect">
            <a:avLst/>
          </a:prstGeom>
          <a:solidFill>
            <a:srgbClr val="FFFFFF"/>
          </a:solidFill>
          <a:ln w="25400" cap="flat" cmpd="sng" algn="ctr">
            <a:solidFill>
              <a:srgbClr val="7DBA00"/>
            </a:solidFill>
            <a:prstDash val="solid"/>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HLR-1000E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kern="0" dirty="0" smtClean="0">
                <a:solidFill>
                  <a:srgbClr val="000000"/>
                </a:solidFill>
                <a:latin typeface="Arial"/>
              </a:rPr>
              <a:t>Installed Cost Estimate $14K</a:t>
            </a: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5 Years of Cartridges – $5K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Weight - 400 LBs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Effectiveness- 95%</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IAQ Remote Monitoring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Integrated DCV</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Energy Savings Reports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9 LEED Points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0" cap="none" spc="0" normalizeH="0" baseline="0" noProof="0" dirty="0" smtClean="0">
                <a:ln>
                  <a:noFill/>
                </a:ln>
                <a:solidFill>
                  <a:srgbClr val="92D050"/>
                </a:solidFill>
                <a:effectLst/>
                <a:uLnTx/>
                <a:uFillTx/>
                <a:latin typeface="Arial"/>
                <a:ea typeface="+mn-ea"/>
                <a:cs typeface="+mn-cs"/>
              </a:rPr>
              <a:t>Captures CO2 and VOCs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של מספר שקופית 20"/>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7</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HLR Compared to Bipolar Ionization ( 20K CFM AHU)</a:t>
            </a:r>
            <a:endParaRPr lang="he-IL" sz="1700" b="1" dirty="0"/>
          </a:p>
        </p:txBody>
      </p:sp>
      <p:pic>
        <p:nvPicPr>
          <p:cNvPr id="8" name="Picture 7"/>
          <p:cNvPicPr>
            <a:picLocks noChangeAspect="1"/>
          </p:cNvPicPr>
          <p:nvPr/>
        </p:nvPicPr>
        <p:blipFill>
          <a:blip r:embed="rId2"/>
          <a:stretch>
            <a:fillRect/>
          </a:stretch>
        </p:blipFill>
        <p:spPr>
          <a:xfrm>
            <a:off x="6444208" y="1800832"/>
            <a:ext cx="1127676" cy="1619362"/>
          </a:xfrm>
          <a:prstGeom prst="rect">
            <a:avLst/>
          </a:prstGeom>
        </p:spPr>
      </p:pic>
      <p:sp>
        <p:nvSpPr>
          <p:cNvPr id="11" name="TextBox 10"/>
          <p:cNvSpPr txBox="1"/>
          <p:nvPr/>
        </p:nvSpPr>
        <p:spPr>
          <a:xfrm>
            <a:off x="4760146" y="3392225"/>
            <a:ext cx="4132334" cy="3385542"/>
          </a:xfrm>
          <a:prstGeom prst="rect">
            <a:avLst/>
          </a:prstGeom>
          <a:solidFill>
            <a:srgbClr val="FFFFFF"/>
          </a:solidFill>
          <a:ln w="25400" cap="flat" cmpd="sng" algn="ctr">
            <a:solidFill>
              <a:srgbClr val="7DBA00"/>
            </a:solidFill>
            <a:prstDash val="solid"/>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HLR-1000E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kern="0" dirty="0" smtClean="0">
                <a:solidFill>
                  <a:srgbClr val="000000"/>
                </a:solidFill>
                <a:latin typeface="Arial"/>
              </a:rPr>
              <a:t>Installed Cost Estimate $14K</a:t>
            </a: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5 Years of Cartridges – $5K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Weight - 400 LBs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Effectiveness- 95%</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IAQ Remote Monitoring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Integrated DCV</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Energy Savings Reports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9 LEED Points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0" cap="none" spc="0" normalizeH="0" baseline="0" noProof="0" dirty="0" smtClean="0">
                <a:ln>
                  <a:noFill/>
                </a:ln>
                <a:solidFill>
                  <a:srgbClr val="92D050"/>
                </a:solidFill>
                <a:effectLst/>
                <a:uLnTx/>
                <a:uFillTx/>
                <a:latin typeface="Arial"/>
                <a:ea typeface="+mn-ea"/>
                <a:cs typeface="+mn-cs"/>
              </a:rPr>
              <a:t>Captures CO2 </a:t>
            </a:r>
            <a:r>
              <a:rPr kumimoji="0" lang="en-US" sz="1800" b="1" i="0" u="none" strike="noStrike" kern="0" cap="none" spc="0" normalizeH="0" baseline="0" noProof="0" dirty="0" smtClean="0">
                <a:ln>
                  <a:noFill/>
                </a:ln>
                <a:solidFill>
                  <a:srgbClr val="92D050"/>
                </a:solidFill>
                <a:effectLst/>
                <a:uLnTx/>
                <a:uFillTx/>
                <a:latin typeface="Arial"/>
                <a:ea typeface="+mn-ea"/>
                <a:cs typeface="+mn-cs"/>
              </a:rPr>
              <a:t>and VOCs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11292"/>
            <a:ext cx="1743495" cy="1755354"/>
          </a:xfrm>
          <a:prstGeom prst="rect">
            <a:avLst/>
          </a:prstGeom>
        </p:spPr>
      </p:pic>
      <p:sp>
        <p:nvSpPr>
          <p:cNvPr id="12" name="Rectangle 11"/>
          <p:cNvSpPr/>
          <p:nvPr/>
        </p:nvSpPr>
        <p:spPr>
          <a:xfrm>
            <a:off x="352388" y="3420194"/>
            <a:ext cx="4064496" cy="3046988"/>
          </a:xfrm>
          <a:prstGeom prst="rect">
            <a:avLst/>
          </a:prstGeom>
          <a:solidFill>
            <a:srgbClr val="FFFFFF"/>
          </a:solidFill>
          <a:ln w="25400" cap="flat" cmpd="sng" algn="ctr">
            <a:solidFill>
              <a:srgbClr val="7DBA00"/>
            </a:solidFill>
            <a:prstDash val="soli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Ionizer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Installed cost Estimate $15K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5 year Tube Replacement - $4,000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Weight – 40 LBS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FF0000"/>
                </a:solidFill>
                <a:effectLst/>
                <a:uLnTx/>
                <a:uFillTx/>
                <a:latin typeface="Arial"/>
                <a:ea typeface="+mn-ea"/>
                <a:cs typeface="+mn-cs"/>
              </a:rPr>
              <a:t>No CO2 removal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Debatable Formaldehyde Removal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FF0000"/>
                </a:solidFill>
                <a:effectLst/>
                <a:uLnTx/>
                <a:uFillTx/>
                <a:latin typeface="Arial"/>
                <a:ea typeface="+mn-ea"/>
                <a:cs typeface="+mn-cs"/>
              </a:rPr>
              <a:t>Not Recognized by LEED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Excellent at Removing Air Borne Viruses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No Energy Savings </a:t>
            </a:r>
          </a:p>
        </p:txBody>
      </p:sp>
    </p:spTree>
    <p:extLst>
      <p:ext uri="{BB962C8B-B14F-4D97-AF65-F5344CB8AC3E}">
        <p14:creationId xmlns:p14="http://schemas.microsoft.com/office/powerpoint/2010/main" val="192716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של מספר שקופית 20"/>
          <p:cNvSpPr>
            <a:spLocks noGrp="1"/>
          </p:cNvSpPr>
          <p:nvPr>
            <p:ph type="sldNum" sz="quarter" idx="10"/>
          </p:nvPr>
        </p:nvSpPr>
        <p:spPr/>
        <p:txBody>
          <a:bodyPr/>
          <a:lstStyle/>
          <a:p>
            <a:pPr rtl="0"/>
            <a:fld id="{171932E3-3376-473B-87AC-9EE2AA005B37}" type="slidenum">
              <a:rPr lang="he-IL" sz="1100" smtClean="0">
                <a:solidFill>
                  <a:srgbClr val="74C93B"/>
                </a:solidFill>
              </a:rPr>
              <a:pPr rtl="0"/>
              <a:t>8</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HLR Compared to DCV ( 20K CFM AHU)</a:t>
            </a:r>
            <a:endParaRPr lang="he-IL" sz="1700" b="1" dirty="0"/>
          </a:p>
        </p:txBody>
      </p:sp>
      <p:pic>
        <p:nvPicPr>
          <p:cNvPr id="8" name="Picture 7"/>
          <p:cNvPicPr>
            <a:picLocks noChangeAspect="1"/>
          </p:cNvPicPr>
          <p:nvPr/>
        </p:nvPicPr>
        <p:blipFill>
          <a:blip r:embed="rId2"/>
          <a:stretch>
            <a:fillRect/>
          </a:stretch>
        </p:blipFill>
        <p:spPr>
          <a:xfrm>
            <a:off x="6444208" y="1800832"/>
            <a:ext cx="1127676" cy="1619362"/>
          </a:xfrm>
          <a:prstGeom prst="rect">
            <a:avLst/>
          </a:prstGeom>
        </p:spPr>
      </p:pic>
      <p:sp>
        <p:nvSpPr>
          <p:cNvPr id="11" name="TextBox 10"/>
          <p:cNvSpPr txBox="1"/>
          <p:nvPr/>
        </p:nvSpPr>
        <p:spPr>
          <a:xfrm>
            <a:off x="4760146" y="3392225"/>
            <a:ext cx="4132334" cy="3385542"/>
          </a:xfrm>
          <a:prstGeom prst="rect">
            <a:avLst/>
          </a:prstGeom>
          <a:solidFill>
            <a:srgbClr val="FFFFFF"/>
          </a:solidFill>
          <a:ln w="25400" cap="flat" cmpd="sng" algn="ctr">
            <a:solidFill>
              <a:srgbClr val="7DBA00"/>
            </a:solidFill>
            <a:prstDash val="solid"/>
          </a:ln>
          <a:effectLst/>
        </p:spPr>
        <p:txBody>
          <a:bodyPr wrap="square" rtlCol="0">
            <a:spAutoFit/>
          </a:bodyPr>
          <a:lstStyle/>
          <a:p>
            <a:pPr algn="ctr" rtl="0" fontAlgn="base">
              <a:spcBef>
                <a:spcPct val="0"/>
              </a:spcBef>
              <a:spcAft>
                <a:spcPct val="0"/>
              </a:spcAft>
            </a:pPr>
            <a:r>
              <a:rPr lang="en-US" sz="2400" b="1" kern="0" dirty="0" smtClean="0">
                <a:solidFill>
                  <a:srgbClr val="000000"/>
                </a:solidFill>
              </a:rPr>
              <a:t>HLR-1000E</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Installed Cost Estimate $14K</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5 Years of Cartridges – $5K</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Weight - 400 LBs</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Effectiveness- 95%</a:t>
            </a:r>
          </a:p>
          <a:p>
            <a:pPr marL="285750" indent="-285750" algn="l" rtl="0" fontAlgn="base">
              <a:spcBef>
                <a:spcPct val="0"/>
              </a:spcBef>
              <a:spcAft>
                <a:spcPct val="0"/>
              </a:spcAft>
              <a:buFont typeface="Arial" panose="020B0604020202020204" pitchFamily="34" charset="0"/>
              <a:buChar char="•"/>
            </a:pPr>
            <a:r>
              <a:rPr lang="en-US" sz="2400" kern="0" dirty="0" smtClean="0">
                <a:solidFill>
                  <a:srgbClr val="92D050"/>
                </a:solidFill>
              </a:rPr>
              <a:t>Reduces Electrical Peak</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Integrated DCV</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Energy Savings Reports</a:t>
            </a:r>
          </a:p>
          <a:p>
            <a:pPr marL="285750" indent="-285750" algn="l" rtl="0" fontAlgn="base">
              <a:spcBef>
                <a:spcPct val="0"/>
              </a:spcBef>
              <a:spcAft>
                <a:spcPct val="0"/>
              </a:spcAft>
              <a:buFont typeface="Arial" panose="020B0604020202020204" pitchFamily="34" charset="0"/>
              <a:buChar char="•"/>
            </a:pPr>
            <a:r>
              <a:rPr lang="en-US" kern="0" dirty="0" smtClean="0">
                <a:solidFill>
                  <a:srgbClr val="000000"/>
                </a:solidFill>
              </a:rPr>
              <a:t>9 LEED Points</a:t>
            </a:r>
          </a:p>
          <a:p>
            <a:pPr marL="285750" indent="-285750" algn="l" rtl="0" fontAlgn="base">
              <a:spcBef>
                <a:spcPct val="0"/>
              </a:spcBef>
              <a:spcAft>
                <a:spcPct val="0"/>
              </a:spcAft>
              <a:buFont typeface="Arial" panose="020B0604020202020204" pitchFamily="34" charset="0"/>
              <a:buChar char="•"/>
            </a:pPr>
            <a:r>
              <a:rPr lang="en-US" sz="2400" kern="0" dirty="0" smtClean="0">
                <a:solidFill>
                  <a:srgbClr val="92D050"/>
                </a:solidFill>
              </a:rPr>
              <a:t>Captures</a:t>
            </a:r>
            <a:r>
              <a:rPr lang="en-US" sz="2400" b="1" kern="0" dirty="0" smtClean="0">
                <a:solidFill>
                  <a:srgbClr val="92D050"/>
                </a:solidFill>
              </a:rPr>
              <a:t> </a:t>
            </a:r>
            <a:r>
              <a:rPr lang="en-US" sz="2400" kern="0" dirty="0" smtClean="0">
                <a:solidFill>
                  <a:srgbClr val="92D050"/>
                </a:solidFill>
              </a:rPr>
              <a:t>VOCs</a:t>
            </a:r>
          </a:p>
          <a:p>
            <a:pPr marL="285750" indent="-285750" algn="l" rtl="0" fontAlgn="base">
              <a:spcBef>
                <a:spcPct val="0"/>
              </a:spcBef>
              <a:spcAft>
                <a:spcPct val="0"/>
              </a:spcAft>
              <a:buFont typeface="Arial" panose="020B0604020202020204" pitchFamily="34" charset="0"/>
              <a:buChar char="•"/>
            </a:pPr>
            <a:endParaRPr lang="en-US" kern="0" dirty="0" smtClean="0">
              <a:solidFill>
                <a:srgbClr val="00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74750"/>
            <a:ext cx="1591095" cy="1601918"/>
          </a:xfrm>
          <a:prstGeom prst="rect">
            <a:avLst/>
          </a:prstGeom>
        </p:spPr>
      </p:pic>
      <p:sp>
        <p:nvSpPr>
          <p:cNvPr id="14" name="Rectangle 13"/>
          <p:cNvSpPr/>
          <p:nvPr/>
        </p:nvSpPr>
        <p:spPr>
          <a:xfrm>
            <a:off x="142844" y="3438264"/>
            <a:ext cx="4573172" cy="2585323"/>
          </a:xfrm>
          <a:prstGeom prst="rect">
            <a:avLst/>
          </a:prstGeom>
          <a:solidFill>
            <a:srgbClr val="FFFFFF"/>
          </a:solidFill>
          <a:ln w="25400" cap="flat" cmpd="sng" algn="ctr">
            <a:solidFill>
              <a:srgbClr val="7DBA00"/>
            </a:solidFill>
            <a:prstDash val="soli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Demand Control Ventilation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Estimated Price - $2,000</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FF0000"/>
                </a:solidFill>
                <a:effectLst/>
                <a:uLnTx/>
                <a:uFillTx/>
                <a:latin typeface="Arial"/>
                <a:ea typeface="+mn-ea"/>
                <a:cs typeface="+mn-cs"/>
              </a:rPr>
              <a:t>Increased VOC Concentration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No CO2 removal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Minimal Energy Savings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FF0000"/>
                </a:solidFill>
                <a:effectLst/>
                <a:uLnTx/>
                <a:uFillTx/>
                <a:latin typeface="Arial"/>
                <a:ea typeface="+mn-ea"/>
                <a:cs typeface="+mn-cs"/>
              </a:rPr>
              <a:t>Set High Electrical Peaks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Good IAQ is typically lost</a:t>
            </a:r>
          </a:p>
          <a:p>
            <a:pPr marL="742917"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600 PPM up to 1000PPM</a:t>
            </a:r>
            <a:endParaRPr kumimoji="0" lang="en-US" sz="1800" b="0" i="0" u="none" strike="noStrike" kern="0" cap="none" spc="0" normalizeH="0" baseline="0" noProof="0" dirty="0" smtClean="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1250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של מספר שקופית 20"/>
          <p:cNvSpPr>
            <a:spLocks noGrp="1"/>
          </p:cNvSpPr>
          <p:nvPr>
            <p:ph type="sldNum" sz="quarter" idx="10"/>
          </p:nvPr>
        </p:nvSpPr>
        <p:spPr/>
        <p:txBody>
          <a:bodyPr/>
          <a:lstStyle/>
          <a:p>
            <a:pPr algn="r" rtl="0"/>
            <a:fld id="{171932E3-3376-473B-87AC-9EE2AA005B37}" type="slidenum">
              <a:rPr lang="he-IL" sz="1100" smtClean="0">
                <a:solidFill>
                  <a:srgbClr val="74C93B"/>
                </a:solidFill>
              </a:rPr>
              <a:pPr algn="r" rtl="0"/>
              <a:t>9</a:t>
            </a:fld>
            <a:endParaRPr lang="he-IL" sz="1100" dirty="0">
              <a:solidFill>
                <a:srgbClr val="74C93B"/>
              </a:solidFill>
            </a:endParaRPr>
          </a:p>
        </p:txBody>
      </p:sp>
      <p:sp>
        <p:nvSpPr>
          <p:cNvPr id="4" name="כותרת 3"/>
          <p:cNvSpPr>
            <a:spLocks noGrp="1"/>
          </p:cNvSpPr>
          <p:nvPr>
            <p:ph type="title"/>
          </p:nvPr>
        </p:nvSpPr>
        <p:spPr/>
        <p:txBody>
          <a:bodyPr/>
          <a:lstStyle/>
          <a:p>
            <a:r>
              <a:rPr lang="en-US" sz="1700" b="1" dirty="0" smtClean="0"/>
              <a:t>Job Sizing Demo ( 10 Room K-12 School Example)</a:t>
            </a:r>
            <a:endParaRPr lang="he-IL" sz="1700" b="1" dirty="0"/>
          </a:p>
        </p:txBody>
      </p:sp>
      <p:pic>
        <p:nvPicPr>
          <p:cNvPr id="3" name="Picture 2"/>
          <p:cNvPicPr>
            <a:picLocks noChangeAspect="1"/>
          </p:cNvPicPr>
          <p:nvPr/>
        </p:nvPicPr>
        <p:blipFill>
          <a:blip r:embed="rId2"/>
          <a:stretch>
            <a:fillRect/>
          </a:stretch>
        </p:blipFill>
        <p:spPr>
          <a:xfrm>
            <a:off x="17611" y="1988840"/>
            <a:ext cx="9073008" cy="424847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93096"/>
            <a:ext cx="1290303" cy="6480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1" y="2276872"/>
            <a:ext cx="1259125" cy="5952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707" y="2310449"/>
            <a:ext cx="1157080" cy="565437"/>
          </a:xfrm>
          <a:prstGeom prst="rect">
            <a:avLst/>
          </a:prstGeom>
        </p:spPr>
      </p:pic>
      <p:pic>
        <p:nvPicPr>
          <p:cNvPr id="13" name="Picture 12"/>
          <p:cNvPicPr>
            <a:picLocks noChangeAspect="1"/>
          </p:cNvPicPr>
          <p:nvPr/>
        </p:nvPicPr>
        <p:blipFill>
          <a:blip r:embed="rId6"/>
          <a:stretch>
            <a:fillRect/>
          </a:stretch>
        </p:blipFill>
        <p:spPr>
          <a:xfrm>
            <a:off x="4716016" y="3356992"/>
            <a:ext cx="411696" cy="331645"/>
          </a:xfrm>
          <a:prstGeom prst="rect">
            <a:avLst/>
          </a:prstGeom>
        </p:spPr>
      </p:pic>
      <p:pic>
        <p:nvPicPr>
          <p:cNvPr id="14" name="Picture 13"/>
          <p:cNvPicPr>
            <a:picLocks noChangeAspect="1"/>
          </p:cNvPicPr>
          <p:nvPr/>
        </p:nvPicPr>
        <p:blipFill>
          <a:blip r:embed="rId6"/>
          <a:stretch>
            <a:fillRect/>
          </a:stretch>
        </p:blipFill>
        <p:spPr>
          <a:xfrm>
            <a:off x="5580112" y="3349458"/>
            <a:ext cx="421049" cy="339179"/>
          </a:xfrm>
          <a:prstGeom prst="rect">
            <a:avLst/>
          </a:prstGeom>
        </p:spPr>
      </p:pic>
      <p:pic>
        <p:nvPicPr>
          <p:cNvPr id="15" name="Picture 14"/>
          <p:cNvPicPr>
            <a:picLocks noChangeAspect="1"/>
          </p:cNvPicPr>
          <p:nvPr/>
        </p:nvPicPr>
        <p:blipFill>
          <a:blip r:embed="rId6"/>
          <a:stretch>
            <a:fillRect/>
          </a:stretch>
        </p:blipFill>
        <p:spPr>
          <a:xfrm>
            <a:off x="6453561" y="3349457"/>
            <a:ext cx="421049" cy="339179"/>
          </a:xfrm>
          <a:prstGeom prst="rect">
            <a:avLst/>
          </a:prstGeom>
        </p:spPr>
      </p:pic>
      <p:pic>
        <p:nvPicPr>
          <p:cNvPr id="16" name="Picture 15"/>
          <p:cNvPicPr>
            <a:picLocks noChangeAspect="1"/>
          </p:cNvPicPr>
          <p:nvPr/>
        </p:nvPicPr>
        <p:blipFill>
          <a:blip r:embed="rId6"/>
          <a:stretch>
            <a:fillRect/>
          </a:stretch>
        </p:blipFill>
        <p:spPr>
          <a:xfrm>
            <a:off x="7335365" y="3356992"/>
            <a:ext cx="421049" cy="339179"/>
          </a:xfrm>
          <a:prstGeom prst="rect">
            <a:avLst/>
          </a:prstGeom>
        </p:spPr>
      </p:pic>
      <p:pic>
        <p:nvPicPr>
          <p:cNvPr id="17" name="Picture 16"/>
          <p:cNvPicPr>
            <a:picLocks noChangeAspect="1"/>
          </p:cNvPicPr>
          <p:nvPr/>
        </p:nvPicPr>
        <p:blipFill>
          <a:blip r:embed="rId6"/>
          <a:stretch>
            <a:fillRect/>
          </a:stretch>
        </p:blipFill>
        <p:spPr>
          <a:xfrm>
            <a:off x="8217169" y="3349456"/>
            <a:ext cx="421049" cy="339179"/>
          </a:xfrm>
          <a:prstGeom prst="rect">
            <a:avLst/>
          </a:prstGeom>
        </p:spPr>
      </p:pic>
      <p:pic>
        <p:nvPicPr>
          <p:cNvPr id="18" name="Picture 17"/>
          <p:cNvPicPr>
            <a:picLocks noChangeAspect="1"/>
          </p:cNvPicPr>
          <p:nvPr/>
        </p:nvPicPr>
        <p:blipFill>
          <a:blip r:embed="rId6"/>
          <a:stretch>
            <a:fillRect/>
          </a:stretch>
        </p:blipFill>
        <p:spPr>
          <a:xfrm>
            <a:off x="5436096" y="4793385"/>
            <a:ext cx="421049" cy="339179"/>
          </a:xfrm>
          <a:prstGeom prst="rect">
            <a:avLst/>
          </a:prstGeom>
        </p:spPr>
      </p:pic>
      <p:pic>
        <p:nvPicPr>
          <p:cNvPr id="19" name="Picture 18"/>
          <p:cNvPicPr>
            <a:picLocks noChangeAspect="1"/>
          </p:cNvPicPr>
          <p:nvPr/>
        </p:nvPicPr>
        <p:blipFill>
          <a:blip r:embed="rId6"/>
          <a:stretch>
            <a:fillRect/>
          </a:stretch>
        </p:blipFill>
        <p:spPr>
          <a:xfrm>
            <a:off x="6458830" y="4941168"/>
            <a:ext cx="421049" cy="339179"/>
          </a:xfrm>
          <a:prstGeom prst="rect">
            <a:avLst/>
          </a:prstGeom>
        </p:spPr>
      </p:pic>
      <p:pic>
        <p:nvPicPr>
          <p:cNvPr id="20" name="Picture 19"/>
          <p:cNvPicPr>
            <a:picLocks noChangeAspect="1"/>
          </p:cNvPicPr>
          <p:nvPr/>
        </p:nvPicPr>
        <p:blipFill>
          <a:blip r:embed="rId6"/>
          <a:stretch>
            <a:fillRect/>
          </a:stretch>
        </p:blipFill>
        <p:spPr>
          <a:xfrm>
            <a:off x="7335365" y="4962974"/>
            <a:ext cx="421049" cy="339179"/>
          </a:xfrm>
          <a:prstGeom prst="rect">
            <a:avLst/>
          </a:prstGeom>
        </p:spPr>
      </p:pic>
      <p:pic>
        <p:nvPicPr>
          <p:cNvPr id="22" name="Picture 21"/>
          <p:cNvPicPr>
            <a:picLocks noChangeAspect="1"/>
          </p:cNvPicPr>
          <p:nvPr/>
        </p:nvPicPr>
        <p:blipFill>
          <a:blip r:embed="rId6"/>
          <a:stretch>
            <a:fillRect/>
          </a:stretch>
        </p:blipFill>
        <p:spPr>
          <a:xfrm>
            <a:off x="8184718" y="4967476"/>
            <a:ext cx="421049" cy="339179"/>
          </a:xfrm>
          <a:prstGeom prst="rect">
            <a:avLst/>
          </a:prstGeom>
        </p:spPr>
      </p:pic>
      <p:pic>
        <p:nvPicPr>
          <p:cNvPr id="23" name="Picture 22"/>
          <p:cNvPicPr>
            <a:picLocks noChangeAspect="1"/>
          </p:cNvPicPr>
          <p:nvPr/>
        </p:nvPicPr>
        <p:blipFill>
          <a:blip r:embed="rId7"/>
          <a:stretch>
            <a:fillRect/>
          </a:stretch>
        </p:blipFill>
        <p:spPr>
          <a:xfrm>
            <a:off x="1711610" y="2024844"/>
            <a:ext cx="1716097" cy="1944216"/>
          </a:xfrm>
          <a:prstGeom prst="rect">
            <a:avLst/>
          </a:prstGeom>
        </p:spPr>
      </p:pic>
      <p:sp>
        <p:nvSpPr>
          <p:cNvPr id="24" name="Rectangle 23"/>
          <p:cNvSpPr/>
          <p:nvPr/>
        </p:nvSpPr>
        <p:spPr>
          <a:xfrm>
            <a:off x="2291243" y="4540259"/>
            <a:ext cx="1953801" cy="1480176"/>
          </a:xfrm>
          <a:prstGeom prst="rect">
            <a:avLst/>
          </a:prstGeom>
          <a:solidFill>
            <a:srgbClr val="FFFFFF"/>
          </a:solidFill>
          <a:ln w="38100" cap="flat" cmpd="sng" algn="ctr">
            <a:solidFill>
              <a:srgbClr val="FFFFFF"/>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0490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xit" presetSubtype="0" fill="hold" nodeType="clickEffect">
                                  <p:stCondLst>
                                    <p:cond delay="0"/>
                                  </p:stCondLst>
                                  <p:childTnLst>
                                    <p:animEffect transition="out" filter="wipe(down)">
                                      <p:cBhvr>
                                        <p:cTn id="16" dur="180" accel="50000">
                                          <p:stCondLst>
                                            <p:cond delay="1820"/>
                                          </p:stCondLst>
                                        </p:cTn>
                                        <p:tgtEl>
                                          <p:spTgt spid="10"/>
                                        </p:tgtEl>
                                      </p:cBhvr>
                                    </p:animEffect>
                                    <p:anim calcmode="lin" valueType="num">
                                      <p:cBhvr>
                                        <p:cTn id="1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1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1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24" dur="26">
                                          <p:stCondLst>
                                            <p:cond delay="620"/>
                                          </p:stCondLst>
                                        </p:cTn>
                                        <p:tgtEl>
                                          <p:spTgt spid="10"/>
                                        </p:tgtEl>
                                      </p:cBhvr>
                                      <p:to x="100000" y="60000"/>
                                    </p:animScale>
                                    <p:animScale>
                                      <p:cBhvr>
                                        <p:cTn id="25" dur="166" decel="50000">
                                          <p:stCondLst>
                                            <p:cond delay="64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set>
                                      <p:cBhvr>
                                        <p:cTn id="32" dur="1" fill="hold">
                                          <p:stCondLst>
                                            <p:cond delay="1999"/>
                                          </p:stCondLst>
                                        </p:cTn>
                                        <p:tgtEl>
                                          <p:spTgt spid="10"/>
                                        </p:tgtEl>
                                        <p:attrNameLst>
                                          <p:attrName>style.visibility</p:attrName>
                                        </p:attrNameLst>
                                      </p:cBhvr>
                                      <p:to>
                                        <p:strVal val="hidden"/>
                                      </p:to>
                                    </p:set>
                                  </p:childTnLst>
                                </p:cTn>
                              </p:par>
                              <p:par>
                                <p:cTn id="33" presetID="26" presetClass="exit" presetSubtype="0" fill="hold" nodeType="withEffect">
                                  <p:stCondLst>
                                    <p:cond delay="0"/>
                                  </p:stCondLst>
                                  <p:childTnLst>
                                    <p:animEffect transition="out" filter="wipe(down)">
                                      <p:cBhvr>
                                        <p:cTn id="34" dur="180" accel="50000">
                                          <p:stCondLst>
                                            <p:cond delay="1820"/>
                                          </p:stCondLst>
                                        </p:cTn>
                                        <p:tgtEl>
                                          <p:spTgt spid="11"/>
                                        </p:tgtEl>
                                      </p:cBhvr>
                                    </p:animEffect>
                                    <p:anim calcmode="lin" valueType="num">
                                      <p:cBhvr>
                                        <p:cTn id="35"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36"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37"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42" dur="26">
                                          <p:stCondLst>
                                            <p:cond delay="620"/>
                                          </p:stCondLst>
                                        </p:cTn>
                                        <p:tgtEl>
                                          <p:spTgt spid="11"/>
                                        </p:tgtEl>
                                      </p:cBhvr>
                                      <p:to x="100000" y="60000"/>
                                    </p:animScale>
                                    <p:animScale>
                                      <p:cBhvr>
                                        <p:cTn id="43" dur="166" decel="50000">
                                          <p:stCondLst>
                                            <p:cond delay="64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set>
                                      <p:cBhvr>
                                        <p:cTn id="50" dur="1" fill="hold">
                                          <p:stCondLst>
                                            <p:cond delay="1999"/>
                                          </p:stCondLst>
                                        </p:cTn>
                                        <p:tgtEl>
                                          <p:spTgt spid="11"/>
                                        </p:tgtEl>
                                        <p:attrNameLst>
                                          <p:attrName>style.visibility</p:attrName>
                                        </p:attrNameLst>
                                      </p:cBhvr>
                                      <p:to>
                                        <p:strVal val="hidden"/>
                                      </p:to>
                                    </p:set>
                                  </p:childTnLst>
                                </p:cTn>
                              </p:par>
                              <p:par>
                                <p:cTn id="51" presetID="26" presetClass="exit" presetSubtype="0" fill="hold" nodeType="withEffect">
                                  <p:stCondLst>
                                    <p:cond delay="0"/>
                                  </p:stCondLst>
                                  <p:childTnLst>
                                    <p:animEffect transition="out" filter="wipe(down)">
                                      <p:cBhvr>
                                        <p:cTn id="52" dur="180" accel="50000">
                                          <p:stCondLst>
                                            <p:cond delay="1820"/>
                                          </p:stCondLst>
                                        </p:cTn>
                                        <p:tgtEl>
                                          <p:spTgt spid="12"/>
                                        </p:tgtEl>
                                      </p:cBhvr>
                                    </p:animEffect>
                                    <p:anim calcmode="lin" valueType="num">
                                      <p:cBhvr>
                                        <p:cTn id="53"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54"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55"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60" dur="26">
                                          <p:stCondLst>
                                            <p:cond delay="620"/>
                                          </p:stCondLst>
                                        </p:cTn>
                                        <p:tgtEl>
                                          <p:spTgt spid="12"/>
                                        </p:tgtEl>
                                      </p:cBhvr>
                                      <p:to x="100000" y="60000"/>
                                    </p:animScale>
                                    <p:animScale>
                                      <p:cBhvr>
                                        <p:cTn id="61" dur="166" decel="50000">
                                          <p:stCondLst>
                                            <p:cond delay="64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set>
                                      <p:cBhvr>
                                        <p:cTn id="68" dur="1" fill="hold">
                                          <p:stCondLst>
                                            <p:cond delay="1999"/>
                                          </p:stCondLst>
                                        </p:cTn>
                                        <p:tgtEl>
                                          <p:spTgt spid="12"/>
                                        </p:tgtEl>
                                        <p:attrNameLst>
                                          <p:attrName>style.visibility</p:attrName>
                                        </p:attrNameLst>
                                      </p:cBhvr>
                                      <p:to>
                                        <p:strVal val="hidden"/>
                                      </p:to>
                                    </p:set>
                                  </p:childTnLst>
                                </p:cTn>
                              </p:par>
                              <p:par>
                                <p:cTn id="69" presetID="26" presetClass="exit" presetSubtype="0" fill="hold" nodeType="withEffect">
                                  <p:stCondLst>
                                    <p:cond delay="0"/>
                                  </p:stCondLst>
                                  <p:childTnLst>
                                    <p:animEffect transition="out" filter="wipe(down)">
                                      <p:cBhvr>
                                        <p:cTn id="70" dur="180" accel="50000">
                                          <p:stCondLst>
                                            <p:cond delay="1820"/>
                                          </p:stCondLst>
                                        </p:cTn>
                                        <p:tgtEl>
                                          <p:spTgt spid="13"/>
                                        </p:tgtEl>
                                      </p:cBhvr>
                                    </p:animEffect>
                                    <p:anim calcmode="lin" valueType="num">
                                      <p:cBhvr>
                                        <p:cTn id="71"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72"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73"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7"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78" dur="26">
                                          <p:stCondLst>
                                            <p:cond delay="620"/>
                                          </p:stCondLst>
                                        </p:cTn>
                                        <p:tgtEl>
                                          <p:spTgt spid="13"/>
                                        </p:tgtEl>
                                      </p:cBhvr>
                                      <p:to x="100000" y="60000"/>
                                    </p:animScale>
                                    <p:animScale>
                                      <p:cBhvr>
                                        <p:cTn id="79" dur="166" decel="50000">
                                          <p:stCondLst>
                                            <p:cond delay="646"/>
                                          </p:stCondLst>
                                        </p:cTn>
                                        <p:tgtEl>
                                          <p:spTgt spid="13"/>
                                        </p:tgtEl>
                                      </p:cBhvr>
                                      <p:to x="100000" y="100000"/>
                                    </p:animScale>
                                    <p:animScale>
                                      <p:cBhvr>
                                        <p:cTn id="80" dur="26">
                                          <p:stCondLst>
                                            <p:cond delay="1312"/>
                                          </p:stCondLst>
                                        </p:cTn>
                                        <p:tgtEl>
                                          <p:spTgt spid="13"/>
                                        </p:tgtEl>
                                      </p:cBhvr>
                                      <p:to x="100000" y="80000"/>
                                    </p:animScale>
                                    <p:animScale>
                                      <p:cBhvr>
                                        <p:cTn id="81" dur="166" decel="50000">
                                          <p:stCondLst>
                                            <p:cond delay="1338"/>
                                          </p:stCondLst>
                                        </p:cTn>
                                        <p:tgtEl>
                                          <p:spTgt spid="13"/>
                                        </p:tgtEl>
                                      </p:cBhvr>
                                      <p:to x="100000" y="100000"/>
                                    </p:animScale>
                                    <p:animScale>
                                      <p:cBhvr>
                                        <p:cTn id="82" dur="26">
                                          <p:stCondLst>
                                            <p:cond delay="1642"/>
                                          </p:stCondLst>
                                        </p:cTn>
                                        <p:tgtEl>
                                          <p:spTgt spid="13"/>
                                        </p:tgtEl>
                                      </p:cBhvr>
                                      <p:to x="100000" y="90000"/>
                                    </p:animScale>
                                    <p:animScale>
                                      <p:cBhvr>
                                        <p:cTn id="83" dur="166" decel="50000">
                                          <p:stCondLst>
                                            <p:cond delay="1668"/>
                                          </p:stCondLst>
                                        </p:cTn>
                                        <p:tgtEl>
                                          <p:spTgt spid="13"/>
                                        </p:tgtEl>
                                      </p:cBhvr>
                                      <p:to x="100000" y="100000"/>
                                    </p:animScale>
                                    <p:animScale>
                                      <p:cBhvr>
                                        <p:cTn id="84" dur="26">
                                          <p:stCondLst>
                                            <p:cond delay="1808"/>
                                          </p:stCondLst>
                                        </p:cTn>
                                        <p:tgtEl>
                                          <p:spTgt spid="13"/>
                                        </p:tgtEl>
                                      </p:cBhvr>
                                      <p:to x="100000" y="95000"/>
                                    </p:animScale>
                                    <p:animScale>
                                      <p:cBhvr>
                                        <p:cTn id="85" dur="166" decel="50000">
                                          <p:stCondLst>
                                            <p:cond delay="1834"/>
                                          </p:stCondLst>
                                        </p:cTn>
                                        <p:tgtEl>
                                          <p:spTgt spid="13"/>
                                        </p:tgtEl>
                                      </p:cBhvr>
                                      <p:to x="100000" y="100000"/>
                                    </p:animScale>
                                    <p:set>
                                      <p:cBhvr>
                                        <p:cTn id="86" dur="1" fill="hold">
                                          <p:stCondLst>
                                            <p:cond delay="1999"/>
                                          </p:stCondLst>
                                        </p:cTn>
                                        <p:tgtEl>
                                          <p:spTgt spid="13"/>
                                        </p:tgtEl>
                                        <p:attrNameLst>
                                          <p:attrName>style.visibility</p:attrName>
                                        </p:attrNameLst>
                                      </p:cBhvr>
                                      <p:to>
                                        <p:strVal val="hidden"/>
                                      </p:to>
                                    </p:set>
                                  </p:childTnLst>
                                </p:cTn>
                              </p:par>
                              <p:par>
                                <p:cTn id="87" presetID="26" presetClass="exit" presetSubtype="0" fill="hold" nodeType="withEffect">
                                  <p:stCondLst>
                                    <p:cond delay="0"/>
                                  </p:stCondLst>
                                  <p:childTnLst>
                                    <p:animEffect transition="out" filter="wipe(down)">
                                      <p:cBhvr>
                                        <p:cTn id="88" dur="180" accel="50000">
                                          <p:stCondLst>
                                            <p:cond delay="1820"/>
                                          </p:stCondLst>
                                        </p:cTn>
                                        <p:tgtEl>
                                          <p:spTgt spid="14"/>
                                        </p:tgtEl>
                                      </p:cBhvr>
                                    </p:animEffect>
                                    <p:anim calcmode="lin" valueType="num">
                                      <p:cBhvr>
                                        <p:cTn id="89"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90"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91"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2"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3"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4"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5"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96" dur="26">
                                          <p:stCondLst>
                                            <p:cond delay="620"/>
                                          </p:stCondLst>
                                        </p:cTn>
                                        <p:tgtEl>
                                          <p:spTgt spid="14"/>
                                        </p:tgtEl>
                                      </p:cBhvr>
                                      <p:to x="100000" y="60000"/>
                                    </p:animScale>
                                    <p:animScale>
                                      <p:cBhvr>
                                        <p:cTn id="97" dur="166" decel="50000">
                                          <p:stCondLst>
                                            <p:cond delay="64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set>
                                      <p:cBhvr>
                                        <p:cTn id="104" dur="1" fill="hold">
                                          <p:stCondLst>
                                            <p:cond delay="1999"/>
                                          </p:stCondLst>
                                        </p:cTn>
                                        <p:tgtEl>
                                          <p:spTgt spid="14"/>
                                        </p:tgtEl>
                                        <p:attrNameLst>
                                          <p:attrName>style.visibility</p:attrName>
                                        </p:attrNameLst>
                                      </p:cBhvr>
                                      <p:to>
                                        <p:strVal val="hidden"/>
                                      </p:to>
                                    </p:set>
                                  </p:childTnLst>
                                </p:cTn>
                              </p:par>
                              <p:par>
                                <p:cTn id="105" presetID="26" presetClass="exit" presetSubtype="0" fill="hold" nodeType="withEffect">
                                  <p:stCondLst>
                                    <p:cond delay="0"/>
                                  </p:stCondLst>
                                  <p:childTnLst>
                                    <p:animEffect transition="out" filter="wipe(down)">
                                      <p:cBhvr>
                                        <p:cTn id="106" dur="180" accel="50000">
                                          <p:stCondLst>
                                            <p:cond delay="1820"/>
                                          </p:stCondLst>
                                        </p:cTn>
                                        <p:tgtEl>
                                          <p:spTgt spid="15"/>
                                        </p:tgtEl>
                                      </p:cBhvr>
                                    </p:animEffect>
                                    <p:anim calcmode="lin" valueType="num">
                                      <p:cBhvr>
                                        <p:cTn id="10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14" dur="26">
                                          <p:stCondLst>
                                            <p:cond delay="620"/>
                                          </p:stCondLst>
                                        </p:cTn>
                                        <p:tgtEl>
                                          <p:spTgt spid="15"/>
                                        </p:tgtEl>
                                      </p:cBhvr>
                                      <p:to x="100000" y="60000"/>
                                    </p:animScale>
                                    <p:animScale>
                                      <p:cBhvr>
                                        <p:cTn id="115" dur="166" decel="50000">
                                          <p:stCondLst>
                                            <p:cond delay="646"/>
                                          </p:stCondLst>
                                        </p:cTn>
                                        <p:tgtEl>
                                          <p:spTgt spid="15"/>
                                        </p:tgtEl>
                                      </p:cBhvr>
                                      <p:to x="100000" y="100000"/>
                                    </p:animScale>
                                    <p:animScale>
                                      <p:cBhvr>
                                        <p:cTn id="116" dur="26">
                                          <p:stCondLst>
                                            <p:cond delay="1312"/>
                                          </p:stCondLst>
                                        </p:cTn>
                                        <p:tgtEl>
                                          <p:spTgt spid="15"/>
                                        </p:tgtEl>
                                      </p:cBhvr>
                                      <p:to x="100000" y="80000"/>
                                    </p:animScale>
                                    <p:animScale>
                                      <p:cBhvr>
                                        <p:cTn id="117" dur="166" decel="50000">
                                          <p:stCondLst>
                                            <p:cond delay="1338"/>
                                          </p:stCondLst>
                                        </p:cTn>
                                        <p:tgtEl>
                                          <p:spTgt spid="15"/>
                                        </p:tgtEl>
                                      </p:cBhvr>
                                      <p:to x="100000" y="100000"/>
                                    </p:animScale>
                                    <p:animScale>
                                      <p:cBhvr>
                                        <p:cTn id="118" dur="26">
                                          <p:stCondLst>
                                            <p:cond delay="1642"/>
                                          </p:stCondLst>
                                        </p:cTn>
                                        <p:tgtEl>
                                          <p:spTgt spid="15"/>
                                        </p:tgtEl>
                                      </p:cBhvr>
                                      <p:to x="100000" y="90000"/>
                                    </p:animScale>
                                    <p:animScale>
                                      <p:cBhvr>
                                        <p:cTn id="119" dur="166" decel="50000">
                                          <p:stCondLst>
                                            <p:cond delay="1668"/>
                                          </p:stCondLst>
                                        </p:cTn>
                                        <p:tgtEl>
                                          <p:spTgt spid="15"/>
                                        </p:tgtEl>
                                      </p:cBhvr>
                                      <p:to x="100000" y="100000"/>
                                    </p:animScale>
                                    <p:animScale>
                                      <p:cBhvr>
                                        <p:cTn id="120" dur="26">
                                          <p:stCondLst>
                                            <p:cond delay="1808"/>
                                          </p:stCondLst>
                                        </p:cTn>
                                        <p:tgtEl>
                                          <p:spTgt spid="15"/>
                                        </p:tgtEl>
                                      </p:cBhvr>
                                      <p:to x="100000" y="95000"/>
                                    </p:animScale>
                                    <p:animScale>
                                      <p:cBhvr>
                                        <p:cTn id="121" dur="166" decel="50000">
                                          <p:stCondLst>
                                            <p:cond delay="1834"/>
                                          </p:stCondLst>
                                        </p:cTn>
                                        <p:tgtEl>
                                          <p:spTgt spid="15"/>
                                        </p:tgtEl>
                                      </p:cBhvr>
                                      <p:to x="100000" y="100000"/>
                                    </p:animScale>
                                    <p:set>
                                      <p:cBhvr>
                                        <p:cTn id="122" dur="1" fill="hold">
                                          <p:stCondLst>
                                            <p:cond delay="1999"/>
                                          </p:stCondLst>
                                        </p:cTn>
                                        <p:tgtEl>
                                          <p:spTgt spid="15"/>
                                        </p:tgtEl>
                                        <p:attrNameLst>
                                          <p:attrName>style.visibility</p:attrName>
                                        </p:attrNameLst>
                                      </p:cBhvr>
                                      <p:to>
                                        <p:strVal val="hidden"/>
                                      </p:to>
                                    </p:set>
                                  </p:childTnLst>
                                </p:cTn>
                              </p:par>
                              <p:par>
                                <p:cTn id="123" presetID="26" presetClass="exit" presetSubtype="0" fill="hold" nodeType="withEffect">
                                  <p:stCondLst>
                                    <p:cond delay="0"/>
                                  </p:stCondLst>
                                  <p:childTnLst>
                                    <p:animEffect transition="out" filter="wipe(down)">
                                      <p:cBhvr>
                                        <p:cTn id="124" dur="180" accel="50000">
                                          <p:stCondLst>
                                            <p:cond delay="1820"/>
                                          </p:stCondLst>
                                        </p:cTn>
                                        <p:tgtEl>
                                          <p:spTgt spid="16"/>
                                        </p:tgtEl>
                                      </p:cBhvr>
                                    </p:animEffect>
                                    <p:anim calcmode="lin" valueType="num">
                                      <p:cBhvr>
                                        <p:cTn id="125"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26"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27"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8"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9"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0"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1"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32" dur="26">
                                          <p:stCondLst>
                                            <p:cond delay="620"/>
                                          </p:stCondLst>
                                        </p:cTn>
                                        <p:tgtEl>
                                          <p:spTgt spid="16"/>
                                        </p:tgtEl>
                                      </p:cBhvr>
                                      <p:to x="100000" y="60000"/>
                                    </p:animScale>
                                    <p:animScale>
                                      <p:cBhvr>
                                        <p:cTn id="133" dur="166" decel="50000">
                                          <p:stCondLst>
                                            <p:cond delay="646"/>
                                          </p:stCondLst>
                                        </p:cTn>
                                        <p:tgtEl>
                                          <p:spTgt spid="16"/>
                                        </p:tgtEl>
                                      </p:cBhvr>
                                      <p:to x="100000" y="100000"/>
                                    </p:animScale>
                                    <p:animScale>
                                      <p:cBhvr>
                                        <p:cTn id="134" dur="26">
                                          <p:stCondLst>
                                            <p:cond delay="1312"/>
                                          </p:stCondLst>
                                        </p:cTn>
                                        <p:tgtEl>
                                          <p:spTgt spid="16"/>
                                        </p:tgtEl>
                                      </p:cBhvr>
                                      <p:to x="100000" y="80000"/>
                                    </p:animScale>
                                    <p:animScale>
                                      <p:cBhvr>
                                        <p:cTn id="135" dur="166" decel="50000">
                                          <p:stCondLst>
                                            <p:cond delay="1338"/>
                                          </p:stCondLst>
                                        </p:cTn>
                                        <p:tgtEl>
                                          <p:spTgt spid="16"/>
                                        </p:tgtEl>
                                      </p:cBhvr>
                                      <p:to x="100000" y="100000"/>
                                    </p:animScale>
                                    <p:animScale>
                                      <p:cBhvr>
                                        <p:cTn id="136" dur="26">
                                          <p:stCondLst>
                                            <p:cond delay="1642"/>
                                          </p:stCondLst>
                                        </p:cTn>
                                        <p:tgtEl>
                                          <p:spTgt spid="16"/>
                                        </p:tgtEl>
                                      </p:cBhvr>
                                      <p:to x="100000" y="90000"/>
                                    </p:animScale>
                                    <p:animScale>
                                      <p:cBhvr>
                                        <p:cTn id="137" dur="166" decel="50000">
                                          <p:stCondLst>
                                            <p:cond delay="1668"/>
                                          </p:stCondLst>
                                        </p:cTn>
                                        <p:tgtEl>
                                          <p:spTgt spid="16"/>
                                        </p:tgtEl>
                                      </p:cBhvr>
                                      <p:to x="100000" y="100000"/>
                                    </p:animScale>
                                    <p:animScale>
                                      <p:cBhvr>
                                        <p:cTn id="138" dur="26">
                                          <p:stCondLst>
                                            <p:cond delay="1808"/>
                                          </p:stCondLst>
                                        </p:cTn>
                                        <p:tgtEl>
                                          <p:spTgt spid="16"/>
                                        </p:tgtEl>
                                      </p:cBhvr>
                                      <p:to x="100000" y="95000"/>
                                    </p:animScale>
                                    <p:animScale>
                                      <p:cBhvr>
                                        <p:cTn id="139" dur="166" decel="50000">
                                          <p:stCondLst>
                                            <p:cond delay="1834"/>
                                          </p:stCondLst>
                                        </p:cTn>
                                        <p:tgtEl>
                                          <p:spTgt spid="16"/>
                                        </p:tgtEl>
                                      </p:cBhvr>
                                      <p:to x="100000" y="100000"/>
                                    </p:animScale>
                                    <p:set>
                                      <p:cBhvr>
                                        <p:cTn id="140" dur="1" fill="hold">
                                          <p:stCondLst>
                                            <p:cond delay="1999"/>
                                          </p:stCondLst>
                                        </p:cTn>
                                        <p:tgtEl>
                                          <p:spTgt spid="16"/>
                                        </p:tgtEl>
                                        <p:attrNameLst>
                                          <p:attrName>style.visibility</p:attrName>
                                        </p:attrNameLst>
                                      </p:cBhvr>
                                      <p:to>
                                        <p:strVal val="hidden"/>
                                      </p:to>
                                    </p:set>
                                  </p:childTnLst>
                                </p:cTn>
                              </p:par>
                              <p:par>
                                <p:cTn id="141" presetID="26" presetClass="exit" presetSubtype="0" fill="hold" nodeType="withEffect">
                                  <p:stCondLst>
                                    <p:cond delay="0"/>
                                  </p:stCondLst>
                                  <p:childTnLst>
                                    <p:animEffect transition="out" filter="wipe(down)">
                                      <p:cBhvr>
                                        <p:cTn id="142" dur="180" accel="50000">
                                          <p:stCondLst>
                                            <p:cond delay="1820"/>
                                          </p:stCondLst>
                                        </p:cTn>
                                        <p:tgtEl>
                                          <p:spTgt spid="17"/>
                                        </p:tgtEl>
                                      </p:cBhvr>
                                    </p:animEffect>
                                    <p:anim calcmode="lin" valueType="num">
                                      <p:cBhvr>
                                        <p:cTn id="143"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44"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45"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6"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7"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8"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9"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50" dur="26">
                                          <p:stCondLst>
                                            <p:cond delay="620"/>
                                          </p:stCondLst>
                                        </p:cTn>
                                        <p:tgtEl>
                                          <p:spTgt spid="17"/>
                                        </p:tgtEl>
                                      </p:cBhvr>
                                      <p:to x="100000" y="60000"/>
                                    </p:animScale>
                                    <p:animScale>
                                      <p:cBhvr>
                                        <p:cTn id="151" dur="166" decel="50000">
                                          <p:stCondLst>
                                            <p:cond delay="646"/>
                                          </p:stCondLst>
                                        </p:cTn>
                                        <p:tgtEl>
                                          <p:spTgt spid="17"/>
                                        </p:tgtEl>
                                      </p:cBhvr>
                                      <p:to x="100000" y="100000"/>
                                    </p:animScale>
                                    <p:animScale>
                                      <p:cBhvr>
                                        <p:cTn id="152" dur="26">
                                          <p:stCondLst>
                                            <p:cond delay="1312"/>
                                          </p:stCondLst>
                                        </p:cTn>
                                        <p:tgtEl>
                                          <p:spTgt spid="17"/>
                                        </p:tgtEl>
                                      </p:cBhvr>
                                      <p:to x="100000" y="80000"/>
                                    </p:animScale>
                                    <p:animScale>
                                      <p:cBhvr>
                                        <p:cTn id="153" dur="166" decel="50000">
                                          <p:stCondLst>
                                            <p:cond delay="1338"/>
                                          </p:stCondLst>
                                        </p:cTn>
                                        <p:tgtEl>
                                          <p:spTgt spid="17"/>
                                        </p:tgtEl>
                                      </p:cBhvr>
                                      <p:to x="100000" y="100000"/>
                                    </p:animScale>
                                    <p:animScale>
                                      <p:cBhvr>
                                        <p:cTn id="154" dur="26">
                                          <p:stCondLst>
                                            <p:cond delay="1642"/>
                                          </p:stCondLst>
                                        </p:cTn>
                                        <p:tgtEl>
                                          <p:spTgt spid="17"/>
                                        </p:tgtEl>
                                      </p:cBhvr>
                                      <p:to x="100000" y="90000"/>
                                    </p:animScale>
                                    <p:animScale>
                                      <p:cBhvr>
                                        <p:cTn id="155" dur="166" decel="50000">
                                          <p:stCondLst>
                                            <p:cond delay="1668"/>
                                          </p:stCondLst>
                                        </p:cTn>
                                        <p:tgtEl>
                                          <p:spTgt spid="17"/>
                                        </p:tgtEl>
                                      </p:cBhvr>
                                      <p:to x="100000" y="100000"/>
                                    </p:animScale>
                                    <p:animScale>
                                      <p:cBhvr>
                                        <p:cTn id="156" dur="26">
                                          <p:stCondLst>
                                            <p:cond delay="1808"/>
                                          </p:stCondLst>
                                        </p:cTn>
                                        <p:tgtEl>
                                          <p:spTgt spid="17"/>
                                        </p:tgtEl>
                                      </p:cBhvr>
                                      <p:to x="100000" y="95000"/>
                                    </p:animScale>
                                    <p:animScale>
                                      <p:cBhvr>
                                        <p:cTn id="157" dur="166" decel="50000">
                                          <p:stCondLst>
                                            <p:cond delay="1834"/>
                                          </p:stCondLst>
                                        </p:cTn>
                                        <p:tgtEl>
                                          <p:spTgt spid="17"/>
                                        </p:tgtEl>
                                      </p:cBhvr>
                                      <p:to x="100000" y="100000"/>
                                    </p:animScale>
                                    <p:set>
                                      <p:cBhvr>
                                        <p:cTn id="158" dur="1" fill="hold">
                                          <p:stCondLst>
                                            <p:cond delay="1999"/>
                                          </p:stCondLst>
                                        </p:cTn>
                                        <p:tgtEl>
                                          <p:spTgt spid="17"/>
                                        </p:tgtEl>
                                        <p:attrNameLst>
                                          <p:attrName>style.visibility</p:attrName>
                                        </p:attrNameLst>
                                      </p:cBhvr>
                                      <p:to>
                                        <p:strVal val="hidden"/>
                                      </p:to>
                                    </p:set>
                                  </p:childTnLst>
                                </p:cTn>
                              </p:par>
                              <p:par>
                                <p:cTn id="159" presetID="26" presetClass="exit" presetSubtype="0" fill="hold" nodeType="withEffect">
                                  <p:stCondLst>
                                    <p:cond delay="0"/>
                                  </p:stCondLst>
                                  <p:childTnLst>
                                    <p:animEffect transition="out" filter="wipe(down)">
                                      <p:cBhvr>
                                        <p:cTn id="160" dur="180" accel="50000">
                                          <p:stCondLst>
                                            <p:cond delay="1820"/>
                                          </p:stCondLst>
                                        </p:cTn>
                                        <p:tgtEl>
                                          <p:spTgt spid="18"/>
                                        </p:tgtEl>
                                      </p:cBhvr>
                                    </p:animEffect>
                                    <p:anim calcmode="lin" valueType="num">
                                      <p:cBhvr>
                                        <p:cTn id="161"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162"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163"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7"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168" dur="26">
                                          <p:stCondLst>
                                            <p:cond delay="620"/>
                                          </p:stCondLst>
                                        </p:cTn>
                                        <p:tgtEl>
                                          <p:spTgt spid="18"/>
                                        </p:tgtEl>
                                      </p:cBhvr>
                                      <p:to x="100000" y="60000"/>
                                    </p:animScale>
                                    <p:animScale>
                                      <p:cBhvr>
                                        <p:cTn id="169" dur="166" decel="50000">
                                          <p:stCondLst>
                                            <p:cond delay="646"/>
                                          </p:stCondLst>
                                        </p:cTn>
                                        <p:tgtEl>
                                          <p:spTgt spid="18"/>
                                        </p:tgtEl>
                                      </p:cBhvr>
                                      <p:to x="100000" y="100000"/>
                                    </p:animScale>
                                    <p:animScale>
                                      <p:cBhvr>
                                        <p:cTn id="170" dur="26">
                                          <p:stCondLst>
                                            <p:cond delay="1312"/>
                                          </p:stCondLst>
                                        </p:cTn>
                                        <p:tgtEl>
                                          <p:spTgt spid="18"/>
                                        </p:tgtEl>
                                      </p:cBhvr>
                                      <p:to x="100000" y="80000"/>
                                    </p:animScale>
                                    <p:animScale>
                                      <p:cBhvr>
                                        <p:cTn id="171" dur="166" decel="50000">
                                          <p:stCondLst>
                                            <p:cond delay="1338"/>
                                          </p:stCondLst>
                                        </p:cTn>
                                        <p:tgtEl>
                                          <p:spTgt spid="18"/>
                                        </p:tgtEl>
                                      </p:cBhvr>
                                      <p:to x="100000" y="100000"/>
                                    </p:animScale>
                                    <p:animScale>
                                      <p:cBhvr>
                                        <p:cTn id="172" dur="26">
                                          <p:stCondLst>
                                            <p:cond delay="1642"/>
                                          </p:stCondLst>
                                        </p:cTn>
                                        <p:tgtEl>
                                          <p:spTgt spid="18"/>
                                        </p:tgtEl>
                                      </p:cBhvr>
                                      <p:to x="100000" y="90000"/>
                                    </p:animScale>
                                    <p:animScale>
                                      <p:cBhvr>
                                        <p:cTn id="173" dur="166" decel="50000">
                                          <p:stCondLst>
                                            <p:cond delay="1668"/>
                                          </p:stCondLst>
                                        </p:cTn>
                                        <p:tgtEl>
                                          <p:spTgt spid="18"/>
                                        </p:tgtEl>
                                      </p:cBhvr>
                                      <p:to x="100000" y="100000"/>
                                    </p:animScale>
                                    <p:animScale>
                                      <p:cBhvr>
                                        <p:cTn id="174" dur="26">
                                          <p:stCondLst>
                                            <p:cond delay="1808"/>
                                          </p:stCondLst>
                                        </p:cTn>
                                        <p:tgtEl>
                                          <p:spTgt spid="18"/>
                                        </p:tgtEl>
                                      </p:cBhvr>
                                      <p:to x="100000" y="95000"/>
                                    </p:animScale>
                                    <p:animScale>
                                      <p:cBhvr>
                                        <p:cTn id="175" dur="166" decel="50000">
                                          <p:stCondLst>
                                            <p:cond delay="1834"/>
                                          </p:stCondLst>
                                        </p:cTn>
                                        <p:tgtEl>
                                          <p:spTgt spid="18"/>
                                        </p:tgtEl>
                                      </p:cBhvr>
                                      <p:to x="100000" y="100000"/>
                                    </p:animScale>
                                    <p:set>
                                      <p:cBhvr>
                                        <p:cTn id="176" dur="1" fill="hold">
                                          <p:stCondLst>
                                            <p:cond delay="1999"/>
                                          </p:stCondLst>
                                        </p:cTn>
                                        <p:tgtEl>
                                          <p:spTgt spid="18"/>
                                        </p:tgtEl>
                                        <p:attrNameLst>
                                          <p:attrName>style.visibility</p:attrName>
                                        </p:attrNameLst>
                                      </p:cBhvr>
                                      <p:to>
                                        <p:strVal val="hidden"/>
                                      </p:to>
                                    </p:set>
                                  </p:childTnLst>
                                </p:cTn>
                              </p:par>
                              <p:par>
                                <p:cTn id="177" presetID="26" presetClass="exit" presetSubtype="0" fill="hold" nodeType="withEffect">
                                  <p:stCondLst>
                                    <p:cond delay="0"/>
                                  </p:stCondLst>
                                  <p:childTnLst>
                                    <p:animEffect transition="out" filter="wipe(down)">
                                      <p:cBhvr>
                                        <p:cTn id="178" dur="180" accel="50000">
                                          <p:stCondLst>
                                            <p:cond delay="1820"/>
                                          </p:stCondLst>
                                        </p:cTn>
                                        <p:tgtEl>
                                          <p:spTgt spid="19"/>
                                        </p:tgtEl>
                                      </p:cBhvr>
                                    </p:animEffect>
                                    <p:anim calcmode="lin" valueType="num">
                                      <p:cBhvr>
                                        <p:cTn id="179" dur="1822"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180" dur="178">
                                          <p:stCondLst>
                                            <p:cond delay="1822"/>
                                          </p:stCondLst>
                                        </p:cTn>
                                        <p:tgtEl>
                                          <p:spTgt spid="19"/>
                                        </p:tgtEl>
                                        <p:attrNameLst>
                                          <p:attrName>ppt_x</p:attrName>
                                        </p:attrNameLst>
                                      </p:cBhvr>
                                      <p:tavLst>
                                        <p:tav tm="0">
                                          <p:val>
                                            <p:strVal val="ppt_x"/>
                                          </p:val>
                                        </p:tav>
                                        <p:tav tm="100000">
                                          <p:val>
                                            <p:strVal val="ppt_x"/>
                                          </p:val>
                                        </p:tav>
                                      </p:tavLst>
                                    </p:anim>
                                    <p:anim calcmode="lin" valueType="num">
                                      <p:cBhvr>
                                        <p:cTn id="181" dur="664"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2" dur="664" tmFilter="0, 0; 0.125,0.2665; 0.25,0.4; 0.375,0.465; 0.5,0.5;  0.625,0.535; 0.75,0.6; 0.875,0.7335; 1,1">
                                          <p:stCondLst>
                                            <p:cond delay="664"/>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3" dur="332" tmFilter="0, 0; 0.125,0.2665; 0.25,0.4; 0.375,0.465; 0.5,0.5;  0.625,0.535; 0.75,0.6; 0.875,0.7335; 1,1">
                                          <p:stCondLst>
                                            <p:cond delay="1324"/>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4" dur="164" tmFilter="0, 0; 0.125,0.2665; 0.25,0.4; 0.375,0.465; 0.5,0.5;  0.625,0.535; 0.75,0.6; 0.875,0.7335; 1,1">
                                          <p:stCondLst>
                                            <p:cond delay="1656"/>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5" dur="180" accel="50000">
                                          <p:stCondLst>
                                            <p:cond delay="1820"/>
                                          </p:stCondLst>
                                        </p:cTn>
                                        <p:tgtEl>
                                          <p:spTgt spid="19"/>
                                        </p:tgtEl>
                                        <p:attrNameLst>
                                          <p:attrName>ppt_y</p:attrName>
                                        </p:attrNameLst>
                                      </p:cBhvr>
                                      <p:tavLst>
                                        <p:tav tm="0">
                                          <p:val>
                                            <p:strVal val="ppt_y"/>
                                          </p:val>
                                        </p:tav>
                                        <p:tav tm="100000">
                                          <p:val>
                                            <p:strVal val="ppt_y+ppt_h"/>
                                          </p:val>
                                        </p:tav>
                                      </p:tavLst>
                                    </p:anim>
                                    <p:animScale>
                                      <p:cBhvr>
                                        <p:cTn id="186" dur="26">
                                          <p:stCondLst>
                                            <p:cond delay="620"/>
                                          </p:stCondLst>
                                        </p:cTn>
                                        <p:tgtEl>
                                          <p:spTgt spid="19"/>
                                        </p:tgtEl>
                                      </p:cBhvr>
                                      <p:to x="100000" y="60000"/>
                                    </p:animScale>
                                    <p:animScale>
                                      <p:cBhvr>
                                        <p:cTn id="187" dur="166" decel="50000">
                                          <p:stCondLst>
                                            <p:cond delay="646"/>
                                          </p:stCondLst>
                                        </p:cTn>
                                        <p:tgtEl>
                                          <p:spTgt spid="19"/>
                                        </p:tgtEl>
                                      </p:cBhvr>
                                      <p:to x="100000" y="100000"/>
                                    </p:animScale>
                                    <p:animScale>
                                      <p:cBhvr>
                                        <p:cTn id="188" dur="26">
                                          <p:stCondLst>
                                            <p:cond delay="1312"/>
                                          </p:stCondLst>
                                        </p:cTn>
                                        <p:tgtEl>
                                          <p:spTgt spid="19"/>
                                        </p:tgtEl>
                                      </p:cBhvr>
                                      <p:to x="100000" y="80000"/>
                                    </p:animScale>
                                    <p:animScale>
                                      <p:cBhvr>
                                        <p:cTn id="189" dur="166" decel="50000">
                                          <p:stCondLst>
                                            <p:cond delay="1338"/>
                                          </p:stCondLst>
                                        </p:cTn>
                                        <p:tgtEl>
                                          <p:spTgt spid="19"/>
                                        </p:tgtEl>
                                      </p:cBhvr>
                                      <p:to x="100000" y="100000"/>
                                    </p:animScale>
                                    <p:animScale>
                                      <p:cBhvr>
                                        <p:cTn id="190" dur="26">
                                          <p:stCondLst>
                                            <p:cond delay="1642"/>
                                          </p:stCondLst>
                                        </p:cTn>
                                        <p:tgtEl>
                                          <p:spTgt spid="19"/>
                                        </p:tgtEl>
                                      </p:cBhvr>
                                      <p:to x="100000" y="90000"/>
                                    </p:animScale>
                                    <p:animScale>
                                      <p:cBhvr>
                                        <p:cTn id="191" dur="166" decel="50000">
                                          <p:stCondLst>
                                            <p:cond delay="1668"/>
                                          </p:stCondLst>
                                        </p:cTn>
                                        <p:tgtEl>
                                          <p:spTgt spid="19"/>
                                        </p:tgtEl>
                                      </p:cBhvr>
                                      <p:to x="100000" y="100000"/>
                                    </p:animScale>
                                    <p:animScale>
                                      <p:cBhvr>
                                        <p:cTn id="192" dur="26">
                                          <p:stCondLst>
                                            <p:cond delay="1808"/>
                                          </p:stCondLst>
                                        </p:cTn>
                                        <p:tgtEl>
                                          <p:spTgt spid="19"/>
                                        </p:tgtEl>
                                      </p:cBhvr>
                                      <p:to x="100000" y="95000"/>
                                    </p:animScale>
                                    <p:animScale>
                                      <p:cBhvr>
                                        <p:cTn id="193" dur="166" decel="50000">
                                          <p:stCondLst>
                                            <p:cond delay="1834"/>
                                          </p:stCondLst>
                                        </p:cTn>
                                        <p:tgtEl>
                                          <p:spTgt spid="19"/>
                                        </p:tgtEl>
                                      </p:cBhvr>
                                      <p:to x="100000" y="100000"/>
                                    </p:animScale>
                                    <p:set>
                                      <p:cBhvr>
                                        <p:cTn id="194" dur="1" fill="hold">
                                          <p:stCondLst>
                                            <p:cond delay="1999"/>
                                          </p:stCondLst>
                                        </p:cTn>
                                        <p:tgtEl>
                                          <p:spTgt spid="19"/>
                                        </p:tgtEl>
                                        <p:attrNameLst>
                                          <p:attrName>style.visibility</p:attrName>
                                        </p:attrNameLst>
                                      </p:cBhvr>
                                      <p:to>
                                        <p:strVal val="hidden"/>
                                      </p:to>
                                    </p:set>
                                  </p:childTnLst>
                                </p:cTn>
                              </p:par>
                              <p:par>
                                <p:cTn id="195" presetID="26" presetClass="exit" presetSubtype="0" fill="hold" nodeType="withEffect">
                                  <p:stCondLst>
                                    <p:cond delay="0"/>
                                  </p:stCondLst>
                                  <p:childTnLst>
                                    <p:animEffect transition="out" filter="wipe(down)">
                                      <p:cBhvr>
                                        <p:cTn id="196" dur="180" accel="50000">
                                          <p:stCondLst>
                                            <p:cond delay="1820"/>
                                          </p:stCondLst>
                                        </p:cTn>
                                        <p:tgtEl>
                                          <p:spTgt spid="20"/>
                                        </p:tgtEl>
                                      </p:cBhvr>
                                    </p:animEffect>
                                    <p:anim calcmode="lin" valueType="num">
                                      <p:cBhvr>
                                        <p:cTn id="197" dur="1822" tmFilter="0,0; 0.14,0.31; 0.43,0.73; 0.71,0.91; 1.0,1.0">
                                          <p:stCondLst>
                                            <p:cond delay="0"/>
                                          </p:stCondLst>
                                        </p:cTn>
                                        <p:tgtEl>
                                          <p:spTgt spid="20"/>
                                        </p:tgtEl>
                                        <p:attrNameLst>
                                          <p:attrName>ppt_x</p:attrName>
                                        </p:attrNameLst>
                                      </p:cBhvr>
                                      <p:tavLst>
                                        <p:tav tm="0">
                                          <p:val>
                                            <p:strVal val="ppt_x"/>
                                          </p:val>
                                        </p:tav>
                                        <p:tav tm="100000">
                                          <p:val>
                                            <p:strVal val="#ppt_x+0.25"/>
                                          </p:val>
                                        </p:tav>
                                      </p:tavLst>
                                    </p:anim>
                                    <p:anim calcmode="lin" valueType="num">
                                      <p:cBhvr>
                                        <p:cTn id="198" dur="178">
                                          <p:stCondLst>
                                            <p:cond delay="1822"/>
                                          </p:stCondLst>
                                        </p:cTn>
                                        <p:tgtEl>
                                          <p:spTgt spid="20"/>
                                        </p:tgtEl>
                                        <p:attrNameLst>
                                          <p:attrName>ppt_x</p:attrName>
                                        </p:attrNameLst>
                                      </p:cBhvr>
                                      <p:tavLst>
                                        <p:tav tm="0">
                                          <p:val>
                                            <p:strVal val="ppt_x"/>
                                          </p:val>
                                        </p:tav>
                                        <p:tav tm="100000">
                                          <p:val>
                                            <p:strVal val="ppt_x"/>
                                          </p:val>
                                        </p:tav>
                                      </p:tavLst>
                                    </p:anim>
                                    <p:anim calcmode="lin" valueType="num">
                                      <p:cBhvr>
                                        <p:cTn id="199" dur="664" tmFilter="0.0,0.0;0.25,0.07;0.50,0.2;0.75,0.467;1.0,1.0">
                                          <p:stCondLst>
                                            <p:cond delay="0"/>
                                          </p:stCondLst>
                                        </p:cTn>
                                        <p:tgtEl>
                                          <p:spTgt spid="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0" dur="664" tmFilter="0, 0; 0.125,0.2665; 0.25,0.4; 0.375,0.465; 0.5,0.5;  0.625,0.535; 0.75,0.6; 0.875,0.7335; 1,1">
                                          <p:stCondLst>
                                            <p:cond delay="664"/>
                                          </p:stCondLst>
                                        </p:cTn>
                                        <p:tgtEl>
                                          <p:spTgt spid="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1" dur="332" tmFilter="0, 0; 0.125,0.2665; 0.25,0.4; 0.375,0.465; 0.5,0.5;  0.625,0.535; 0.75,0.6; 0.875,0.7335; 1,1">
                                          <p:stCondLst>
                                            <p:cond delay="1324"/>
                                          </p:stCondLst>
                                        </p:cTn>
                                        <p:tgtEl>
                                          <p:spTgt spid="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2" dur="164" tmFilter="0, 0; 0.125,0.2665; 0.25,0.4; 0.375,0.465; 0.5,0.5;  0.625,0.535; 0.75,0.6; 0.875,0.7335; 1,1">
                                          <p:stCondLst>
                                            <p:cond delay="1656"/>
                                          </p:stCondLst>
                                        </p:cTn>
                                        <p:tgtEl>
                                          <p:spTgt spid="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3" dur="180" accel="50000">
                                          <p:stCondLst>
                                            <p:cond delay="1820"/>
                                          </p:stCondLst>
                                        </p:cTn>
                                        <p:tgtEl>
                                          <p:spTgt spid="20"/>
                                        </p:tgtEl>
                                        <p:attrNameLst>
                                          <p:attrName>ppt_y</p:attrName>
                                        </p:attrNameLst>
                                      </p:cBhvr>
                                      <p:tavLst>
                                        <p:tav tm="0">
                                          <p:val>
                                            <p:strVal val="ppt_y"/>
                                          </p:val>
                                        </p:tav>
                                        <p:tav tm="100000">
                                          <p:val>
                                            <p:strVal val="ppt_y+ppt_h"/>
                                          </p:val>
                                        </p:tav>
                                      </p:tavLst>
                                    </p:anim>
                                    <p:animScale>
                                      <p:cBhvr>
                                        <p:cTn id="204" dur="26">
                                          <p:stCondLst>
                                            <p:cond delay="620"/>
                                          </p:stCondLst>
                                        </p:cTn>
                                        <p:tgtEl>
                                          <p:spTgt spid="20"/>
                                        </p:tgtEl>
                                      </p:cBhvr>
                                      <p:to x="100000" y="60000"/>
                                    </p:animScale>
                                    <p:animScale>
                                      <p:cBhvr>
                                        <p:cTn id="205" dur="166" decel="50000">
                                          <p:stCondLst>
                                            <p:cond delay="646"/>
                                          </p:stCondLst>
                                        </p:cTn>
                                        <p:tgtEl>
                                          <p:spTgt spid="20"/>
                                        </p:tgtEl>
                                      </p:cBhvr>
                                      <p:to x="100000" y="100000"/>
                                    </p:animScale>
                                    <p:animScale>
                                      <p:cBhvr>
                                        <p:cTn id="206" dur="26">
                                          <p:stCondLst>
                                            <p:cond delay="1312"/>
                                          </p:stCondLst>
                                        </p:cTn>
                                        <p:tgtEl>
                                          <p:spTgt spid="20"/>
                                        </p:tgtEl>
                                      </p:cBhvr>
                                      <p:to x="100000" y="80000"/>
                                    </p:animScale>
                                    <p:animScale>
                                      <p:cBhvr>
                                        <p:cTn id="207" dur="166" decel="50000">
                                          <p:stCondLst>
                                            <p:cond delay="1338"/>
                                          </p:stCondLst>
                                        </p:cTn>
                                        <p:tgtEl>
                                          <p:spTgt spid="20"/>
                                        </p:tgtEl>
                                      </p:cBhvr>
                                      <p:to x="100000" y="100000"/>
                                    </p:animScale>
                                    <p:animScale>
                                      <p:cBhvr>
                                        <p:cTn id="208" dur="26">
                                          <p:stCondLst>
                                            <p:cond delay="1642"/>
                                          </p:stCondLst>
                                        </p:cTn>
                                        <p:tgtEl>
                                          <p:spTgt spid="20"/>
                                        </p:tgtEl>
                                      </p:cBhvr>
                                      <p:to x="100000" y="90000"/>
                                    </p:animScale>
                                    <p:animScale>
                                      <p:cBhvr>
                                        <p:cTn id="209" dur="166" decel="50000">
                                          <p:stCondLst>
                                            <p:cond delay="1668"/>
                                          </p:stCondLst>
                                        </p:cTn>
                                        <p:tgtEl>
                                          <p:spTgt spid="20"/>
                                        </p:tgtEl>
                                      </p:cBhvr>
                                      <p:to x="100000" y="100000"/>
                                    </p:animScale>
                                    <p:animScale>
                                      <p:cBhvr>
                                        <p:cTn id="210" dur="26">
                                          <p:stCondLst>
                                            <p:cond delay="1808"/>
                                          </p:stCondLst>
                                        </p:cTn>
                                        <p:tgtEl>
                                          <p:spTgt spid="20"/>
                                        </p:tgtEl>
                                      </p:cBhvr>
                                      <p:to x="100000" y="95000"/>
                                    </p:animScale>
                                    <p:animScale>
                                      <p:cBhvr>
                                        <p:cTn id="211" dur="166" decel="50000">
                                          <p:stCondLst>
                                            <p:cond delay="1834"/>
                                          </p:stCondLst>
                                        </p:cTn>
                                        <p:tgtEl>
                                          <p:spTgt spid="20"/>
                                        </p:tgtEl>
                                      </p:cBhvr>
                                      <p:to x="100000" y="100000"/>
                                    </p:animScale>
                                    <p:set>
                                      <p:cBhvr>
                                        <p:cTn id="212" dur="1" fill="hold">
                                          <p:stCondLst>
                                            <p:cond delay="1999"/>
                                          </p:stCondLst>
                                        </p:cTn>
                                        <p:tgtEl>
                                          <p:spTgt spid="20"/>
                                        </p:tgtEl>
                                        <p:attrNameLst>
                                          <p:attrName>style.visibility</p:attrName>
                                        </p:attrNameLst>
                                      </p:cBhvr>
                                      <p:to>
                                        <p:strVal val="hidden"/>
                                      </p:to>
                                    </p:set>
                                  </p:childTnLst>
                                </p:cTn>
                              </p:par>
                              <p:par>
                                <p:cTn id="213" presetID="26" presetClass="exit" presetSubtype="0" fill="hold" nodeType="withEffect">
                                  <p:stCondLst>
                                    <p:cond delay="0"/>
                                  </p:stCondLst>
                                  <p:childTnLst>
                                    <p:animEffect transition="out" filter="wipe(down)">
                                      <p:cBhvr>
                                        <p:cTn id="214" dur="180" accel="50000">
                                          <p:stCondLst>
                                            <p:cond delay="1820"/>
                                          </p:stCondLst>
                                        </p:cTn>
                                        <p:tgtEl>
                                          <p:spTgt spid="22"/>
                                        </p:tgtEl>
                                      </p:cBhvr>
                                    </p:animEffect>
                                    <p:anim calcmode="lin" valueType="num">
                                      <p:cBhvr>
                                        <p:cTn id="215"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216"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217"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8"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9"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0"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1"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222" dur="26">
                                          <p:stCondLst>
                                            <p:cond delay="620"/>
                                          </p:stCondLst>
                                        </p:cTn>
                                        <p:tgtEl>
                                          <p:spTgt spid="22"/>
                                        </p:tgtEl>
                                      </p:cBhvr>
                                      <p:to x="100000" y="60000"/>
                                    </p:animScale>
                                    <p:animScale>
                                      <p:cBhvr>
                                        <p:cTn id="223" dur="166" decel="50000">
                                          <p:stCondLst>
                                            <p:cond delay="646"/>
                                          </p:stCondLst>
                                        </p:cTn>
                                        <p:tgtEl>
                                          <p:spTgt spid="22"/>
                                        </p:tgtEl>
                                      </p:cBhvr>
                                      <p:to x="100000" y="100000"/>
                                    </p:animScale>
                                    <p:animScale>
                                      <p:cBhvr>
                                        <p:cTn id="224" dur="26">
                                          <p:stCondLst>
                                            <p:cond delay="1312"/>
                                          </p:stCondLst>
                                        </p:cTn>
                                        <p:tgtEl>
                                          <p:spTgt spid="22"/>
                                        </p:tgtEl>
                                      </p:cBhvr>
                                      <p:to x="100000" y="80000"/>
                                    </p:animScale>
                                    <p:animScale>
                                      <p:cBhvr>
                                        <p:cTn id="225" dur="166" decel="50000">
                                          <p:stCondLst>
                                            <p:cond delay="1338"/>
                                          </p:stCondLst>
                                        </p:cTn>
                                        <p:tgtEl>
                                          <p:spTgt spid="22"/>
                                        </p:tgtEl>
                                      </p:cBhvr>
                                      <p:to x="100000" y="100000"/>
                                    </p:animScale>
                                    <p:animScale>
                                      <p:cBhvr>
                                        <p:cTn id="226" dur="26">
                                          <p:stCondLst>
                                            <p:cond delay="1642"/>
                                          </p:stCondLst>
                                        </p:cTn>
                                        <p:tgtEl>
                                          <p:spTgt spid="22"/>
                                        </p:tgtEl>
                                      </p:cBhvr>
                                      <p:to x="100000" y="90000"/>
                                    </p:animScale>
                                    <p:animScale>
                                      <p:cBhvr>
                                        <p:cTn id="227" dur="166" decel="50000">
                                          <p:stCondLst>
                                            <p:cond delay="1668"/>
                                          </p:stCondLst>
                                        </p:cTn>
                                        <p:tgtEl>
                                          <p:spTgt spid="22"/>
                                        </p:tgtEl>
                                      </p:cBhvr>
                                      <p:to x="100000" y="100000"/>
                                    </p:animScale>
                                    <p:animScale>
                                      <p:cBhvr>
                                        <p:cTn id="228" dur="26">
                                          <p:stCondLst>
                                            <p:cond delay="1808"/>
                                          </p:stCondLst>
                                        </p:cTn>
                                        <p:tgtEl>
                                          <p:spTgt spid="22"/>
                                        </p:tgtEl>
                                      </p:cBhvr>
                                      <p:to x="100000" y="95000"/>
                                    </p:animScale>
                                    <p:animScale>
                                      <p:cBhvr>
                                        <p:cTn id="229" dur="166" decel="50000">
                                          <p:stCondLst>
                                            <p:cond delay="1834"/>
                                          </p:stCondLst>
                                        </p:cTn>
                                        <p:tgtEl>
                                          <p:spTgt spid="22"/>
                                        </p:tgtEl>
                                      </p:cBhvr>
                                      <p:to x="100000" y="100000"/>
                                    </p:animScale>
                                    <p:set>
                                      <p:cBhvr>
                                        <p:cTn id="230"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Presentation1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ctr" defTabSz="914400" rtl="1" eaLnBrk="1" fontAlgn="auto" latinLnBrk="0" hangingPunct="1">
          <a:lnSpc>
            <a:spcPct val="100000"/>
          </a:lnSpc>
          <a:spcBef>
            <a:spcPct val="0"/>
          </a:spcBef>
          <a:spcAft>
            <a:spcPts val="0"/>
          </a:spcAft>
          <a:buClrTx/>
          <a:buSzTx/>
          <a:buFontTx/>
          <a:buNone/>
          <a:tabLst/>
          <a:defRPr sz="1400" dirty="0" smtClean="0"/>
        </a:defPPr>
      </a:lstStyle>
    </a:txDef>
  </a:objectDefaults>
  <a:extraClrSchemeLst/>
</a:theme>
</file>

<file path=ppt/theme/theme2.xml><?xml version="1.0" encoding="utf-8"?>
<a:theme xmlns:a="http://schemas.openxmlformats.org/drawingml/2006/main" name="JCI Master template 1.0">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_Template_2.4.potx" id="{F1054633-DFA8-4F3A-84AA-CA058B6B13BB}" vid="{C72C9049-E5D8-401E-8819-8D7C03262254}"/>
    </a:ext>
  </a:extLst>
</a:theme>
</file>

<file path=ppt/theme/theme3.xml><?xml version="1.0" encoding="utf-8"?>
<a:theme xmlns:a="http://schemas.openxmlformats.org/drawingml/2006/main" name="1_JCI Master template 1.0">
  <a:themeElements>
    <a:clrScheme name="GWS Blue">
      <a:dk1>
        <a:sysClr val="windowText" lastClr="000000"/>
      </a:dk1>
      <a:lt1>
        <a:sysClr val="window" lastClr="FFFFFF"/>
      </a:lt1>
      <a:dk2>
        <a:srgbClr val="08338F"/>
      </a:dk2>
      <a:lt2>
        <a:srgbClr val="878785"/>
      </a:lt2>
      <a:accent1>
        <a:srgbClr val="7DBA00"/>
      </a:accent1>
      <a:accent2>
        <a:srgbClr val="00B8E0"/>
      </a:accent2>
      <a:accent3>
        <a:srgbClr val="85248F"/>
      </a:accent3>
      <a:accent4>
        <a:srgbClr val="A8034F"/>
      </a:accent4>
      <a:accent5>
        <a:srgbClr val="DE3B21"/>
      </a:accent5>
      <a:accent6>
        <a:srgbClr val="00C4B5"/>
      </a:accent6>
      <a:hlink>
        <a:srgbClr val="08338F"/>
      </a:hlink>
      <a:folHlink>
        <a:srgbClr val="800080"/>
      </a:folHlink>
    </a:clrScheme>
    <a:fontScheme name="JC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_Template_2.4.potx" id="{F1054633-DFA8-4F3A-84AA-CA058B6B13BB}" vid="{C72C9049-E5D8-401E-8819-8D7C03262254}"/>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8B93065785A44996191F6F9A51BEC" ma:contentTypeVersion="7" ma:contentTypeDescription="Create a new document." ma:contentTypeScope="" ma:versionID="47dc061d90c663efd2c9a533ceef180a">
  <xsd:schema xmlns:xsd="http://www.w3.org/2001/XMLSchema" xmlns:xs="http://www.w3.org/2001/XMLSchema" xmlns:p="http://schemas.microsoft.com/office/2006/metadata/properties" xmlns:ns1="http://schemas.microsoft.com/sharepoint/v3" xmlns:ns2="7f36f1c9-4437-4e7b-9b57-57fbda7a6edd" xmlns:ns3="5212d09a-3e0d-4e4c-9038-623320ee4118" targetNamespace="http://schemas.microsoft.com/office/2006/metadata/properties" ma:root="true" ma:fieldsID="4938878be8556c2515f3e9fd355423f3" ns1:_="" ns2:_="" ns3:_="">
    <xsd:import namespace="http://schemas.microsoft.com/sharepoint/v3"/>
    <xsd:import namespace="7f36f1c9-4437-4e7b-9b57-57fbda7a6edd"/>
    <xsd:import namespace="5212d09a-3e0d-4e4c-9038-623320ee4118"/>
    <xsd:element name="properties">
      <xsd:complexType>
        <xsd:sequence>
          <xsd:element name="documentManagement">
            <xsd:complexType>
              <xsd:all>
                <xsd:element ref="ns1:PublishingStartDate" minOccurs="0"/>
                <xsd:element ref="ns1:PublishingExpirationDate" minOccurs="0"/>
                <xsd:element ref="ns2:Document_x0020_Type"/>
                <xsd:element ref="ns2:Model_x002f_Product"/>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36f1c9-4437-4e7b-9b57-57fbda7a6edd" elementFormDefault="qualified">
    <xsd:import namespace="http://schemas.microsoft.com/office/2006/documentManagement/types"/>
    <xsd:import namespace="http://schemas.microsoft.com/office/infopath/2007/PartnerControls"/>
    <xsd:element name="Document_x0020_Type" ma:index="10" ma:displayName="Document Type" ma:list="{9196cec0-7738-4dc1-90ac-41cdff168da0}" ma:internalName="Document_x0020_Type" ma:readOnly="false" ma:showField="Title">
      <xsd:simpleType>
        <xsd:restriction base="dms:Lookup"/>
      </xsd:simpleType>
    </xsd:element>
    <xsd:element name="Model_x002f_Product" ma:index="11" ma:displayName="Model/Product" ma:list="{d1b287b7-4b63-4841-aa2b-67250891b958}" ma:internalName="Model_x002f_Product"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212d09a-3e0d-4e4c-9038-623320ee4118"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2a00314-ae30-474d-911b-f8e025e1af2d" ContentTypeId="0x0101009148F5A04DDD49CBA7127AADA5FB792B00AADE34325A8B49CDA8BB4DB53328F214" PreviousValue="false"/>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odel_x002f_Product xmlns="7f36f1c9-4437-4e7b-9b57-57fbda7a6edd">1</Model_x002f_Product>
    <Document_x0020_Type xmlns="7f36f1c9-4437-4e7b-9b57-57fbda7a6edd">16</Document_x0020_Type>
  </documentManagement>
</p:properties>
</file>

<file path=customXml/itemProps1.xml><?xml version="1.0" encoding="utf-8"?>
<ds:datastoreItem xmlns:ds="http://schemas.openxmlformats.org/officeDocument/2006/customXml" ds:itemID="{7786468D-22F3-4A37-A63F-914697A41B03}"/>
</file>

<file path=customXml/itemProps2.xml><?xml version="1.0" encoding="utf-8"?>
<ds:datastoreItem xmlns:ds="http://schemas.openxmlformats.org/officeDocument/2006/customXml" ds:itemID="{07A6845D-C5C2-40E9-904B-408C782156AF}"/>
</file>

<file path=customXml/itemProps3.xml><?xml version="1.0" encoding="utf-8"?>
<ds:datastoreItem xmlns:ds="http://schemas.openxmlformats.org/officeDocument/2006/customXml" ds:itemID="{A4E3B56F-D2B3-4F65-B129-C138295C80D7}"/>
</file>

<file path=customXml/itemProps4.xml><?xml version="1.0" encoding="utf-8"?>
<ds:datastoreItem xmlns:ds="http://schemas.openxmlformats.org/officeDocument/2006/customXml" ds:itemID="{40EB3811-DE20-4E61-B97C-AFFF5C01E189}"/>
</file>

<file path=docProps/app.xml><?xml version="1.0" encoding="utf-8"?>
<Properties xmlns="http://schemas.openxmlformats.org/officeDocument/2006/extended-properties" xmlns:vt="http://schemas.openxmlformats.org/officeDocument/2006/docPropsVTypes">
  <Template>Presentation1 new</Template>
  <TotalTime>8190</TotalTime>
  <Words>1008</Words>
  <Application>Microsoft Office PowerPoint</Application>
  <PresentationFormat>On-screen Show (4:3)</PresentationFormat>
  <Paragraphs>209</Paragraphs>
  <Slides>24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Arial Black</vt:lpstr>
      <vt:lpstr>Calibri</vt:lpstr>
      <vt:lpstr>Verdana</vt:lpstr>
      <vt:lpstr>Wingdings</vt:lpstr>
      <vt:lpstr>Presentation1 new</vt:lpstr>
      <vt:lpstr>JCI Master template 1.0</vt:lpstr>
      <vt:lpstr>1_JCI Master template 1.0</vt:lpstr>
      <vt:lpstr>HVAC Energy Savings &amp; Better Indoor Air Quality </vt:lpstr>
      <vt:lpstr>Key to air quality in buildings: air replacement</vt:lpstr>
      <vt:lpstr>The new alternative: treat and recycle the indoor air</vt:lpstr>
      <vt:lpstr>A practical solution has only now become feasible</vt:lpstr>
      <vt:lpstr>The HVAC Load Reduction (HLR) Module: How It Works</vt:lpstr>
      <vt:lpstr>HLR Compared to ERV ( 4K CFM Standalone ERV with DCV)</vt:lpstr>
      <vt:lpstr>HLR Compared to Bipolar Ionization ( 20K CFM AHU)</vt:lpstr>
      <vt:lpstr>HLR Compared to DCV ( 20K CFM AHU)</vt:lpstr>
      <vt:lpstr>Job Sizing Demo ( 10 Room K-12 School Example)</vt:lpstr>
      <vt:lpstr>Savings Estimates for K-12 School (35 Weeks per Year Occupancy)</vt:lpstr>
      <vt:lpstr>An Inside Look at the HLR </vt:lpstr>
      <vt:lpstr>University of Miami (Fitness Center 60K SQFT)</vt:lpstr>
      <vt:lpstr>HLR Installation in San Antonio, TX</vt:lpstr>
      <vt:lpstr>Optimal and Non-optimal Buildings</vt:lpstr>
      <vt:lpstr>Optimal and Non-optimal AHUS/RTUs</vt:lpstr>
      <vt:lpstr>Backed by DOE ( 50% Credit for HLR Projects)</vt:lpstr>
      <vt:lpstr>Backed by LEED (Qualify for 9 Points)</vt:lpstr>
      <vt:lpstr>Real-time Remote Control and Monitoring</vt:lpstr>
      <vt:lpstr>Other benefits: peak demand and air quality</vt:lpstr>
      <vt:lpstr>Frequently Asked Questions</vt:lpstr>
      <vt:lpstr>Frequently Asked Questions</vt:lpstr>
      <vt:lpstr>Summary</vt:lpstr>
      <vt:lpstr>PowerPoint Presentation</vt:lpstr>
      <vt:lpstr>Appendix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 Energy Savings &amp; Better Indoor Air Quality</dc:title>
  <dc:creator>Isaac Krull</dc:creator>
  <cp:keywords/>
  <dc:description/>
  <cp:lastModifiedBy>Isaac J Krull</cp:lastModifiedBy>
  <cp:revision>53</cp:revision>
  <dcterms:created xsi:type="dcterms:W3CDTF">2014-03-17T22:02:45Z</dcterms:created>
  <dcterms:modified xsi:type="dcterms:W3CDTF">2016-01-28T21:12:29Z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0x0101004918B93065785A44996191F6F9A51BEC</vt:lpwstr>
  </property>
</Properties>
</file>