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7"/>
  </p:notesMasterIdLst>
  <p:handoutMasterIdLst>
    <p:handoutMasterId r:id="rId78"/>
  </p:handoutMasterIdLst>
  <p:sldIdLst>
    <p:sldId id="256" r:id="rId2"/>
    <p:sldId id="257" r:id="rId3"/>
    <p:sldId id="289" r:id="rId4"/>
    <p:sldId id="290" r:id="rId5"/>
    <p:sldId id="372" r:id="rId6"/>
    <p:sldId id="291" r:id="rId7"/>
    <p:sldId id="292" r:id="rId8"/>
    <p:sldId id="293" r:id="rId9"/>
    <p:sldId id="373" r:id="rId10"/>
    <p:sldId id="302" r:id="rId11"/>
    <p:sldId id="295" r:id="rId12"/>
    <p:sldId id="299" r:id="rId13"/>
    <p:sldId id="301" r:id="rId14"/>
    <p:sldId id="303" r:id="rId15"/>
    <p:sldId id="312" r:id="rId16"/>
    <p:sldId id="362" r:id="rId17"/>
    <p:sldId id="426" r:id="rId18"/>
    <p:sldId id="313" r:id="rId19"/>
    <p:sldId id="320" r:id="rId20"/>
    <p:sldId id="322" r:id="rId21"/>
    <p:sldId id="361" r:id="rId22"/>
    <p:sldId id="331" r:id="rId23"/>
    <p:sldId id="265" r:id="rId24"/>
    <p:sldId id="325" r:id="rId25"/>
    <p:sldId id="327" r:id="rId26"/>
    <p:sldId id="328" r:id="rId27"/>
    <p:sldId id="321" r:id="rId28"/>
    <p:sldId id="368" r:id="rId29"/>
    <p:sldId id="369" r:id="rId30"/>
    <p:sldId id="375" r:id="rId31"/>
    <p:sldId id="376" r:id="rId32"/>
    <p:sldId id="267" r:id="rId33"/>
    <p:sldId id="380" r:id="rId34"/>
    <p:sldId id="268" r:id="rId35"/>
    <p:sldId id="269" r:id="rId36"/>
    <p:sldId id="343" r:id="rId37"/>
    <p:sldId id="356" r:id="rId38"/>
    <p:sldId id="355" r:id="rId39"/>
    <p:sldId id="354" r:id="rId40"/>
    <p:sldId id="363" r:id="rId41"/>
    <p:sldId id="334" r:id="rId42"/>
    <p:sldId id="351" r:id="rId43"/>
    <p:sldId id="349" r:id="rId44"/>
    <p:sldId id="348" r:id="rId45"/>
    <p:sldId id="347" r:id="rId46"/>
    <p:sldId id="350" r:id="rId47"/>
    <p:sldId id="346" r:id="rId48"/>
    <p:sldId id="345" r:id="rId49"/>
    <p:sldId id="344" r:id="rId50"/>
    <p:sldId id="400" r:id="rId51"/>
    <p:sldId id="423" r:id="rId52"/>
    <p:sldId id="424" r:id="rId53"/>
    <p:sldId id="425" r:id="rId54"/>
    <p:sldId id="421" r:id="rId55"/>
    <p:sldId id="420" r:id="rId56"/>
    <p:sldId id="419" r:id="rId57"/>
    <p:sldId id="418" r:id="rId58"/>
    <p:sldId id="417" r:id="rId59"/>
    <p:sldId id="416" r:id="rId60"/>
    <p:sldId id="281" r:id="rId61"/>
    <p:sldId id="288" r:id="rId62"/>
    <p:sldId id="287" r:id="rId63"/>
    <p:sldId id="297" r:id="rId64"/>
    <p:sldId id="262" r:id="rId65"/>
    <p:sldId id="263" r:id="rId66"/>
    <p:sldId id="264" r:id="rId67"/>
    <p:sldId id="324" r:id="rId68"/>
    <p:sldId id="266" r:id="rId69"/>
    <p:sldId id="359" r:id="rId70"/>
    <p:sldId id="360" r:id="rId71"/>
    <p:sldId id="357" r:id="rId72"/>
    <p:sldId id="333" r:id="rId73"/>
    <p:sldId id="427" r:id="rId74"/>
    <p:sldId id="352" r:id="rId75"/>
    <p:sldId id="270" r:id="rId76"/>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3600" b="1" u="sng" kern="1200">
        <a:solidFill>
          <a:schemeClr val="tx2"/>
        </a:solidFill>
        <a:latin typeface="Times New Roman" pitchFamily="18" charset="0"/>
        <a:ea typeface="+mn-ea"/>
        <a:cs typeface="+mn-cs"/>
      </a:defRPr>
    </a:lvl1pPr>
    <a:lvl2pPr marL="457200" algn="ctr" rtl="0" eaLnBrk="0" fontAlgn="base" hangingPunct="0">
      <a:spcBef>
        <a:spcPct val="0"/>
      </a:spcBef>
      <a:spcAft>
        <a:spcPct val="0"/>
      </a:spcAft>
      <a:defRPr sz="3600" b="1" u="sng" kern="1200">
        <a:solidFill>
          <a:schemeClr val="tx2"/>
        </a:solidFill>
        <a:latin typeface="Times New Roman" pitchFamily="18" charset="0"/>
        <a:ea typeface="+mn-ea"/>
        <a:cs typeface="+mn-cs"/>
      </a:defRPr>
    </a:lvl2pPr>
    <a:lvl3pPr marL="914400" algn="ctr" rtl="0" eaLnBrk="0" fontAlgn="base" hangingPunct="0">
      <a:spcBef>
        <a:spcPct val="0"/>
      </a:spcBef>
      <a:spcAft>
        <a:spcPct val="0"/>
      </a:spcAft>
      <a:defRPr sz="3600" b="1" u="sng" kern="1200">
        <a:solidFill>
          <a:schemeClr val="tx2"/>
        </a:solidFill>
        <a:latin typeface="Times New Roman" pitchFamily="18" charset="0"/>
        <a:ea typeface="+mn-ea"/>
        <a:cs typeface="+mn-cs"/>
      </a:defRPr>
    </a:lvl3pPr>
    <a:lvl4pPr marL="1371600" algn="ctr" rtl="0" eaLnBrk="0" fontAlgn="base" hangingPunct="0">
      <a:spcBef>
        <a:spcPct val="0"/>
      </a:spcBef>
      <a:spcAft>
        <a:spcPct val="0"/>
      </a:spcAft>
      <a:defRPr sz="3600" b="1" u="sng" kern="1200">
        <a:solidFill>
          <a:schemeClr val="tx2"/>
        </a:solidFill>
        <a:latin typeface="Times New Roman" pitchFamily="18" charset="0"/>
        <a:ea typeface="+mn-ea"/>
        <a:cs typeface="+mn-cs"/>
      </a:defRPr>
    </a:lvl4pPr>
    <a:lvl5pPr marL="1828800" algn="ctr" rtl="0" eaLnBrk="0" fontAlgn="base" hangingPunct="0">
      <a:spcBef>
        <a:spcPct val="0"/>
      </a:spcBef>
      <a:spcAft>
        <a:spcPct val="0"/>
      </a:spcAft>
      <a:defRPr sz="3600" b="1" u="sng" kern="1200">
        <a:solidFill>
          <a:schemeClr val="tx2"/>
        </a:solidFill>
        <a:latin typeface="Times New Roman" pitchFamily="18" charset="0"/>
        <a:ea typeface="+mn-ea"/>
        <a:cs typeface="+mn-cs"/>
      </a:defRPr>
    </a:lvl5pPr>
    <a:lvl6pPr marL="2286000" algn="l" defTabSz="914400" rtl="0" eaLnBrk="1" latinLnBrk="0" hangingPunct="1">
      <a:defRPr sz="3600" b="1" u="sng" kern="1200">
        <a:solidFill>
          <a:schemeClr val="tx2"/>
        </a:solidFill>
        <a:latin typeface="Times New Roman" pitchFamily="18" charset="0"/>
        <a:ea typeface="+mn-ea"/>
        <a:cs typeface="+mn-cs"/>
      </a:defRPr>
    </a:lvl6pPr>
    <a:lvl7pPr marL="2743200" algn="l" defTabSz="914400" rtl="0" eaLnBrk="1" latinLnBrk="0" hangingPunct="1">
      <a:defRPr sz="3600" b="1" u="sng" kern="1200">
        <a:solidFill>
          <a:schemeClr val="tx2"/>
        </a:solidFill>
        <a:latin typeface="Times New Roman" pitchFamily="18" charset="0"/>
        <a:ea typeface="+mn-ea"/>
        <a:cs typeface="+mn-cs"/>
      </a:defRPr>
    </a:lvl7pPr>
    <a:lvl8pPr marL="3200400" algn="l" defTabSz="914400" rtl="0" eaLnBrk="1" latinLnBrk="0" hangingPunct="1">
      <a:defRPr sz="3600" b="1" u="sng" kern="1200">
        <a:solidFill>
          <a:schemeClr val="tx2"/>
        </a:solidFill>
        <a:latin typeface="Times New Roman" pitchFamily="18" charset="0"/>
        <a:ea typeface="+mn-ea"/>
        <a:cs typeface="+mn-cs"/>
      </a:defRPr>
    </a:lvl8pPr>
    <a:lvl9pPr marL="3657600" algn="l" defTabSz="914400" rtl="0" eaLnBrk="1" latinLnBrk="0" hangingPunct="1">
      <a:defRPr sz="3600" b="1" u="sng"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D00"/>
    <a:srgbClr val="3365FB"/>
    <a:srgbClr val="114FFB"/>
    <a:srgbClr val="27059A"/>
    <a:srgbClr val="0000FF"/>
    <a:srgbClr val="FFFFFF"/>
    <a:srgbClr val="0027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33" d="100"/>
          <a:sy n="33" d="100"/>
        </p:scale>
        <p:origin x="-2190"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414"/>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 Id="rId14" Type="http://schemas.openxmlformats.org/officeDocument/2006/relationships/image" Target="../media/image3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4" Type="http://schemas.openxmlformats.org/officeDocument/2006/relationships/image" Target="../media/image9.png"/></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44.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4.png"/></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 Id="rId14"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10.png"/><Relationship Id="rId15" Type="http://schemas.openxmlformats.org/officeDocument/2006/relationships/image" Target="../media/image51.png"/><Relationship Id="rId10"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24.png"/><Relationship Id="rId14"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685F33EA-B16A-4C10-AB64-ED091BEF6B07}" type="slidenum">
              <a:rPr lang="en-US" altLang="en-US" sz="1400" b="0" u="none">
                <a:solidFill>
                  <a:schemeClr val="tx1"/>
                </a:solidFill>
              </a:rPr>
              <a:pPr algn="r"/>
              <a:t>‹#›</a:t>
            </a:fld>
            <a:endParaRPr lang="en-US" altLang="en-US" sz="1400" b="0" u="none">
              <a:solidFill>
                <a:schemeClr val="tx1"/>
              </a:solidFill>
            </a:endParaRPr>
          </a:p>
        </p:txBody>
      </p:sp>
    </p:spTree>
    <p:extLst>
      <p:ext uri="{BB962C8B-B14F-4D97-AF65-F5344CB8AC3E}">
        <p14:creationId xmlns:p14="http://schemas.microsoft.com/office/powerpoint/2010/main" val="277082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notes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algn="r"/>
            <a:fld id="{3A15D833-DE30-4D69-AFCD-8B767691100D}" type="slidenum">
              <a:rPr lang="en-US" altLang="en-US" sz="1400" b="0" u="none">
                <a:solidFill>
                  <a:schemeClr val="tx1"/>
                </a:solidFill>
              </a:rPr>
              <a:pPr algn="r"/>
              <a:t>‹#›</a:t>
            </a:fld>
            <a:endParaRPr lang="en-US" altLang="en-US" sz="1400" b="0" u="none">
              <a:solidFill>
                <a:schemeClr val="tx1"/>
              </a:solidFill>
            </a:endParaRPr>
          </a:p>
        </p:txBody>
      </p:sp>
    </p:spTree>
    <p:extLst>
      <p:ext uri="{BB962C8B-B14F-4D97-AF65-F5344CB8AC3E}">
        <p14:creationId xmlns:p14="http://schemas.microsoft.com/office/powerpoint/2010/main" val="3633011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a:ln/>
        </p:spPr>
        <p:txBody>
          <a:bodyPr/>
          <a:lstStyle/>
          <a:p>
            <a:r>
              <a:rPr lang="en-US" altLang="en-US"/>
              <a:t>					1</a:t>
            </a:r>
          </a:p>
        </p:txBody>
      </p:sp>
      <p:sp>
        <p:nvSpPr>
          <p:cNvPr id="512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1795"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21</a:t>
            </a:r>
          </a:p>
        </p:txBody>
      </p:sp>
      <p:sp>
        <p:nvSpPr>
          <p:cNvPr id="16179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179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1798" name="Rectangle 6"/>
          <p:cNvSpPr>
            <a:spLocks noGrp="1" noChangeArrowheads="1"/>
          </p:cNvSpPr>
          <p:nvPr>
            <p:ph type="body" idx="1"/>
          </p:nvPr>
        </p:nvSpPr>
        <p:spPr>
          <a:ln/>
        </p:spPr>
        <p:txBody>
          <a:bodyPr lIns="93662" tIns="46038" rIns="93662" bIns="46038"/>
          <a:lstStyle/>
          <a:p>
            <a:endParaRPr lang="en-US" altLang="en-US"/>
          </a:p>
        </p:txBody>
      </p:sp>
      <p:sp>
        <p:nvSpPr>
          <p:cNvPr id="16179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8419" name="Rectangle 1027"/>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23</a:t>
            </a:r>
          </a:p>
        </p:txBody>
      </p:sp>
      <p:sp>
        <p:nvSpPr>
          <p:cNvPr id="188420"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8421" name="Rectangle 102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8422" name="Rectangle 1030"/>
          <p:cNvSpPr>
            <a:spLocks noGrp="1" noRot="1" noChangeAspect="1" noChangeArrowheads="1" noTextEdit="1"/>
          </p:cNvSpPr>
          <p:nvPr>
            <p:ph type="sldImg"/>
          </p:nvPr>
        </p:nvSpPr>
        <p:spPr>
          <a:xfrm>
            <a:off x="1150938" y="692150"/>
            <a:ext cx="4556125" cy="3416300"/>
          </a:xfrm>
          <a:ln cap="flat"/>
        </p:spPr>
      </p:sp>
      <p:sp>
        <p:nvSpPr>
          <p:cNvPr id="188423" name="Rectangle 1031"/>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6371" name="Rectangle 1027"/>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24</a:t>
            </a:r>
          </a:p>
        </p:txBody>
      </p:sp>
      <p:sp>
        <p:nvSpPr>
          <p:cNvPr id="186372"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6373" name="Rectangle 102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6374" name="Rectangle 1030"/>
          <p:cNvSpPr>
            <a:spLocks noGrp="1" noRot="1" noChangeAspect="1" noChangeArrowheads="1" noTextEdit="1"/>
          </p:cNvSpPr>
          <p:nvPr>
            <p:ph type="sldImg"/>
          </p:nvPr>
        </p:nvSpPr>
        <p:spPr>
          <a:xfrm>
            <a:off x="1150938" y="692150"/>
            <a:ext cx="4556125" cy="3416300"/>
          </a:xfrm>
          <a:ln cap="flat"/>
        </p:spPr>
      </p:sp>
      <p:sp>
        <p:nvSpPr>
          <p:cNvPr id="186375" name="Rectangle 1031"/>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432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25</a:t>
            </a:r>
          </a:p>
        </p:txBody>
      </p:sp>
      <p:sp>
        <p:nvSpPr>
          <p:cNvPr id="1843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432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4326" name="Rectangle 6"/>
          <p:cNvSpPr>
            <a:spLocks noGrp="1" noRot="1" noChangeAspect="1" noChangeArrowheads="1" noTextEdit="1"/>
          </p:cNvSpPr>
          <p:nvPr>
            <p:ph type="sldImg"/>
          </p:nvPr>
        </p:nvSpPr>
        <p:spPr>
          <a:xfrm>
            <a:off x="1150938" y="692150"/>
            <a:ext cx="4556125" cy="3416300"/>
          </a:xfrm>
          <a:ln cap="flat"/>
        </p:spPr>
      </p:sp>
      <p:sp>
        <p:nvSpPr>
          <p:cNvPr id="184327"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03779"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36</a:t>
            </a:r>
          </a:p>
        </p:txBody>
      </p:sp>
      <p:sp>
        <p:nvSpPr>
          <p:cNvPr id="2037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0378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03782" name="Rectangle 6"/>
          <p:cNvSpPr>
            <a:spLocks noGrp="1" noRot="1" noChangeAspect="1" noChangeArrowheads="1" noTextEdit="1"/>
          </p:cNvSpPr>
          <p:nvPr>
            <p:ph type="sldImg"/>
          </p:nvPr>
        </p:nvSpPr>
        <p:spPr>
          <a:xfrm>
            <a:off x="1150938" y="692150"/>
            <a:ext cx="4556125" cy="3416300"/>
          </a:xfrm>
          <a:ln cap="flat"/>
        </p:spPr>
      </p:sp>
      <p:sp>
        <p:nvSpPr>
          <p:cNvPr id="203783"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336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37</a:t>
            </a:r>
          </a:p>
        </p:txBody>
      </p:sp>
      <p:sp>
        <p:nvSpPr>
          <p:cNvPr id="14336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336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3366" name="Rectangle 6"/>
          <p:cNvSpPr>
            <a:spLocks noGrp="1" noRot="1" noChangeAspect="1" noChangeArrowheads="1" noTextEdit="1"/>
          </p:cNvSpPr>
          <p:nvPr>
            <p:ph type="sldImg"/>
          </p:nvPr>
        </p:nvSpPr>
        <p:spPr>
          <a:xfrm>
            <a:off x="1150938" y="692150"/>
            <a:ext cx="4556125" cy="3416300"/>
          </a:xfrm>
          <a:ln cap="flat"/>
        </p:spPr>
      </p:sp>
      <p:sp>
        <p:nvSpPr>
          <p:cNvPr id="143367"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8179"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38</a:t>
            </a:r>
          </a:p>
        </p:txBody>
      </p:sp>
      <p:sp>
        <p:nvSpPr>
          <p:cNvPr id="1781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818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8182" name="Rectangle 6"/>
          <p:cNvSpPr>
            <a:spLocks noGrp="1" noRot="1" noChangeAspect="1" noChangeArrowheads="1" noTextEdit="1"/>
          </p:cNvSpPr>
          <p:nvPr>
            <p:ph type="sldImg"/>
          </p:nvPr>
        </p:nvSpPr>
        <p:spPr>
          <a:xfrm>
            <a:off x="1150938" y="692150"/>
            <a:ext cx="4556125" cy="3416300"/>
          </a:xfrm>
          <a:ln cap="flat"/>
        </p:spPr>
      </p:sp>
      <p:sp>
        <p:nvSpPr>
          <p:cNvPr id="178183" name="Rectangle 7"/>
          <p:cNvSpPr>
            <a:spLocks noGrp="1" noChangeArrowheads="1"/>
          </p:cNvSpPr>
          <p:nvPr>
            <p:ph type="body" idx="1"/>
          </p:nvPr>
        </p:nvSpPr>
        <p:spPr>
          <a:ln/>
        </p:spPr>
        <p:txBody>
          <a:bodyPr lIns="93662" tIns="46038" rIns="93662" bIns="46038"/>
          <a:lstStyle/>
          <a:p>
            <a:pPr defTabSz="933450"/>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08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13</a:t>
            </a:r>
          </a:p>
        </p:txBody>
      </p:sp>
      <p:sp>
        <p:nvSpPr>
          <p:cNvPr id="174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08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086" name="Rectangle 6"/>
          <p:cNvSpPr>
            <a:spLocks noGrp="1" noRot="1" noChangeAspect="1" noChangeArrowheads="1" noTextEdit="1"/>
          </p:cNvSpPr>
          <p:nvPr>
            <p:ph type="sldImg"/>
          </p:nvPr>
        </p:nvSpPr>
        <p:spPr>
          <a:xfrm>
            <a:off x="1150938" y="692150"/>
            <a:ext cx="4556125" cy="3416300"/>
          </a:xfrm>
          <a:ln cap="flat"/>
        </p:spPr>
      </p:sp>
      <p:sp>
        <p:nvSpPr>
          <p:cNvPr id="174087"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2035"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14</a:t>
            </a:r>
          </a:p>
        </p:txBody>
      </p:sp>
      <p:sp>
        <p:nvSpPr>
          <p:cNvPr id="1720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20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2038" name="Rectangle 6"/>
          <p:cNvSpPr>
            <a:spLocks noGrp="1" noRot="1" noChangeAspect="1" noChangeArrowheads="1" noTextEdit="1"/>
          </p:cNvSpPr>
          <p:nvPr>
            <p:ph type="sldImg"/>
          </p:nvPr>
        </p:nvSpPr>
        <p:spPr>
          <a:xfrm>
            <a:off x="1150938" y="692150"/>
            <a:ext cx="4556125" cy="3416300"/>
          </a:xfrm>
          <a:ln cap="flat"/>
        </p:spPr>
      </p:sp>
      <p:sp>
        <p:nvSpPr>
          <p:cNvPr id="172039"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9987"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15</a:t>
            </a:r>
          </a:p>
        </p:txBody>
      </p:sp>
      <p:sp>
        <p:nvSpPr>
          <p:cNvPr id="1699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9989"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9990" name="Rectangle 6"/>
          <p:cNvSpPr>
            <a:spLocks noGrp="1" noRot="1" noChangeAspect="1" noChangeArrowheads="1" noTextEdit="1"/>
          </p:cNvSpPr>
          <p:nvPr>
            <p:ph type="sldImg"/>
          </p:nvPr>
        </p:nvSpPr>
        <p:spPr>
          <a:xfrm>
            <a:off x="1150938" y="692150"/>
            <a:ext cx="4556125" cy="3416300"/>
          </a:xfrm>
          <a:ln cap="flat"/>
        </p:spPr>
      </p:sp>
      <p:sp>
        <p:nvSpPr>
          <p:cNvPr id="169991"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Rot="1" noChangeAspect="1" noChangeArrowheads="1" noTextEdit="1"/>
          </p:cNvSpPr>
          <p:nvPr>
            <p:ph type="sldImg"/>
          </p:nvPr>
        </p:nvSpPr>
        <p:spPr>
          <a:xfrm>
            <a:off x="1150938" y="692150"/>
            <a:ext cx="4556125" cy="3416300"/>
          </a:xfrm>
          <a:ln/>
        </p:spPr>
      </p:sp>
      <p:sp>
        <p:nvSpPr>
          <p:cNvPr id="41987" name="Rectangle 1027"/>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6131"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16</a:t>
            </a:r>
          </a:p>
        </p:txBody>
      </p:sp>
      <p:sp>
        <p:nvSpPr>
          <p:cNvPr id="17613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6133"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6134" name="Rectangle 6"/>
          <p:cNvSpPr>
            <a:spLocks noGrp="1" noRot="1" noChangeAspect="1" noChangeArrowheads="1" noTextEdit="1"/>
          </p:cNvSpPr>
          <p:nvPr>
            <p:ph type="sldImg"/>
          </p:nvPr>
        </p:nvSpPr>
        <p:spPr>
          <a:xfrm>
            <a:off x="1150938" y="692150"/>
            <a:ext cx="4556125" cy="3416300"/>
          </a:xfrm>
          <a:ln cap="flat"/>
        </p:spPr>
      </p:sp>
      <p:sp>
        <p:nvSpPr>
          <p:cNvPr id="176135"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7939"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17</a:t>
            </a:r>
          </a:p>
        </p:txBody>
      </p:sp>
      <p:sp>
        <p:nvSpPr>
          <p:cNvPr id="167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794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7942" name="Rectangle 6"/>
          <p:cNvSpPr>
            <a:spLocks noGrp="1" noRot="1" noChangeAspect="1" noChangeArrowheads="1" noTextEdit="1"/>
          </p:cNvSpPr>
          <p:nvPr>
            <p:ph type="sldImg"/>
          </p:nvPr>
        </p:nvSpPr>
        <p:spPr>
          <a:xfrm>
            <a:off x="1150938" y="692150"/>
            <a:ext cx="4556125" cy="3416300"/>
          </a:xfrm>
          <a:ln cap="flat"/>
        </p:spPr>
      </p:sp>
      <p:sp>
        <p:nvSpPr>
          <p:cNvPr id="167943"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5891"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18</a:t>
            </a:r>
          </a:p>
        </p:txBody>
      </p:sp>
      <p:sp>
        <p:nvSpPr>
          <p:cNvPr id="16589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5893"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5894" name="Rectangle 6"/>
          <p:cNvSpPr>
            <a:spLocks noGrp="1" noRot="1" noChangeAspect="1" noChangeArrowheads="1" noTextEdit="1"/>
          </p:cNvSpPr>
          <p:nvPr>
            <p:ph type="sldImg"/>
          </p:nvPr>
        </p:nvSpPr>
        <p:spPr>
          <a:xfrm>
            <a:off x="1150938" y="692150"/>
            <a:ext cx="4556125" cy="3416300"/>
          </a:xfrm>
          <a:ln cap="flat"/>
        </p:spPr>
      </p:sp>
      <p:sp>
        <p:nvSpPr>
          <p:cNvPr id="165895"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384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19</a:t>
            </a:r>
          </a:p>
        </p:txBody>
      </p:sp>
      <p:sp>
        <p:nvSpPr>
          <p:cNvPr id="1638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384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3846" name="Rectangle 6"/>
          <p:cNvSpPr>
            <a:spLocks noGrp="1" noRot="1" noChangeAspect="1" noChangeArrowheads="1" noTextEdit="1"/>
          </p:cNvSpPr>
          <p:nvPr>
            <p:ph type="sldImg"/>
          </p:nvPr>
        </p:nvSpPr>
        <p:spPr>
          <a:xfrm>
            <a:off x="1150938" y="692150"/>
            <a:ext cx="4556125" cy="3416300"/>
          </a:xfrm>
          <a:ln cap="flat"/>
        </p:spPr>
      </p:sp>
      <p:sp>
        <p:nvSpPr>
          <p:cNvPr id="163847"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53955"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64</a:t>
            </a:r>
          </a:p>
        </p:txBody>
      </p:sp>
      <p:sp>
        <p:nvSpPr>
          <p:cNvPr id="25395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5395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53958" name="Rectangle 6"/>
          <p:cNvSpPr>
            <a:spLocks noGrp="1" noRot="1" noChangeAspect="1" noChangeArrowheads="1" noTextEdit="1"/>
          </p:cNvSpPr>
          <p:nvPr>
            <p:ph type="sldImg"/>
          </p:nvPr>
        </p:nvSpPr>
        <p:spPr>
          <a:xfrm>
            <a:off x="1150938" y="692150"/>
            <a:ext cx="4556125" cy="3416300"/>
          </a:xfrm>
          <a:ln cap="flat"/>
        </p:spPr>
      </p:sp>
      <p:sp>
        <p:nvSpPr>
          <p:cNvPr id="253959"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1059"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76</a:t>
            </a:r>
          </a:p>
        </p:txBody>
      </p:sp>
      <p:sp>
        <p:nvSpPr>
          <p:cNvPr id="30106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106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1062" name="Rectangle 6"/>
          <p:cNvSpPr>
            <a:spLocks noGrp="1" noRot="1" noChangeAspect="1" noChangeArrowheads="1" noTextEdit="1"/>
          </p:cNvSpPr>
          <p:nvPr>
            <p:ph type="sldImg"/>
          </p:nvPr>
        </p:nvSpPr>
        <p:spPr>
          <a:xfrm>
            <a:off x="1150938" y="692150"/>
            <a:ext cx="4556125" cy="3416300"/>
          </a:xfrm>
          <a:ln cap="flat"/>
        </p:spPr>
      </p:sp>
      <p:sp>
        <p:nvSpPr>
          <p:cNvPr id="301063"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102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3107" name="Rectangle 1027"/>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76</a:t>
            </a:r>
          </a:p>
        </p:txBody>
      </p:sp>
      <p:sp>
        <p:nvSpPr>
          <p:cNvPr id="303108"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3109" name="Rectangle 102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3110" name="Rectangle 1030"/>
          <p:cNvSpPr>
            <a:spLocks noGrp="1" noRot="1" noChangeAspect="1" noChangeArrowheads="1" noTextEdit="1"/>
          </p:cNvSpPr>
          <p:nvPr>
            <p:ph type="sldImg"/>
          </p:nvPr>
        </p:nvSpPr>
        <p:spPr>
          <a:xfrm>
            <a:off x="1150938" y="692150"/>
            <a:ext cx="4556125" cy="3416300"/>
          </a:xfrm>
          <a:ln cap="flat"/>
        </p:spPr>
      </p:sp>
      <p:sp>
        <p:nvSpPr>
          <p:cNvPr id="303111" name="Rectangle 1031"/>
          <p:cNvSpPr>
            <a:spLocks noGrp="1" noChangeArrowheads="1"/>
          </p:cNvSpPr>
          <p:nvPr>
            <p:ph type="body" idx="1"/>
          </p:nvPr>
        </p:nvSpPr>
        <p:spPr>
          <a:ln/>
        </p:spPr>
        <p:txBody>
          <a:bodyPr lIns="93662" tIns="46038" rIns="93662" bIns="46038"/>
          <a:lstStyle/>
          <a:p>
            <a:pPr defTabSz="933450"/>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102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5155" name="Rectangle 1027"/>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76</a:t>
            </a:r>
          </a:p>
        </p:txBody>
      </p:sp>
      <p:sp>
        <p:nvSpPr>
          <p:cNvPr id="305156"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5157" name="Rectangle 102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5158" name="Rectangle 1030"/>
          <p:cNvSpPr>
            <a:spLocks noGrp="1" noRot="1" noChangeAspect="1" noChangeArrowheads="1" noTextEdit="1"/>
          </p:cNvSpPr>
          <p:nvPr>
            <p:ph type="sldImg"/>
          </p:nvPr>
        </p:nvSpPr>
        <p:spPr>
          <a:xfrm>
            <a:off x="1150938" y="692150"/>
            <a:ext cx="4556125" cy="3416300"/>
          </a:xfrm>
          <a:ln cap="flat"/>
        </p:spPr>
      </p:sp>
      <p:sp>
        <p:nvSpPr>
          <p:cNvPr id="305159" name="Rectangle 1031"/>
          <p:cNvSpPr>
            <a:spLocks noGrp="1" noChangeArrowheads="1"/>
          </p:cNvSpPr>
          <p:nvPr>
            <p:ph type="body" idx="1"/>
          </p:nvPr>
        </p:nvSpPr>
        <p:spPr>
          <a:ln/>
        </p:spPr>
        <p:txBody>
          <a:bodyPr lIns="93662" tIns="46038" rIns="93662" bIns="46038"/>
          <a:lstStyle/>
          <a:p>
            <a:pPr defTabSz="933450"/>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696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96</a:t>
            </a:r>
          </a:p>
        </p:txBody>
      </p:sp>
      <p:sp>
        <p:nvSpPr>
          <p:cNvPr id="29696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696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6966" name="Rectangle 6"/>
          <p:cNvSpPr>
            <a:spLocks noGrp="1" noRot="1" noChangeAspect="1" noChangeArrowheads="1" noTextEdit="1"/>
          </p:cNvSpPr>
          <p:nvPr>
            <p:ph type="sldImg"/>
          </p:nvPr>
        </p:nvSpPr>
        <p:spPr>
          <a:xfrm>
            <a:off x="1150938" y="692150"/>
            <a:ext cx="4556125" cy="3416300"/>
          </a:xfrm>
          <a:ln cap="flat"/>
        </p:spPr>
      </p:sp>
      <p:sp>
        <p:nvSpPr>
          <p:cNvPr id="296967"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4915"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97</a:t>
            </a:r>
          </a:p>
        </p:txBody>
      </p:sp>
      <p:sp>
        <p:nvSpPr>
          <p:cNvPr id="2949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491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4918" name="Rectangle 6"/>
          <p:cNvSpPr>
            <a:spLocks noGrp="1" noRot="1" noChangeAspect="1" noChangeArrowheads="1" noTextEdit="1"/>
          </p:cNvSpPr>
          <p:nvPr>
            <p:ph type="sldImg"/>
          </p:nvPr>
        </p:nvSpPr>
        <p:spPr>
          <a:xfrm>
            <a:off x="1150938" y="692150"/>
            <a:ext cx="4556125" cy="3416300"/>
          </a:xfrm>
          <a:ln cap="flat"/>
        </p:spPr>
      </p:sp>
      <p:sp>
        <p:nvSpPr>
          <p:cNvPr id="294919"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ln/>
        </p:spPr>
        <p:txBody>
          <a:bodyPr/>
          <a:lstStyle/>
          <a:p>
            <a:endParaRPr lang="en-US" altLang="en-US"/>
          </a:p>
        </p:txBody>
      </p:sp>
      <p:sp>
        <p:nvSpPr>
          <p:cNvPr id="849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2867"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98</a:t>
            </a:r>
          </a:p>
        </p:txBody>
      </p:sp>
      <p:sp>
        <p:nvSpPr>
          <p:cNvPr id="2928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2869"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2870" name="Rectangle 6"/>
          <p:cNvSpPr>
            <a:spLocks noGrp="1" noRot="1" noChangeAspect="1" noChangeArrowheads="1" noTextEdit="1"/>
          </p:cNvSpPr>
          <p:nvPr>
            <p:ph type="sldImg"/>
          </p:nvPr>
        </p:nvSpPr>
        <p:spPr>
          <a:xfrm>
            <a:off x="1150938" y="692150"/>
            <a:ext cx="4556125" cy="3416300"/>
          </a:xfrm>
          <a:ln cap="flat"/>
        </p:spPr>
      </p:sp>
      <p:sp>
        <p:nvSpPr>
          <p:cNvPr id="292871"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02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0819" name="Rectangle 1027"/>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99</a:t>
            </a:r>
          </a:p>
        </p:txBody>
      </p:sp>
      <p:sp>
        <p:nvSpPr>
          <p:cNvPr id="290820"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0821" name="Rectangle 102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0822" name="Rectangle 1030"/>
          <p:cNvSpPr>
            <a:spLocks noGrp="1" noRot="1" noChangeAspect="1" noChangeArrowheads="1" noTextEdit="1"/>
          </p:cNvSpPr>
          <p:nvPr>
            <p:ph type="sldImg"/>
          </p:nvPr>
        </p:nvSpPr>
        <p:spPr>
          <a:xfrm>
            <a:off x="1150938" y="692150"/>
            <a:ext cx="4556125" cy="3416300"/>
          </a:xfrm>
          <a:ln cap="flat"/>
        </p:spPr>
      </p:sp>
      <p:sp>
        <p:nvSpPr>
          <p:cNvPr id="290823" name="Rectangle 1031"/>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02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8771" name="Rectangle 1027"/>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100</a:t>
            </a:r>
          </a:p>
        </p:txBody>
      </p:sp>
      <p:sp>
        <p:nvSpPr>
          <p:cNvPr id="288772" name="Rectangle 1028"/>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8773" name="Rectangle 1029"/>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8774" name="Rectangle 1030"/>
          <p:cNvSpPr>
            <a:spLocks noGrp="1" noRot="1" noChangeAspect="1" noChangeArrowheads="1" noTextEdit="1"/>
          </p:cNvSpPr>
          <p:nvPr>
            <p:ph type="sldImg"/>
          </p:nvPr>
        </p:nvSpPr>
        <p:spPr>
          <a:xfrm>
            <a:off x="1150938" y="692150"/>
            <a:ext cx="4556125" cy="3416300"/>
          </a:xfrm>
          <a:ln cap="flat"/>
        </p:spPr>
      </p:sp>
      <p:sp>
        <p:nvSpPr>
          <p:cNvPr id="288775" name="Rectangle 1031"/>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672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101</a:t>
            </a:r>
          </a:p>
        </p:txBody>
      </p:sp>
      <p:sp>
        <p:nvSpPr>
          <p:cNvPr id="2867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672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6726" name="Rectangle 6"/>
          <p:cNvSpPr>
            <a:spLocks noGrp="1" noRot="1" noChangeAspect="1" noChangeArrowheads="1" noTextEdit="1"/>
          </p:cNvSpPr>
          <p:nvPr>
            <p:ph type="sldImg"/>
          </p:nvPr>
        </p:nvSpPr>
        <p:spPr>
          <a:xfrm>
            <a:off x="1150938" y="692150"/>
            <a:ext cx="4556125" cy="3416300"/>
          </a:xfrm>
          <a:ln cap="flat"/>
        </p:spPr>
      </p:sp>
      <p:sp>
        <p:nvSpPr>
          <p:cNvPr id="286727"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50938" y="692150"/>
            <a:ext cx="4556125" cy="3416300"/>
          </a:xfrm>
          <a:ln/>
        </p:spPr>
      </p:sp>
      <p:sp>
        <p:nvSpPr>
          <p:cNvPr id="56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50938" y="692150"/>
            <a:ext cx="4556125" cy="3416300"/>
          </a:xfrm>
          <a:ln/>
        </p:spPr>
      </p:sp>
      <p:sp>
        <p:nvSpPr>
          <p:cNvPr id="78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ln/>
        </p:spPr>
        <p:txBody>
          <a:bodyPr/>
          <a:lstStyle/>
          <a:p>
            <a:endParaRPr lang="en-US" altLang="en-US"/>
          </a:p>
        </p:txBody>
      </p:sp>
      <p:sp>
        <p:nvSpPr>
          <p:cNvPr id="1229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ln/>
        </p:spPr>
        <p:txBody>
          <a:bodyPr/>
          <a:lstStyle/>
          <a:p>
            <a:endParaRPr lang="en-US" altLang="en-US"/>
          </a:p>
        </p:txBody>
      </p:sp>
      <p:sp>
        <p:nvSpPr>
          <p:cNvPr id="1433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ln/>
        </p:spPr>
        <p:txBody>
          <a:bodyPr/>
          <a:lstStyle/>
          <a:p>
            <a:endParaRPr lang="en-US" altLang="en-US"/>
          </a:p>
        </p:txBody>
      </p:sp>
      <p:sp>
        <p:nvSpPr>
          <p:cNvPr id="8704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ln/>
        </p:spPr>
        <p:txBody>
          <a:bodyPr/>
          <a:lstStyle/>
          <a:p>
            <a:endParaRPr lang="en-US" altLang="en-US"/>
          </a:p>
        </p:txBody>
      </p:sp>
      <p:sp>
        <p:nvSpPr>
          <p:cNvPr id="163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ln/>
        </p:spPr>
        <p:txBody>
          <a:bodyPr/>
          <a:lstStyle/>
          <a:p>
            <a:endParaRPr lang="en-US" altLang="en-US"/>
          </a:p>
        </p:txBody>
      </p:sp>
      <p:sp>
        <p:nvSpPr>
          <p:cNvPr id="13005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ln/>
        </p:spPr>
        <p:txBody>
          <a:bodyPr/>
          <a:lstStyle/>
          <a:p>
            <a:endParaRPr lang="en-US" altLang="en-US"/>
          </a:p>
        </p:txBody>
      </p:sp>
      <p:sp>
        <p:nvSpPr>
          <p:cNvPr id="204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ln/>
        </p:spPr>
        <p:txBody>
          <a:bodyPr/>
          <a:lstStyle/>
          <a:p>
            <a:endParaRPr lang="en-US" altLang="en-US"/>
          </a:p>
        </p:txBody>
      </p:sp>
      <p:sp>
        <p:nvSpPr>
          <p:cNvPr id="1966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ln/>
        </p:spPr>
        <p:txBody>
          <a:bodyPr/>
          <a:lstStyle/>
          <a:p>
            <a:endParaRPr lang="en-US" altLang="en-US"/>
          </a:p>
        </p:txBody>
      </p:sp>
      <p:sp>
        <p:nvSpPr>
          <p:cNvPr id="1986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ln/>
        </p:spPr>
        <p:txBody>
          <a:bodyPr/>
          <a:lstStyle/>
          <a:p>
            <a:endParaRPr lang="en-US" altLang="en-US"/>
          </a:p>
        </p:txBody>
      </p:sp>
      <p:sp>
        <p:nvSpPr>
          <p:cNvPr id="19251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1315"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38</a:t>
            </a:r>
          </a:p>
        </p:txBody>
      </p:sp>
      <p:sp>
        <p:nvSpPr>
          <p:cNvPr id="14131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131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1318" name="Rectangle 6"/>
          <p:cNvSpPr>
            <a:spLocks noGrp="1" noRot="1" noChangeAspect="1" noChangeArrowheads="1" noTextEdit="1"/>
          </p:cNvSpPr>
          <p:nvPr>
            <p:ph type="sldImg"/>
          </p:nvPr>
        </p:nvSpPr>
        <p:spPr>
          <a:xfrm>
            <a:off x="1150938" y="692150"/>
            <a:ext cx="4556125" cy="3416300"/>
          </a:xfrm>
          <a:ln cap="flat"/>
        </p:spPr>
      </p:sp>
      <p:sp>
        <p:nvSpPr>
          <p:cNvPr id="141319" name="Rectangle 7"/>
          <p:cNvSpPr>
            <a:spLocks noGrp="1" noChangeArrowheads="1"/>
          </p:cNvSpPr>
          <p:nvPr>
            <p:ph type="body" idx="1"/>
          </p:nvPr>
        </p:nvSpPr>
        <p:spPr>
          <a:ln/>
        </p:spPr>
        <p:txBody>
          <a:bodyPr lIns="93662" tIns="46038" rIns="93662" bIns="46038"/>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8227"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38</a:t>
            </a:r>
          </a:p>
        </p:txBody>
      </p:sp>
      <p:sp>
        <p:nvSpPr>
          <p:cNvPr id="30822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8229"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8230" name="Rectangle 6"/>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8231" name="Rectangle 7"/>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62" tIns="46038" rIns="93662" bIns="46038"/>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0227"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9050" tIns="0" rIns="19050" bIns="0" anchor="b"/>
          <a:lstStyle>
            <a:lvl1pPr algn="l" defTabSz="933450">
              <a:defRPr sz="2400">
                <a:solidFill>
                  <a:schemeClr val="tx1"/>
                </a:solidFill>
                <a:latin typeface="Times New Roman" pitchFamily="18" charset="0"/>
              </a:defRPr>
            </a:lvl1pPr>
            <a:lvl2pPr marL="461963" algn="l" defTabSz="933450">
              <a:defRPr sz="2400">
                <a:solidFill>
                  <a:schemeClr val="tx1"/>
                </a:solidFill>
                <a:latin typeface="Times New Roman" pitchFamily="18" charset="0"/>
              </a:defRPr>
            </a:lvl2pPr>
            <a:lvl3pPr marL="923925" algn="l" defTabSz="933450">
              <a:defRPr sz="2400">
                <a:solidFill>
                  <a:schemeClr val="tx1"/>
                </a:solidFill>
                <a:latin typeface="Times New Roman" pitchFamily="18" charset="0"/>
              </a:defRPr>
            </a:lvl3pPr>
            <a:lvl4pPr marL="1387475" algn="l" defTabSz="933450">
              <a:defRPr sz="2400">
                <a:solidFill>
                  <a:schemeClr val="tx1"/>
                </a:solidFill>
                <a:latin typeface="Times New Roman" pitchFamily="18" charset="0"/>
              </a:defRPr>
            </a:lvl4pPr>
            <a:lvl5pPr marL="1849438" algn="l"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lgn="r"/>
            <a:r>
              <a:rPr lang="en-US" altLang="en-US" sz="1000" b="0" i="1" u="none"/>
              <a:t>38</a:t>
            </a:r>
          </a:p>
        </p:txBody>
      </p:sp>
      <p:sp>
        <p:nvSpPr>
          <p:cNvPr id="18022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0229"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0230" name="Rectangle 6"/>
          <p:cNvSpPr>
            <a:spLocks noGrp="1" noRot="1" noChangeAspect="1" noChangeArrowheads="1" noTextEdit="1"/>
          </p:cNvSpPr>
          <p:nvPr>
            <p:ph type="sldImg"/>
          </p:nvPr>
        </p:nvSpPr>
        <p:spPr>
          <a:xfrm>
            <a:off x="1150938" y="692150"/>
            <a:ext cx="4556125" cy="3416300"/>
          </a:xfrm>
          <a:ln cap="flat"/>
        </p:spPr>
      </p:sp>
      <p:sp>
        <p:nvSpPr>
          <p:cNvPr id="180231" name="Rectangle 7"/>
          <p:cNvSpPr>
            <a:spLocks noGrp="1" noChangeArrowheads="1"/>
          </p:cNvSpPr>
          <p:nvPr>
            <p:ph type="body" idx="1"/>
          </p:nvPr>
        </p:nvSpPr>
        <p:spPr>
          <a:ln/>
        </p:spPr>
        <p:txBody>
          <a:bodyPr lIns="93662" tIns="46038" rIns="93662" bIns="46038"/>
          <a:lstStyle/>
          <a:p>
            <a:pPr defTabSz="933450"/>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ln/>
        </p:spPr>
        <p:txBody>
          <a:bodyPr/>
          <a:lstStyle/>
          <a:p>
            <a:endParaRPr lang="en-US" altLang="en-US"/>
          </a:p>
        </p:txBody>
      </p:sp>
      <p:sp>
        <p:nvSpPr>
          <p:cNvPr id="2867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ln/>
        </p:spPr>
        <p:txBody>
          <a:bodyPr/>
          <a:lstStyle/>
          <a:p>
            <a:endParaRPr lang="en-US" altLang="en-US"/>
          </a:p>
        </p:txBody>
      </p:sp>
      <p:sp>
        <p:nvSpPr>
          <p:cNvPr id="1208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ln/>
        </p:spPr>
        <p:txBody>
          <a:bodyPr/>
          <a:lstStyle/>
          <a:p>
            <a:endParaRPr lang="en-US" altLang="en-US"/>
          </a:p>
        </p:txBody>
      </p:sp>
      <p:sp>
        <p:nvSpPr>
          <p:cNvPr id="184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ln/>
        </p:spPr>
        <p:txBody>
          <a:bodyPr/>
          <a:lstStyle/>
          <a:p>
            <a:endParaRPr lang="en-US" altLang="en-US"/>
          </a:p>
        </p:txBody>
      </p:sp>
      <p:sp>
        <p:nvSpPr>
          <p:cNvPr id="2253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ln/>
        </p:spPr>
        <p:txBody>
          <a:bodyPr/>
          <a:lstStyle/>
          <a:p>
            <a:endParaRPr lang="en-US" altLang="en-US"/>
          </a:p>
        </p:txBody>
      </p:sp>
      <p:sp>
        <p:nvSpPr>
          <p:cNvPr id="245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ln/>
        </p:spPr>
        <p:txBody>
          <a:bodyPr/>
          <a:lstStyle/>
          <a:p>
            <a:endParaRPr lang="en-US" altLang="en-US"/>
          </a:p>
        </p:txBody>
      </p:sp>
      <p:sp>
        <p:nvSpPr>
          <p:cNvPr id="2662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381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519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247650"/>
            <a:ext cx="1993900"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7650"/>
            <a:ext cx="5830888"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50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476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90588" y="18097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52988" y="1809750"/>
            <a:ext cx="3810000" cy="4114800"/>
          </a:xfrm>
        </p:spPr>
        <p:txBody>
          <a:bodyPr/>
          <a:lstStyle/>
          <a:p>
            <a:endParaRPr lang="en-US"/>
          </a:p>
        </p:txBody>
      </p:sp>
    </p:spTree>
    <p:extLst>
      <p:ext uri="{BB962C8B-B14F-4D97-AF65-F5344CB8AC3E}">
        <p14:creationId xmlns:p14="http://schemas.microsoft.com/office/powerpoint/2010/main" val="221187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198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435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0588" y="18097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2988" y="18097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412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678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919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66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87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96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0" y="0"/>
            <a:ext cx="8899525" cy="6556375"/>
          </a:xfrm>
          <a:custGeom>
            <a:avLst/>
            <a:gdLst>
              <a:gd name="T0" fmla="*/ 5605 w 5606"/>
              <a:gd name="T1" fmla="*/ 2137 h 4130"/>
              <a:gd name="T2" fmla="*/ 3468 w 5606"/>
              <a:gd name="T3" fmla="*/ 0 h 4130"/>
              <a:gd name="T4" fmla="*/ 3082 w 5606"/>
              <a:gd name="T5" fmla="*/ 0 h 4130"/>
              <a:gd name="T6" fmla="*/ 5413 w 5606"/>
              <a:gd name="T7" fmla="*/ 2329 h 4130"/>
              <a:gd name="T8" fmla="*/ 5341 w 5606"/>
              <a:gd name="T9" fmla="*/ 2402 h 4130"/>
              <a:gd name="T10" fmla="*/ 2939 w 5606"/>
              <a:gd name="T11" fmla="*/ 0 h 4130"/>
              <a:gd name="T12" fmla="*/ 2170 w 5606"/>
              <a:gd name="T13" fmla="*/ 0 h 4130"/>
              <a:gd name="T14" fmla="*/ 4957 w 5606"/>
              <a:gd name="T15" fmla="*/ 2786 h 4130"/>
              <a:gd name="T16" fmla="*/ 4512 w 5606"/>
              <a:gd name="T17" fmla="*/ 3230 h 4130"/>
              <a:gd name="T18" fmla="*/ 1284 w 5606"/>
              <a:gd name="T19" fmla="*/ 0 h 4130"/>
              <a:gd name="T20" fmla="*/ 851 w 5606"/>
              <a:gd name="T21" fmla="*/ 0 h 4130"/>
              <a:gd name="T22" fmla="*/ 4296 w 5606"/>
              <a:gd name="T23" fmla="*/ 3445 h 4130"/>
              <a:gd name="T24" fmla="*/ 4116 w 5606"/>
              <a:gd name="T25" fmla="*/ 3626 h 4130"/>
              <a:gd name="T26" fmla="*/ 491 w 5606"/>
              <a:gd name="T27" fmla="*/ 0 h 4130"/>
              <a:gd name="T28" fmla="*/ 0 w 5606"/>
              <a:gd name="T29" fmla="*/ 0 h 4130"/>
              <a:gd name="T30" fmla="*/ 0 w 5606"/>
              <a:gd name="T31" fmla="*/ 516 h 4130"/>
              <a:gd name="T32" fmla="*/ 3612 w 5606"/>
              <a:gd name="T33" fmla="*/ 4129 h 4130"/>
              <a:gd name="T34" fmla="*/ 5605 w 5606"/>
              <a:gd name="T35" fmla="*/ 2137 h 4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06" h="4130">
                <a:moveTo>
                  <a:pt x="5605" y="2137"/>
                </a:moveTo>
                <a:lnTo>
                  <a:pt x="3468" y="0"/>
                </a:lnTo>
                <a:lnTo>
                  <a:pt x="3082" y="0"/>
                </a:lnTo>
                <a:lnTo>
                  <a:pt x="5413" y="2329"/>
                </a:lnTo>
                <a:lnTo>
                  <a:pt x="5341" y="2402"/>
                </a:lnTo>
                <a:lnTo>
                  <a:pt x="2939" y="0"/>
                </a:lnTo>
                <a:lnTo>
                  <a:pt x="2170" y="0"/>
                </a:lnTo>
                <a:lnTo>
                  <a:pt x="4957" y="2786"/>
                </a:lnTo>
                <a:lnTo>
                  <a:pt x="4512" y="3230"/>
                </a:lnTo>
                <a:lnTo>
                  <a:pt x="1284" y="0"/>
                </a:lnTo>
                <a:lnTo>
                  <a:pt x="851" y="0"/>
                </a:lnTo>
                <a:lnTo>
                  <a:pt x="4296" y="3445"/>
                </a:lnTo>
                <a:lnTo>
                  <a:pt x="4116" y="3626"/>
                </a:lnTo>
                <a:lnTo>
                  <a:pt x="491" y="0"/>
                </a:lnTo>
                <a:lnTo>
                  <a:pt x="0" y="0"/>
                </a:lnTo>
                <a:lnTo>
                  <a:pt x="0" y="516"/>
                </a:lnTo>
                <a:lnTo>
                  <a:pt x="3612" y="4129"/>
                </a:lnTo>
                <a:lnTo>
                  <a:pt x="5605" y="2137"/>
                </a:lnTo>
              </a:path>
            </a:pathLst>
          </a:custGeom>
          <a:gradFill rotWithShape="0">
            <a:gsLst>
              <a:gs pos="0">
                <a:srgbClr val="6786E1"/>
              </a:gs>
              <a:gs pos="100000">
                <a:srgbClr val="6786E1">
                  <a:gamma/>
                  <a:tint val="30196"/>
                  <a:invGamma/>
                </a:srgbClr>
              </a:gs>
            </a:gsLst>
            <a:lin ang="540000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685800" y="2476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890588" y="18097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p:nvSpPr>
        <p:spPr bwMode="auto">
          <a:xfrm>
            <a:off x="4479925" y="31257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6"/>
          <p:cNvSpPr>
            <a:spLocks noChangeArrowheads="1"/>
          </p:cNvSpPr>
          <p:nvPr/>
        </p:nvSpPr>
        <p:spPr bwMode="auto">
          <a:xfrm>
            <a:off x="8274050" y="6178550"/>
            <a:ext cx="5365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fld id="{A4215C58-3595-4E6D-A8B6-48D923BB6499}" type="slidenum">
              <a:rPr lang="en-US" altLang="en-US" sz="2400" b="0" u="none"/>
              <a:pPr algn="l"/>
              <a:t>‹#›</a:t>
            </a:fld>
            <a:endParaRPr lang="en-US" altLang="en-US" sz="2400" b="0" u="none"/>
          </a:p>
        </p:txBody>
      </p:sp>
      <p:sp>
        <p:nvSpPr>
          <p:cNvPr id="1031" name="Rectangle 7"/>
          <p:cNvSpPr>
            <a:spLocks noChangeArrowheads="1"/>
          </p:cNvSpPr>
          <p:nvPr/>
        </p:nvSpPr>
        <p:spPr bwMode="auto">
          <a:xfrm>
            <a:off x="4479925" y="3198813"/>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75000"/>
        <a:buFont typeface="Monotype Sorts"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8.png"/><Relationship Id="rId1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7.png"/><Relationship Id="rId12" Type="http://schemas.openxmlformats.org/officeDocument/2006/relationships/oleObject" Target="../embeddings/oleObject16.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18.bin"/><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8.png"/><Relationship Id="rId14"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audio" Target="../media/audio1.wav"/><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10.png"/><Relationship Id="rId18" Type="http://schemas.openxmlformats.org/officeDocument/2006/relationships/oleObject" Target="../embeddings/oleObject26.bin"/><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oleObject" Target="../embeddings/oleObject23.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25.bin"/><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22.bin"/><Relationship Id="rId19" Type="http://schemas.openxmlformats.org/officeDocument/2006/relationships/image" Target="../media/image20.png"/><Relationship Id="rId4" Type="http://schemas.openxmlformats.org/officeDocument/2006/relationships/oleObject" Target="../embeddings/oleObject19.bin"/><Relationship Id="rId9" Type="http://schemas.openxmlformats.org/officeDocument/2006/relationships/image" Target="../media/image8.png"/><Relationship Id="rId1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oleObject" Target="../embeddings/oleObject28.bin"/><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10.png"/><Relationship Id="rId18" Type="http://schemas.openxmlformats.org/officeDocument/2006/relationships/oleObject" Target="../embeddings/oleObject38.bin"/><Relationship Id="rId3" Type="http://schemas.openxmlformats.org/officeDocument/2006/relationships/notesSlide" Target="../notesSlides/notesSlide6.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35.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vmlDrawing" Target="../drawings/vmlDrawing12.vml"/><Relationship Id="rId6" Type="http://schemas.openxmlformats.org/officeDocument/2006/relationships/oleObject" Target="../embeddings/oleObject32.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34.bin"/><Relationship Id="rId19" Type="http://schemas.openxmlformats.org/officeDocument/2006/relationships/image" Target="../media/image20.png"/><Relationship Id="rId4" Type="http://schemas.openxmlformats.org/officeDocument/2006/relationships/oleObject" Target="../embeddings/oleObject31.bin"/><Relationship Id="rId9" Type="http://schemas.openxmlformats.org/officeDocument/2006/relationships/image" Target="../media/image8.png"/><Relationship Id="rId14" Type="http://schemas.openxmlformats.org/officeDocument/2006/relationships/oleObject" Target="../embeddings/oleObject3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10.png"/><Relationship Id="rId18" Type="http://schemas.openxmlformats.org/officeDocument/2006/relationships/oleObject" Target="../embeddings/oleObject52.bin"/><Relationship Id="rId26" Type="http://schemas.openxmlformats.org/officeDocument/2006/relationships/oleObject" Target="../embeddings/oleObject56.bin"/><Relationship Id="rId3" Type="http://schemas.openxmlformats.org/officeDocument/2006/relationships/notesSlide" Target="../notesSlides/notesSlide7.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49.bin"/><Relationship Id="rId17" Type="http://schemas.openxmlformats.org/officeDocument/2006/relationships/image" Target="../media/image15.png"/><Relationship Id="rId25"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oleObject" Target="../embeddings/oleObject51.bin"/><Relationship Id="rId20" Type="http://schemas.openxmlformats.org/officeDocument/2006/relationships/oleObject" Target="../embeddings/oleObject53.bin"/><Relationship Id="rId1" Type="http://schemas.openxmlformats.org/officeDocument/2006/relationships/vmlDrawing" Target="../drawings/vmlDrawing18.vml"/><Relationship Id="rId6" Type="http://schemas.openxmlformats.org/officeDocument/2006/relationships/oleObject" Target="../embeddings/oleObject46.bin"/><Relationship Id="rId11" Type="http://schemas.openxmlformats.org/officeDocument/2006/relationships/image" Target="../media/image9.png"/><Relationship Id="rId24" Type="http://schemas.openxmlformats.org/officeDocument/2006/relationships/oleObject" Target="../embeddings/oleObject55.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10" Type="http://schemas.openxmlformats.org/officeDocument/2006/relationships/oleObject" Target="../embeddings/oleObject48.bin"/><Relationship Id="rId19" Type="http://schemas.openxmlformats.org/officeDocument/2006/relationships/image" Target="../media/image20.png"/><Relationship Id="rId4" Type="http://schemas.openxmlformats.org/officeDocument/2006/relationships/oleObject" Target="../embeddings/oleObject45.bin"/><Relationship Id="rId9" Type="http://schemas.openxmlformats.org/officeDocument/2006/relationships/image" Target="../media/image8.png"/><Relationship Id="rId14" Type="http://schemas.openxmlformats.org/officeDocument/2006/relationships/oleObject" Target="../embeddings/oleObject50.bin"/><Relationship Id="rId22" Type="http://schemas.openxmlformats.org/officeDocument/2006/relationships/oleObject" Target="../embeddings/oleObject54.bin"/><Relationship Id="rId27"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10.png"/><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8.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61.bin"/><Relationship Id="rId17" Type="http://schemas.openxmlformats.org/officeDocument/2006/relationships/image" Target="../media/image15.png"/><Relationship Id="rId25"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33.png"/><Relationship Id="rId1" Type="http://schemas.openxmlformats.org/officeDocument/2006/relationships/vmlDrawing" Target="../drawings/vmlDrawing19.vml"/><Relationship Id="rId6" Type="http://schemas.openxmlformats.org/officeDocument/2006/relationships/oleObject" Target="../embeddings/oleObject58.bin"/><Relationship Id="rId11" Type="http://schemas.openxmlformats.org/officeDocument/2006/relationships/image" Target="../media/image9.png"/><Relationship Id="rId24" Type="http://schemas.openxmlformats.org/officeDocument/2006/relationships/oleObject" Target="../embeddings/oleObject67.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28" Type="http://schemas.openxmlformats.org/officeDocument/2006/relationships/oleObject" Target="../embeddings/oleObject69.bin"/><Relationship Id="rId10" Type="http://schemas.openxmlformats.org/officeDocument/2006/relationships/oleObject" Target="../embeddings/oleObject60.bin"/><Relationship Id="rId19" Type="http://schemas.openxmlformats.org/officeDocument/2006/relationships/image" Target="../media/image20.png"/><Relationship Id="rId4" Type="http://schemas.openxmlformats.org/officeDocument/2006/relationships/oleObject" Target="../embeddings/oleObject57.bin"/><Relationship Id="rId9" Type="http://schemas.openxmlformats.org/officeDocument/2006/relationships/image" Target="../media/image8.png"/><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31.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10.png"/><Relationship Id="rId18" Type="http://schemas.openxmlformats.org/officeDocument/2006/relationships/oleObject" Target="../embeddings/oleObject77.bin"/><Relationship Id="rId26" Type="http://schemas.openxmlformats.org/officeDocument/2006/relationships/oleObject" Target="../embeddings/oleObject81.bin"/><Relationship Id="rId3" Type="http://schemas.openxmlformats.org/officeDocument/2006/relationships/notesSlide" Target="../notesSlides/notesSlide9.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74.bin"/><Relationship Id="rId17" Type="http://schemas.openxmlformats.org/officeDocument/2006/relationships/image" Target="../media/image15.png"/><Relationship Id="rId25"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oleObject" Target="../embeddings/oleObject76.bin"/><Relationship Id="rId20" Type="http://schemas.openxmlformats.org/officeDocument/2006/relationships/oleObject" Target="../embeddings/oleObject78.bin"/><Relationship Id="rId29" Type="http://schemas.openxmlformats.org/officeDocument/2006/relationships/image" Target="../media/image33.png"/><Relationship Id="rId1" Type="http://schemas.openxmlformats.org/officeDocument/2006/relationships/vmlDrawing" Target="../drawings/vmlDrawing20.vml"/><Relationship Id="rId6" Type="http://schemas.openxmlformats.org/officeDocument/2006/relationships/oleObject" Target="../embeddings/oleObject71.bin"/><Relationship Id="rId11" Type="http://schemas.openxmlformats.org/officeDocument/2006/relationships/image" Target="../media/image9.png"/><Relationship Id="rId24" Type="http://schemas.openxmlformats.org/officeDocument/2006/relationships/oleObject" Target="../embeddings/oleObject80.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28" Type="http://schemas.openxmlformats.org/officeDocument/2006/relationships/oleObject" Target="../embeddings/oleObject82.bin"/><Relationship Id="rId10" Type="http://schemas.openxmlformats.org/officeDocument/2006/relationships/oleObject" Target="../embeddings/oleObject73.bin"/><Relationship Id="rId19" Type="http://schemas.openxmlformats.org/officeDocument/2006/relationships/image" Target="../media/image20.png"/><Relationship Id="rId31" Type="http://schemas.openxmlformats.org/officeDocument/2006/relationships/image" Target="../media/image34.png"/><Relationship Id="rId4" Type="http://schemas.openxmlformats.org/officeDocument/2006/relationships/oleObject" Target="../embeddings/oleObject70.bin"/><Relationship Id="rId9" Type="http://schemas.openxmlformats.org/officeDocument/2006/relationships/image" Target="../media/image8.png"/><Relationship Id="rId14" Type="http://schemas.openxmlformats.org/officeDocument/2006/relationships/oleObject" Target="../embeddings/oleObject75.bin"/><Relationship Id="rId22" Type="http://schemas.openxmlformats.org/officeDocument/2006/relationships/oleObject" Target="../embeddings/oleObject79.bin"/><Relationship Id="rId27" Type="http://schemas.openxmlformats.org/officeDocument/2006/relationships/image" Target="../media/image31.png"/><Relationship Id="rId30" Type="http://schemas.openxmlformats.org/officeDocument/2006/relationships/oleObject" Target="../embeddings/oleObject8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5.wmf"/><Relationship Id="rId4" Type="http://schemas.openxmlformats.org/officeDocument/2006/relationships/oleObject" Target="../embeddings/oleObject8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6.wmf"/><Relationship Id="rId4" Type="http://schemas.openxmlformats.org/officeDocument/2006/relationships/oleObject" Target="../embeddings/oleObject8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7.wmf"/><Relationship Id="rId4" Type="http://schemas.openxmlformats.org/officeDocument/2006/relationships/oleObject" Target="../embeddings/oleObject8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8.wmf"/><Relationship Id="rId4" Type="http://schemas.openxmlformats.org/officeDocument/2006/relationships/oleObject" Target="../embeddings/oleObject8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9.wmf"/><Relationship Id="rId4" Type="http://schemas.openxmlformats.org/officeDocument/2006/relationships/oleObject" Target="../embeddings/oleObject8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0.wmf"/><Relationship Id="rId4" Type="http://schemas.openxmlformats.org/officeDocument/2006/relationships/oleObject" Target="../embeddings/oleObject8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1.wmf"/><Relationship Id="rId4" Type="http://schemas.openxmlformats.org/officeDocument/2006/relationships/oleObject" Target="../embeddings/oleObject9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42.wmf"/><Relationship Id="rId4" Type="http://schemas.openxmlformats.org/officeDocument/2006/relationships/oleObject" Target="../embeddings/oleObject9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43.wmf"/><Relationship Id="rId4" Type="http://schemas.openxmlformats.org/officeDocument/2006/relationships/oleObject" Target="../embeddings/oleObject9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44.wmf"/><Relationship Id="rId4" Type="http://schemas.openxmlformats.org/officeDocument/2006/relationships/oleObject" Target="../embeddings/oleObject9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45.wmf"/><Relationship Id="rId4" Type="http://schemas.openxmlformats.org/officeDocument/2006/relationships/oleObject" Target="../embeddings/oleObject9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45.wmf"/><Relationship Id="rId4" Type="http://schemas.openxmlformats.org/officeDocument/2006/relationships/oleObject" Target="../embeddings/oleObject95.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45.wmf"/><Relationship Id="rId4" Type="http://schemas.openxmlformats.org/officeDocument/2006/relationships/oleObject" Target="../embeddings/oleObject96.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46.wmf"/><Relationship Id="rId4" Type="http://schemas.openxmlformats.org/officeDocument/2006/relationships/oleObject" Target="../embeddings/oleObject97.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47.wmf"/><Relationship Id="rId4" Type="http://schemas.openxmlformats.org/officeDocument/2006/relationships/oleObject" Target="../embeddings/oleObject9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48.wmf"/><Relationship Id="rId4" Type="http://schemas.openxmlformats.org/officeDocument/2006/relationships/oleObject" Target="../embeddings/oleObject9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49.wmf"/><Relationship Id="rId4" Type="http://schemas.openxmlformats.org/officeDocument/2006/relationships/oleObject" Target="../embeddings/oleObject100.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6.png"/><Relationship Id="rId4" Type="http://schemas.openxmlformats.org/officeDocument/2006/relationships/oleObject" Target="../embeddings/oleObject10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103.bin"/><Relationship Id="rId5" Type="http://schemas.openxmlformats.org/officeDocument/2006/relationships/image" Target="../media/image6.png"/><Relationship Id="rId4" Type="http://schemas.openxmlformats.org/officeDocument/2006/relationships/oleObject" Target="../embeddings/oleObject102.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notesSlide" Target="../notesSlides/notesSlide3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105.bin"/><Relationship Id="rId5" Type="http://schemas.openxmlformats.org/officeDocument/2006/relationships/image" Target="../media/image6.png"/><Relationship Id="rId4" Type="http://schemas.openxmlformats.org/officeDocument/2006/relationships/oleObject" Target="../embeddings/oleObject104.bin"/><Relationship Id="rId9" Type="http://schemas.openxmlformats.org/officeDocument/2006/relationships/image" Target="../media/image8.png"/></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09.bin"/><Relationship Id="rId3" Type="http://schemas.openxmlformats.org/officeDocument/2006/relationships/notesSlide" Target="../notesSlides/notesSlide37.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108.bin"/><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110.bin"/><Relationship Id="rId4" Type="http://schemas.openxmlformats.org/officeDocument/2006/relationships/oleObject" Target="../embeddings/oleObject107.bin"/><Relationship Id="rId9"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0.png"/><Relationship Id="rId3" Type="http://schemas.openxmlformats.org/officeDocument/2006/relationships/notesSlide" Target="../notesSlides/notesSlide38.xml"/><Relationship Id="rId7" Type="http://schemas.openxmlformats.org/officeDocument/2006/relationships/image" Target="../media/image7.png"/><Relationship Id="rId12" Type="http://schemas.openxmlformats.org/officeDocument/2006/relationships/oleObject" Target="../embeddings/oleObject115.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112.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114.bin"/><Relationship Id="rId4" Type="http://schemas.openxmlformats.org/officeDocument/2006/relationships/oleObject" Target="../embeddings/oleObject111.bin"/><Relationship Id="rId9" Type="http://schemas.openxmlformats.org/officeDocument/2006/relationships/image" Target="../media/image8.png"/><Relationship Id="rId14" Type="http://schemas.openxmlformats.org/officeDocument/2006/relationships/oleObject" Target="../embeddings/oleObject116.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0.png"/><Relationship Id="rId3" Type="http://schemas.openxmlformats.org/officeDocument/2006/relationships/notesSlide" Target="../notesSlides/notesSlide39.xml"/><Relationship Id="rId7" Type="http://schemas.openxmlformats.org/officeDocument/2006/relationships/image" Target="../media/image7.png"/><Relationship Id="rId12" Type="http://schemas.openxmlformats.org/officeDocument/2006/relationships/oleObject" Target="../embeddings/oleObject121.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123.bin"/><Relationship Id="rId1" Type="http://schemas.openxmlformats.org/officeDocument/2006/relationships/vmlDrawing" Target="../drawings/vmlDrawing43.vml"/><Relationship Id="rId6" Type="http://schemas.openxmlformats.org/officeDocument/2006/relationships/oleObject" Target="../embeddings/oleObject118.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8.png"/><Relationship Id="rId14" Type="http://schemas.openxmlformats.org/officeDocument/2006/relationships/oleObject" Target="../embeddings/oleObject122.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image" Target="../media/image10.png"/><Relationship Id="rId18" Type="http://schemas.openxmlformats.org/officeDocument/2006/relationships/oleObject" Target="../embeddings/oleObject131.bin"/><Relationship Id="rId3" Type="http://schemas.openxmlformats.org/officeDocument/2006/relationships/notesSlide" Target="../notesSlides/notesSlide40.xml"/><Relationship Id="rId7" Type="http://schemas.openxmlformats.org/officeDocument/2006/relationships/image" Target="../media/image7.png"/><Relationship Id="rId12" Type="http://schemas.openxmlformats.org/officeDocument/2006/relationships/oleObject" Target="../embeddings/oleObject128.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130.bin"/><Relationship Id="rId1" Type="http://schemas.openxmlformats.org/officeDocument/2006/relationships/vmlDrawing" Target="../drawings/vmlDrawing44.vml"/><Relationship Id="rId6" Type="http://schemas.openxmlformats.org/officeDocument/2006/relationships/oleObject" Target="../embeddings/oleObject125.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127.bin"/><Relationship Id="rId19" Type="http://schemas.openxmlformats.org/officeDocument/2006/relationships/image" Target="../media/image20.png"/><Relationship Id="rId4" Type="http://schemas.openxmlformats.org/officeDocument/2006/relationships/oleObject" Target="../embeddings/oleObject124.bin"/><Relationship Id="rId9" Type="http://schemas.openxmlformats.org/officeDocument/2006/relationships/image" Target="../media/image8.png"/><Relationship Id="rId14" Type="http://schemas.openxmlformats.org/officeDocument/2006/relationships/oleObject" Target="../embeddings/oleObject129.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34.bin"/><Relationship Id="rId13" Type="http://schemas.openxmlformats.org/officeDocument/2006/relationships/image" Target="../media/image10.png"/><Relationship Id="rId18" Type="http://schemas.openxmlformats.org/officeDocument/2006/relationships/oleObject" Target="../embeddings/oleObject139.bin"/><Relationship Id="rId3" Type="http://schemas.openxmlformats.org/officeDocument/2006/relationships/notesSlide" Target="../notesSlides/notesSlide41.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136.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138.bin"/><Relationship Id="rId20" Type="http://schemas.openxmlformats.org/officeDocument/2006/relationships/oleObject" Target="../embeddings/oleObject140.bin"/><Relationship Id="rId1" Type="http://schemas.openxmlformats.org/officeDocument/2006/relationships/vmlDrawing" Target="../drawings/vmlDrawing45.vml"/><Relationship Id="rId6" Type="http://schemas.openxmlformats.org/officeDocument/2006/relationships/oleObject" Target="../embeddings/oleObject133.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oleObject" Target="../embeddings/oleObject135.bin"/><Relationship Id="rId19" Type="http://schemas.openxmlformats.org/officeDocument/2006/relationships/image" Target="../media/image20.png"/><Relationship Id="rId4" Type="http://schemas.openxmlformats.org/officeDocument/2006/relationships/oleObject" Target="../embeddings/oleObject132.bin"/><Relationship Id="rId9" Type="http://schemas.openxmlformats.org/officeDocument/2006/relationships/image" Target="../media/image8.png"/><Relationship Id="rId14" Type="http://schemas.openxmlformats.org/officeDocument/2006/relationships/oleObject" Target="../embeddings/oleObject137.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0.png"/><Relationship Id="rId18" Type="http://schemas.openxmlformats.org/officeDocument/2006/relationships/oleObject" Target="../embeddings/oleObject148.bin"/><Relationship Id="rId3" Type="http://schemas.openxmlformats.org/officeDocument/2006/relationships/notesSlide" Target="../notesSlides/notesSlide42.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145.bin"/><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oleObject" Target="../embeddings/oleObject147.bin"/><Relationship Id="rId20" Type="http://schemas.openxmlformats.org/officeDocument/2006/relationships/oleObject" Target="../embeddings/oleObject149.bin"/><Relationship Id="rId1" Type="http://schemas.openxmlformats.org/officeDocument/2006/relationships/vmlDrawing" Target="../drawings/vmlDrawing46.vml"/><Relationship Id="rId6" Type="http://schemas.openxmlformats.org/officeDocument/2006/relationships/oleObject" Target="../embeddings/oleObject142.bin"/><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10" Type="http://schemas.openxmlformats.org/officeDocument/2006/relationships/oleObject" Target="../embeddings/oleObject144.bin"/><Relationship Id="rId19" Type="http://schemas.openxmlformats.org/officeDocument/2006/relationships/image" Target="../media/image20.png"/><Relationship Id="rId4" Type="http://schemas.openxmlformats.org/officeDocument/2006/relationships/oleObject" Target="../embeddings/oleObject141.bin"/><Relationship Id="rId9" Type="http://schemas.openxmlformats.org/officeDocument/2006/relationships/image" Target="../media/image8.png"/><Relationship Id="rId14" Type="http://schemas.openxmlformats.org/officeDocument/2006/relationships/oleObject" Target="../embeddings/oleObject146.bin"/><Relationship Id="rId22" Type="http://schemas.openxmlformats.org/officeDocument/2006/relationships/oleObject" Target="../embeddings/oleObject150.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0.png"/><Relationship Id="rId18" Type="http://schemas.openxmlformats.org/officeDocument/2006/relationships/oleObject" Target="../embeddings/oleObject158.bin"/><Relationship Id="rId26" Type="http://schemas.openxmlformats.org/officeDocument/2006/relationships/oleObject" Target="../embeddings/oleObject162.bin"/><Relationship Id="rId3" Type="http://schemas.openxmlformats.org/officeDocument/2006/relationships/notesSlide" Target="../notesSlides/notesSlide43.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155.bin"/><Relationship Id="rId17" Type="http://schemas.openxmlformats.org/officeDocument/2006/relationships/image" Target="../media/image15.png"/><Relationship Id="rId25"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oleObject" Target="../embeddings/oleObject157.bin"/><Relationship Id="rId20" Type="http://schemas.openxmlformats.org/officeDocument/2006/relationships/oleObject" Target="../embeddings/oleObject159.bin"/><Relationship Id="rId1" Type="http://schemas.openxmlformats.org/officeDocument/2006/relationships/vmlDrawing" Target="../drawings/vmlDrawing47.vml"/><Relationship Id="rId6" Type="http://schemas.openxmlformats.org/officeDocument/2006/relationships/oleObject" Target="../embeddings/oleObject152.bin"/><Relationship Id="rId11" Type="http://schemas.openxmlformats.org/officeDocument/2006/relationships/image" Target="../media/image9.png"/><Relationship Id="rId24" Type="http://schemas.openxmlformats.org/officeDocument/2006/relationships/oleObject" Target="../embeddings/oleObject161.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10" Type="http://schemas.openxmlformats.org/officeDocument/2006/relationships/oleObject" Target="../embeddings/oleObject154.bin"/><Relationship Id="rId19" Type="http://schemas.openxmlformats.org/officeDocument/2006/relationships/image" Target="../media/image20.png"/><Relationship Id="rId4" Type="http://schemas.openxmlformats.org/officeDocument/2006/relationships/oleObject" Target="../embeddings/oleObject151.bin"/><Relationship Id="rId9" Type="http://schemas.openxmlformats.org/officeDocument/2006/relationships/image" Target="../media/image8.png"/><Relationship Id="rId14" Type="http://schemas.openxmlformats.org/officeDocument/2006/relationships/oleObject" Target="../embeddings/oleObject156.bin"/><Relationship Id="rId22" Type="http://schemas.openxmlformats.org/officeDocument/2006/relationships/oleObject" Target="../embeddings/oleObject160.bin"/><Relationship Id="rId27"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65.bin"/><Relationship Id="rId13" Type="http://schemas.openxmlformats.org/officeDocument/2006/relationships/image" Target="../media/image10.png"/><Relationship Id="rId18" Type="http://schemas.openxmlformats.org/officeDocument/2006/relationships/oleObject" Target="../embeddings/oleObject170.bin"/><Relationship Id="rId26" Type="http://schemas.openxmlformats.org/officeDocument/2006/relationships/oleObject" Target="../embeddings/oleObject174.bin"/><Relationship Id="rId3" Type="http://schemas.openxmlformats.org/officeDocument/2006/relationships/notesSlide" Target="../notesSlides/notesSlide44.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167.bin"/><Relationship Id="rId17" Type="http://schemas.openxmlformats.org/officeDocument/2006/relationships/image" Target="../media/image15.png"/><Relationship Id="rId25"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oleObject" Target="../embeddings/oleObject169.bin"/><Relationship Id="rId20" Type="http://schemas.openxmlformats.org/officeDocument/2006/relationships/oleObject" Target="../embeddings/oleObject171.bin"/><Relationship Id="rId29" Type="http://schemas.openxmlformats.org/officeDocument/2006/relationships/image" Target="../media/image33.png"/><Relationship Id="rId1" Type="http://schemas.openxmlformats.org/officeDocument/2006/relationships/vmlDrawing" Target="../drawings/vmlDrawing48.vml"/><Relationship Id="rId6" Type="http://schemas.openxmlformats.org/officeDocument/2006/relationships/oleObject" Target="../embeddings/oleObject164.bin"/><Relationship Id="rId11" Type="http://schemas.openxmlformats.org/officeDocument/2006/relationships/image" Target="../media/image9.png"/><Relationship Id="rId24" Type="http://schemas.openxmlformats.org/officeDocument/2006/relationships/oleObject" Target="../embeddings/oleObject173.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28" Type="http://schemas.openxmlformats.org/officeDocument/2006/relationships/oleObject" Target="../embeddings/oleObject175.bin"/><Relationship Id="rId10" Type="http://schemas.openxmlformats.org/officeDocument/2006/relationships/oleObject" Target="../embeddings/oleObject166.bin"/><Relationship Id="rId19" Type="http://schemas.openxmlformats.org/officeDocument/2006/relationships/image" Target="../media/image20.png"/><Relationship Id="rId4" Type="http://schemas.openxmlformats.org/officeDocument/2006/relationships/oleObject" Target="../embeddings/oleObject163.bin"/><Relationship Id="rId9" Type="http://schemas.openxmlformats.org/officeDocument/2006/relationships/image" Target="../media/image8.png"/><Relationship Id="rId14" Type="http://schemas.openxmlformats.org/officeDocument/2006/relationships/oleObject" Target="../embeddings/oleObject168.bin"/><Relationship Id="rId22" Type="http://schemas.openxmlformats.org/officeDocument/2006/relationships/oleObject" Target="../embeddings/oleObject172.bin"/><Relationship Id="rId27" Type="http://schemas.openxmlformats.org/officeDocument/2006/relationships/image" Target="../media/image31.pn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178.bin"/><Relationship Id="rId13" Type="http://schemas.openxmlformats.org/officeDocument/2006/relationships/image" Target="../media/image10.png"/><Relationship Id="rId18" Type="http://schemas.openxmlformats.org/officeDocument/2006/relationships/oleObject" Target="../embeddings/oleObject183.bin"/><Relationship Id="rId26" Type="http://schemas.openxmlformats.org/officeDocument/2006/relationships/oleObject" Target="../embeddings/oleObject187.bin"/><Relationship Id="rId3" Type="http://schemas.openxmlformats.org/officeDocument/2006/relationships/notesSlide" Target="../notesSlides/notesSlide45.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180.bin"/><Relationship Id="rId17" Type="http://schemas.openxmlformats.org/officeDocument/2006/relationships/image" Target="../media/image15.png"/><Relationship Id="rId25"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oleObject" Target="../embeddings/oleObject182.bin"/><Relationship Id="rId20" Type="http://schemas.openxmlformats.org/officeDocument/2006/relationships/oleObject" Target="../embeddings/oleObject184.bin"/><Relationship Id="rId29" Type="http://schemas.openxmlformats.org/officeDocument/2006/relationships/image" Target="../media/image33.png"/><Relationship Id="rId1" Type="http://schemas.openxmlformats.org/officeDocument/2006/relationships/vmlDrawing" Target="../drawings/vmlDrawing49.vml"/><Relationship Id="rId6" Type="http://schemas.openxmlformats.org/officeDocument/2006/relationships/oleObject" Target="../embeddings/oleObject177.bin"/><Relationship Id="rId11" Type="http://schemas.openxmlformats.org/officeDocument/2006/relationships/image" Target="../media/image9.png"/><Relationship Id="rId24" Type="http://schemas.openxmlformats.org/officeDocument/2006/relationships/oleObject" Target="../embeddings/oleObject186.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28" Type="http://schemas.openxmlformats.org/officeDocument/2006/relationships/oleObject" Target="../embeddings/oleObject188.bin"/><Relationship Id="rId10" Type="http://schemas.openxmlformats.org/officeDocument/2006/relationships/oleObject" Target="../embeddings/oleObject179.bin"/><Relationship Id="rId19" Type="http://schemas.openxmlformats.org/officeDocument/2006/relationships/image" Target="../media/image20.png"/><Relationship Id="rId31" Type="http://schemas.openxmlformats.org/officeDocument/2006/relationships/image" Target="../media/image34.png"/><Relationship Id="rId4" Type="http://schemas.openxmlformats.org/officeDocument/2006/relationships/oleObject" Target="../embeddings/oleObject176.bin"/><Relationship Id="rId9" Type="http://schemas.openxmlformats.org/officeDocument/2006/relationships/image" Target="../media/image8.png"/><Relationship Id="rId14" Type="http://schemas.openxmlformats.org/officeDocument/2006/relationships/oleObject" Target="../embeddings/oleObject181.bin"/><Relationship Id="rId22" Type="http://schemas.openxmlformats.org/officeDocument/2006/relationships/oleObject" Target="../embeddings/oleObject185.bin"/><Relationship Id="rId27" Type="http://schemas.openxmlformats.org/officeDocument/2006/relationships/image" Target="../media/image31.png"/><Relationship Id="rId30" Type="http://schemas.openxmlformats.org/officeDocument/2006/relationships/oleObject" Target="../embeddings/oleObject189.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50.wmf"/><Relationship Id="rId4" Type="http://schemas.openxmlformats.org/officeDocument/2006/relationships/oleObject" Target="../embeddings/oleObject190.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193.bin"/><Relationship Id="rId13" Type="http://schemas.openxmlformats.org/officeDocument/2006/relationships/image" Target="../media/image10.png"/><Relationship Id="rId18" Type="http://schemas.openxmlformats.org/officeDocument/2006/relationships/oleObject" Target="../embeddings/oleObject198.bin"/><Relationship Id="rId26" Type="http://schemas.openxmlformats.org/officeDocument/2006/relationships/oleObject" Target="../embeddings/oleObject202.bin"/><Relationship Id="rId3" Type="http://schemas.openxmlformats.org/officeDocument/2006/relationships/notesSlide" Target="../notesSlides/notesSlide49.xml"/><Relationship Id="rId21" Type="http://schemas.openxmlformats.org/officeDocument/2006/relationships/image" Target="../media/image24.png"/><Relationship Id="rId7" Type="http://schemas.openxmlformats.org/officeDocument/2006/relationships/image" Target="../media/image7.png"/><Relationship Id="rId12" Type="http://schemas.openxmlformats.org/officeDocument/2006/relationships/oleObject" Target="../embeddings/oleObject195.bin"/><Relationship Id="rId17" Type="http://schemas.openxmlformats.org/officeDocument/2006/relationships/image" Target="../media/image15.png"/><Relationship Id="rId25" Type="http://schemas.openxmlformats.org/officeDocument/2006/relationships/image" Target="../media/image30.png"/><Relationship Id="rId33" Type="http://schemas.openxmlformats.org/officeDocument/2006/relationships/image" Target="../media/image51.png"/><Relationship Id="rId2" Type="http://schemas.openxmlformats.org/officeDocument/2006/relationships/slideLayout" Target="../slideLayouts/slideLayout7.xml"/><Relationship Id="rId16" Type="http://schemas.openxmlformats.org/officeDocument/2006/relationships/oleObject" Target="../embeddings/oleObject197.bin"/><Relationship Id="rId20" Type="http://schemas.openxmlformats.org/officeDocument/2006/relationships/oleObject" Target="../embeddings/oleObject199.bin"/><Relationship Id="rId29" Type="http://schemas.openxmlformats.org/officeDocument/2006/relationships/image" Target="../media/image33.png"/><Relationship Id="rId1" Type="http://schemas.openxmlformats.org/officeDocument/2006/relationships/vmlDrawing" Target="../drawings/vmlDrawing51.vml"/><Relationship Id="rId6" Type="http://schemas.openxmlformats.org/officeDocument/2006/relationships/oleObject" Target="../embeddings/oleObject192.bin"/><Relationship Id="rId11" Type="http://schemas.openxmlformats.org/officeDocument/2006/relationships/image" Target="../media/image9.png"/><Relationship Id="rId24" Type="http://schemas.openxmlformats.org/officeDocument/2006/relationships/oleObject" Target="../embeddings/oleObject201.bin"/><Relationship Id="rId32" Type="http://schemas.openxmlformats.org/officeDocument/2006/relationships/oleObject" Target="../embeddings/oleObject205.bin"/><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29.png"/><Relationship Id="rId28" Type="http://schemas.openxmlformats.org/officeDocument/2006/relationships/oleObject" Target="../embeddings/oleObject203.bin"/><Relationship Id="rId10" Type="http://schemas.openxmlformats.org/officeDocument/2006/relationships/oleObject" Target="../embeddings/oleObject194.bin"/><Relationship Id="rId19" Type="http://schemas.openxmlformats.org/officeDocument/2006/relationships/image" Target="../media/image20.png"/><Relationship Id="rId31" Type="http://schemas.openxmlformats.org/officeDocument/2006/relationships/image" Target="../media/image34.png"/><Relationship Id="rId4" Type="http://schemas.openxmlformats.org/officeDocument/2006/relationships/oleObject" Target="../embeddings/oleObject191.bin"/><Relationship Id="rId9" Type="http://schemas.openxmlformats.org/officeDocument/2006/relationships/image" Target="../media/image8.png"/><Relationship Id="rId14" Type="http://schemas.openxmlformats.org/officeDocument/2006/relationships/oleObject" Target="../embeddings/oleObject196.bin"/><Relationship Id="rId22" Type="http://schemas.openxmlformats.org/officeDocument/2006/relationships/oleObject" Target="../embeddings/oleObject200.bin"/><Relationship Id="rId27" Type="http://schemas.openxmlformats.org/officeDocument/2006/relationships/image" Target="../media/image31.png"/><Relationship Id="rId30" Type="http://schemas.openxmlformats.org/officeDocument/2006/relationships/oleObject" Target="../embeddings/oleObject20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amma/>
                <a:shade val="80000"/>
                <a:invGamma/>
              </a:schemeClr>
            </a:gs>
            <a:gs pos="50000">
              <a:schemeClr val="bg1"/>
            </a:gs>
            <a:gs pos="100000">
              <a:schemeClr val="bg1">
                <a:gamma/>
                <a:shade val="80000"/>
                <a:invGamma/>
              </a:schemeClr>
            </a:gs>
          </a:gsLst>
          <a:lin ang="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98513" y="1430338"/>
            <a:ext cx="7721600" cy="1092200"/>
          </a:xfrm>
          <a:gradFill rotWithShape="0">
            <a:gsLst>
              <a:gs pos="0">
                <a:srgbClr val="32ADCB"/>
              </a:gs>
              <a:gs pos="100000">
                <a:srgbClr val="32ADCB">
                  <a:gamma/>
                  <a:shade val="89804"/>
                  <a:invGamma/>
                </a:srgbClr>
              </a:gs>
            </a:gsLst>
            <a:lin ang="5400000" scaled="1"/>
          </a:gradFill>
          <a:ln w="50800" cap="flat">
            <a:solidFill>
              <a:srgbClr val="27059A"/>
            </a:solidFill>
            <a:miter lim="800000"/>
            <a:headEnd/>
            <a:tailEnd/>
          </a:ln>
          <a:effectLst>
            <a:outerShdw dist="107763" dir="2700000" algn="ctr" rotWithShape="0">
              <a:schemeClr val="bg2"/>
            </a:outerShdw>
          </a:effectLst>
        </p:spPr>
        <p:txBody>
          <a:bodyPr/>
          <a:lstStyle/>
          <a:p>
            <a:r>
              <a:rPr lang="en-US" altLang="en-US" sz="6000"/>
              <a:t>ELECTRONICS / VFD</a:t>
            </a:r>
            <a:r>
              <a:rPr lang="en-US" altLang="en-US"/>
              <a:t>	 </a:t>
            </a:r>
          </a:p>
        </p:txBody>
      </p:sp>
      <p:sp>
        <p:nvSpPr>
          <p:cNvPr id="4099" name="Rectangle 3"/>
          <p:cNvSpPr>
            <a:spLocks noGrp="1" noChangeArrowheads="1"/>
          </p:cNvSpPr>
          <p:nvPr>
            <p:ph type="subTitle" idx="1"/>
          </p:nvPr>
        </p:nvSpPr>
        <p:spPr>
          <a:xfrm>
            <a:off x="1316038" y="3435350"/>
            <a:ext cx="6397625" cy="779463"/>
          </a:xfrm>
          <a:gradFill rotWithShape="0">
            <a:gsLst>
              <a:gs pos="0">
                <a:srgbClr val="32ADCB">
                  <a:gamma/>
                  <a:shade val="89804"/>
                  <a:invGamma/>
                </a:srgbClr>
              </a:gs>
              <a:gs pos="50000">
                <a:srgbClr val="32ADCB"/>
              </a:gs>
              <a:gs pos="100000">
                <a:srgbClr val="32ADCB">
                  <a:gamma/>
                  <a:shade val="89804"/>
                  <a:invGamma/>
                </a:srgbClr>
              </a:gs>
            </a:gsLst>
            <a:lin ang="5400000" scaled="1"/>
          </a:gradFill>
          <a:ln w="50800" cap="flat">
            <a:solidFill>
              <a:srgbClr val="00279F"/>
            </a:solidFill>
            <a:miter lim="800000"/>
            <a:headEnd/>
            <a:tailEnd/>
          </a:ln>
          <a:effectLst>
            <a:outerShdw dist="107763" dir="2700000" algn="ctr" rotWithShape="0">
              <a:schemeClr val="bg2"/>
            </a:outerShdw>
          </a:effectLst>
        </p:spPr>
        <p:txBody>
          <a:bodyPr/>
          <a:lstStyle/>
          <a:p>
            <a:pPr marL="342900" indent="-342900"/>
            <a:r>
              <a:rPr lang="en-US" altLang="en-US" sz="4800">
                <a:solidFill>
                  <a:schemeClr val="tx2"/>
                </a:solidFill>
              </a:rPr>
              <a:t>Electronic Controls</a:t>
            </a:r>
          </a:p>
          <a:p>
            <a:pPr marL="2057400" lvl="4" indent="-228600"/>
            <a:endParaRPr lang="en-US" altLang="en-US">
              <a:solidFill>
                <a:schemeClr val="tx2"/>
              </a:solidFill>
            </a:endParaRPr>
          </a:p>
          <a:p>
            <a:pPr marL="342900" indent="-342900"/>
            <a:endParaRPr lang="en-US" altLang="en-US" sz="2000">
              <a:solidFill>
                <a:schemeClr val="tx2"/>
              </a:solidFill>
            </a:endParaRPr>
          </a:p>
        </p:txBody>
      </p:sp>
      <p:sp>
        <p:nvSpPr>
          <p:cNvPr id="4100" name="Rectangle 4"/>
          <p:cNvSpPr>
            <a:spLocks noChangeArrowheads="1"/>
          </p:cNvSpPr>
          <p:nvPr/>
        </p:nvSpPr>
        <p:spPr bwMode="auto">
          <a:xfrm>
            <a:off x="3938588" y="4525963"/>
            <a:ext cx="126682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4000" u="none"/>
              <a:t>FOR</a:t>
            </a:r>
          </a:p>
        </p:txBody>
      </p:sp>
      <p:sp>
        <p:nvSpPr>
          <p:cNvPr id="4101" name="Rectangle 5"/>
          <p:cNvSpPr>
            <a:spLocks noChangeArrowheads="1"/>
          </p:cNvSpPr>
          <p:nvPr/>
        </p:nvSpPr>
        <p:spPr bwMode="auto">
          <a:xfrm>
            <a:off x="3332163" y="5418138"/>
            <a:ext cx="244475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altLang="en-US" sz="5400" u="none"/>
              <a:t>HVAC</a:t>
            </a:r>
          </a:p>
        </p:txBody>
      </p:sp>
      <p:sp>
        <p:nvSpPr>
          <p:cNvPr id="4102" name="Rectangle 6"/>
          <p:cNvSpPr>
            <a:spLocks noChangeArrowheads="1"/>
          </p:cNvSpPr>
          <p:nvPr/>
        </p:nvSpPr>
        <p:spPr bwMode="auto">
          <a:xfrm>
            <a:off x="3468688" y="5218113"/>
            <a:ext cx="2295525" cy="849312"/>
          </a:xfrm>
          <a:prstGeom prst="rect">
            <a:avLst/>
          </a:prstGeom>
          <a:gradFill rotWithShape="0">
            <a:gsLst>
              <a:gs pos="0">
                <a:srgbClr val="32ADCB"/>
              </a:gs>
              <a:gs pos="100000">
                <a:srgbClr val="32ADCB">
                  <a:gamma/>
                  <a:shade val="89804"/>
                  <a:invGamma/>
                </a:srgbClr>
              </a:gs>
            </a:gsLst>
            <a:lin ang="5400000" scaled="1"/>
          </a:gradFill>
          <a:ln w="50800">
            <a:solidFill>
              <a:srgbClr val="114FFB"/>
            </a:solidFill>
            <a:miter lim="800000"/>
            <a:headEnd/>
            <a:tailEnd/>
          </a:ln>
          <a:effectLst>
            <a:outerShdw dist="107763" dir="2700000" algn="ctr" rotWithShape="0">
              <a:schemeClr val="bg2"/>
            </a:outerShdw>
          </a:effectLst>
        </p:spPr>
        <p:txBody>
          <a:bodyPr wrap="none" anchor="ctr"/>
          <a:lstStyle/>
          <a:p>
            <a:endParaRPr lang="en-US"/>
          </a:p>
        </p:txBody>
      </p:sp>
      <p:sp>
        <p:nvSpPr>
          <p:cNvPr id="4103" name="Rectangle 7"/>
          <p:cNvSpPr>
            <a:spLocks noChangeArrowheads="1"/>
          </p:cNvSpPr>
          <p:nvPr/>
        </p:nvSpPr>
        <p:spPr bwMode="auto">
          <a:xfrm>
            <a:off x="3592513" y="5176838"/>
            <a:ext cx="221297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5400" u="none"/>
              <a:t>HVAC</a:t>
            </a:r>
          </a:p>
        </p:txBody>
      </p:sp>
    </p:spTree>
  </p:cSld>
  <p:clrMapOvr>
    <a:overrideClrMapping bg1="dk2" tx1="lt1" bg2="dk1" tx2="lt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3971"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22626"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2"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22627"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3" name="Object 1029">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22628" name="Bitmap Image" r:id="rId8" imgW="2990260" imgH="2294118" progId="Paint.Picture">
                  <p:embed/>
                </p:oleObj>
              </mc:Choice>
              <mc:Fallback>
                <p:oleObj name="Bitmap Image" r:id="rId8" imgW="2990260" imgH="2294118" progId="Paint.Picture">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4" name="Object 1030">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22629" name="Bitmap Image" r:id="rId10" imgW="3494203" imgH="2276370" progId="Paint.Picture">
                  <p:embed/>
                </p:oleObj>
              </mc:Choice>
              <mc:Fallback>
                <p:oleObj name="Bitmap Image" r:id="rId10" imgW="3494203" imgH="2276370" progId="Paint.Picture">
                  <p:embed/>
                  <p:pic>
                    <p:nvPicPr>
                      <p:cNvPr id="0" name="Object 10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5" name="Object 1031">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22630" name="Bitmap Image" r:id="rId12" imgW="6638161" imgH="1998359" progId="Paint.Picture">
                  <p:embed/>
                </p:oleObj>
              </mc:Choice>
              <mc:Fallback>
                <p:oleObj name="Bitmap Image" r:id="rId12" imgW="6638161" imgH="1998359" progId="Paint.Picture">
                  <p:embed/>
                  <p:pic>
                    <p:nvPicPr>
                      <p:cNvPr id="0" name="Object 103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976" name="Object 1032">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22631" name="Bitmap Image" r:id="rId14" imgW="6828747" imgH="2522542" progId="Paint.Picture">
                  <p:embed/>
                </p:oleObj>
              </mc:Choice>
              <mc:Fallback>
                <p:oleObj name="Bitmap Image" r:id="rId14" imgW="6828747" imgH="2522542" progId="Paint.Picture">
                  <p:embed/>
                  <p:pic>
                    <p:nvPicPr>
                      <p:cNvPr id="0" name="Object 103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7" name="Rectangle 1033"/>
          <p:cNvSpPr>
            <a:spLocks noChangeArrowheads="1"/>
          </p:cNvSpPr>
          <p:nvPr/>
        </p:nvSpPr>
        <p:spPr bwMode="auto">
          <a:xfrm>
            <a:off x="2052638" y="214313"/>
            <a:ext cx="494823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DC LINE REACTOR</a:t>
            </a:r>
            <a:endParaRPr lang="en-US" altLang="en-US" u="none"/>
          </a:p>
        </p:txBody>
      </p:sp>
      <p:sp>
        <p:nvSpPr>
          <p:cNvPr id="83978" name="Rectangle 1034"/>
          <p:cNvSpPr>
            <a:spLocks noChangeArrowheads="1"/>
          </p:cNvSpPr>
          <p:nvPr/>
        </p:nvSpPr>
        <p:spPr bwMode="auto">
          <a:xfrm>
            <a:off x="381000" y="1066800"/>
            <a:ext cx="8382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HELPS TO SMOOTHE CURRENT WAVEFORM</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247650"/>
            <a:ext cx="9144000" cy="1143000"/>
          </a:xfrm>
        </p:spPr>
        <p:txBody>
          <a:bodyPr/>
          <a:lstStyle/>
          <a:p>
            <a:r>
              <a:rPr lang="en-US" altLang="en-US" sz="6600" b="1" u="sng"/>
              <a:t>DC LINE REACTOR</a:t>
            </a:r>
            <a:endParaRPr lang="en-US" altLang="en-US" sz="6600" b="1"/>
          </a:p>
        </p:txBody>
      </p:sp>
      <p:sp>
        <p:nvSpPr>
          <p:cNvPr id="74755" name="Rectangle 3"/>
          <p:cNvSpPr>
            <a:spLocks noGrp="1" noChangeArrowheads="1"/>
          </p:cNvSpPr>
          <p:nvPr>
            <p:ph type="body" sz="half" idx="1"/>
          </p:nvPr>
        </p:nvSpPr>
        <p:spPr>
          <a:xfrm>
            <a:off x="0" y="2057400"/>
            <a:ext cx="4800600" cy="4114800"/>
          </a:xfrm>
        </p:spPr>
        <p:txBody>
          <a:bodyPr/>
          <a:lstStyle/>
          <a:p>
            <a:r>
              <a:rPr lang="en-US" altLang="en-US" sz="4000" b="1"/>
              <a:t>Consists of an iron-core inductor, designed and sized to reduce variations in current wave from.</a:t>
            </a:r>
          </a:p>
        </p:txBody>
      </p:sp>
      <p:pic>
        <p:nvPicPr>
          <p:cNvPr id="74762" name="Picture 10" descr="E:\Files\Clipart\Electronics\DClink.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52988" y="1895475"/>
            <a:ext cx="3810000" cy="3943350"/>
          </a:xfrm>
        </p:spPr>
      </p:pic>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47650"/>
            <a:ext cx="9144000" cy="1143000"/>
          </a:xfrm>
        </p:spPr>
        <p:txBody>
          <a:bodyPr/>
          <a:lstStyle/>
          <a:p>
            <a:r>
              <a:rPr lang="en-US" altLang="en-US" sz="6600" b="1" u="sng"/>
              <a:t>DC LINE REACTOR</a:t>
            </a:r>
            <a:endParaRPr lang="en-US" altLang="en-US" sz="6600" b="1"/>
          </a:p>
        </p:txBody>
      </p:sp>
      <p:sp>
        <p:nvSpPr>
          <p:cNvPr id="80899" name="Rectangle 3"/>
          <p:cNvSpPr>
            <a:spLocks noGrp="1" noChangeArrowheads="1"/>
          </p:cNvSpPr>
          <p:nvPr>
            <p:ph type="body" sz="half" idx="1"/>
          </p:nvPr>
        </p:nvSpPr>
        <p:spPr>
          <a:xfrm>
            <a:off x="457200" y="2057400"/>
            <a:ext cx="4343400" cy="4114800"/>
          </a:xfrm>
        </p:spPr>
        <p:txBody>
          <a:bodyPr/>
          <a:lstStyle/>
          <a:p>
            <a:r>
              <a:rPr lang="en-US" altLang="en-US" sz="4000" b="1"/>
              <a:t>Vary in sizes according to Kw, some reactors can get quite large and heavy.</a:t>
            </a:r>
          </a:p>
        </p:txBody>
      </p:sp>
      <p:pic>
        <p:nvPicPr>
          <p:cNvPr id="80903" name="Picture 7" descr="E:\Files\Clipart\Electronics\dclinkbw.jpg"/>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876800" y="2057400"/>
            <a:ext cx="3810000" cy="3713163"/>
          </a:xfrm>
        </p:spPr>
      </p:pic>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6000" b="1" u="sng"/>
              <a:t>DC LINE REACTOR</a:t>
            </a:r>
            <a:endParaRPr lang="en-US" altLang="en-US" sz="6600" b="1"/>
          </a:p>
        </p:txBody>
      </p:sp>
      <p:sp>
        <p:nvSpPr>
          <p:cNvPr id="82947" name="Rectangle 3"/>
          <p:cNvSpPr>
            <a:spLocks noGrp="1" noChangeArrowheads="1"/>
          </p:cNvSpPr>
          <p:nvPr>
            <p:ph type="body" sz="half" idx="1"/>
          </p:nvPr>
        </p:nvSpPr>
        <p:spPr>
          <a:xfrm flipV="1">
            <a:off x="-76200" y="6858000"/>
            <a:ext cx="76200" cy="219075"/>
          </a:xfrm>
        </p:spPr>
        <p:txBody>
          <a:bodyPr/>
          <a:lstStyle/>
          <a:p>
            <a:endParaRPr lang="en-US" altLang="en-US" sz="4000" b="1"/>
          </a:p>
        </p:txBody>
      </p:sp>
      <p:sp>
        <p:nvSpPr>
          <p:cNvPr id="82949" name="Rectangle 5"/>
          <p:cNvSpPr>
            <a:spLocks noGrp="1" noChangeArrowheads="1"/>
          </p:cNvSpPr>
          <p:nvPr>
            <p:ph type="clipArt" sz="half" idx="2"/>
          </p:nvPr>
        </p:nvSpPr>
        <p:spPr>
          <a:xfrm flipV="1">
            <a:off x="9144000" y="6737350"/>
            <a:ext cx="76200" cy="120650"/>
          </a:xfrm>
        </p:spPr>
      </p:sp>
      <p:pic>
        <p:nvPicPr>
          <p:cNvPr id="82950" name="Picture 6" descr="E:\Files\Clipart\Electronics\3phase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8067675"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6019"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23661"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0"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23662"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1"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23663"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2"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23664"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3"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23665"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4"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23666"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025"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23667"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6" name="Rectangle 10"/>
          <p:cNvSpPr>
            <a:spLocks noChangeArrowheads="1"/>
          </p:cNvSpPr>
          <p:nvPr/>
        </p:nvSpPr>
        <p:spPr bwMode="auto">
          <a:xfrm>
            <a:off x="1009650" y="342900"/>
            <a:ext cx="77549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ELECTROLYTIC CAPACITORS</a:t>
            </a:r>
            <a:endParaRPr lang="en-US" altLang="en-US" u="none"/>
          </a:p>
        </p:txBody>
      </p:sp>
      <p:sp>
        <p:nvSpPr>
          <p:cNvPr id="86027" name="Rectangle 11"/>
          <p:cNvSpPr>
            <a:spLocks noChangeArrowheads="1"/>
          </p:cNvSpPr>
          <p:nvPr/>
        </p:nvSpPr>
        <p:spPr bwMode="auto">
          <a:xfrm>
            <a:off x="371475" y="1066800"/>
            <a:ext cx="87725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CONVERT PULSATING DC INTO CONSTANT DC</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47650"/>
            <a:ext cx="9144000" cy="1143000"/>
          </a:xfrm>
        </p:spPr>
        <p:txBody>
          <a:bodyPr/>
          <a:lstStyle/>
          <a:p>
            <a:r>
              <a:rPr lang="en-US" altLang="en-US" sz="6600" b="1" u="sng"/>
              <a:t>CAPACITORS</a:t>
            </a:r>
            <a:endParaRPr lang="en-US" altLang="en-US" sz="6600" b="1"/>
          </a:p>
        </p:txBody>
      </p:sp>
      <p:sp>
        <p:nvSpPr>
          <p:cNvPr id="96259" name="Rectangle 3"/>
          <p:cNvSpPr>
            <a:spLocks noGrp="1" noChangeArrowheads="1"/>
          </p:cNvSpPr>
          <p:nvPr>
            <p:ph type="body" sz="half" idx="1"/>
          </p:nvPr>
        </p:nvSpPr>
        <p:spPr>
          <a:xfrm>
            <a:off x="381000" y="2057400"/>
            <a:ext cx="4800600" cy="4114800"/>
          </a:xfrm>
        </p:spPr>
        <p:txBody>
          <a:bodyPr/>
          <a:lstStyle/>
          <a:p>
            <a:r>
              <a:rPr lang="en-US" altLang="en-US" sz="4000" b="1"/>
              <a:t>Electrolytic capacitors are polarized, which means they are sensitive to bus polarity.</a:t>
            </a:r>
          </a:p>
        </p:txBody>
      </p:sp>
      <p:pic>
        <p:nvPicPr>
          <p:cNvPr id="96263" name="Picture 7" descr="E:\Files\Clipart\Electronics\cap.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1981200"/>
            <a:ext cx="3810000" cy="3873500"/>
          </a:xfrm>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26"/>
          <p:cNvSpPr>
            <a:spLocks noGrp="1" noChangeArrowheads="1"/>
          </p:cNvSpPr>
          <p:nvPr>
            <p:ph type="title"/>
          </p:nvPr>
        </p:nvSpPr>
        <p:spPr>
          <a:xfrm>
            <a:off x="0" y="247650"/>
            <a:ext cx="9144000" cy="1143000"/>
          </a:xfrm>
        </p:spPr>
        <p:txBody>
          <a:bodyPr/>
          <a:lstStyle/>
          <a:p>
            <a:r>
              <a:rPr lang="en-US" altLang="en-US" sz="6600" b="1" u="sng"/>
              <a:t>CAPACITORS</a:t>
            </a:r>
            <a:endParaRPr lang="en-US" altLang="en-US" sz="6600" b="1"/>
          </a:p>
        </p:txBody>
      </p:sp>
      <p:sp>
        <p:nvSpPr>
          <p:cNvPr id="201731" name="Rectangle 1027"/>
          <p:cNvSpPr>
            <a:spLocks noGrp="1" noChangeArrowheads="1"/>
          </p:cNvSpPr>
          <p:nvPr>
            <p:ph type="body" sz="half" idx="1"/>
          </p:nvPr>
        </p:nvSpPr>
        <p:spPr>
          <a:xfrm>
            <a:off x="0" y="1905000"/>
            <a:ext cx="4800600" cy="4114800"/>
          </a:xfrm>
        </p:spPr>
        <p:txBody>
          <a:bodyPr/>
          <a:lstStyle/>
          <a:p>
            <a:r>
              <a:rPr lang="en-US" altLang="en-US" sz="4000" b="1"/>
              <a:t>Their maximum voltage rating is 400 volts DC, due to the properties of the dielectric material separating the plates.</a:t>
            </a:r>
          </a:p>
        </p:txBody>
      </p:sp>
      <p:pic>
        <p:nvPicPr>
          <p:cNvPr id="201732" name="Picture 1028" descr="E:\Files\Clipart\Electronics\cap.gi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1981200"/>
            <a:ext cx="3810000" cy="3873500"/>
          </a:xfrm>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1026"/>
          <p:cNvSpPr>
            <a:spLocks noGrp="1" noChangeArrowheads="1"/>
          </p:cNvSpPr>
          <p:nvPr>
            <p:ph type="title"/>
          </p:nvPr>
        </p:nvSpPr>
        <p:spPr>
          <a:xfrm>
            <a:off x="0" y="247650"/>
            <a:ext cx="9144000" cy="1143000"/>
          </a:xfrm>
        </p:spPr>
        <p:txBody>
          <a:bodyPr/>
          <a:lstStyle/>
          <a:p>
            <a:r>
              <a:rPr lang="en-US" altLang="en-US" sz="6600" b="1" u="sng"/>
              <a:t>CAPACITORS</a:t>
            </a:r>
            <a:endParaRPr lang="en-US" altLang="en-US" sz="6600" b="1"/>
          </a:p>
        </p:txBody>
      </p:sp>
      <p:sp>
        <p:nvSpPr>
          <p:cNvPr id="306179" name="Rectangle 1027"/>
          <p:cNvSpPr>
            <a:spLocks noGrp="1" noChangeArrowheads="1"/>
          </p:cNvSpPr>
          <p:nvPr>
            <p:ph type="body" sz="half" idx="1"/>
          </p:nvPr>
        </p:nvSpPr>
        <p:spPr>
          <a:xfrm>
            <a:off x="457200" y="1600200"/>
            <a:ext cx="4343400" cy="4114800"/>
          </a:xfrm>
        </p:spPr>
        <p:txBody>
          <a:bodyPr/>
          <a:lstStyle/>
          <a:p>
            <a:r>
              <a:rPr lang="en-US" altLang="en-US" sz="4000" b="1"/>
              <a:t>The capacitor would then resemble this image in theory. Small pulses added, and a steady stream as an output.</a:t>
            </a:r>
          </a:p>
        </p:txBody>
      </p:sp>
      <p:pic>
        <p:nvPicPr>
          <p:cNvPr id="306183" name="Picture 1031" descr="D:\School\BMPs\CapTank.bmp"/>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33963" y="1809750"/>
            <a:ext cx="3446462" cy="4114800"/>
          </a:xfrm>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247650"/>
            <a:ext cx="9144000" cy="1143000"/>
          </a:xfrm>
        </p:spPr>
        <p:txBody>
          <a:bodyPr/>
          <a:lstStyle/>
          <a:p>
            <a:r>
              <a:rPr lang="en-US" altLang="en-US" sz="6600" b="1" u="sng"/>
              <a:t>CAPACITORS</a:t>
            </a:r>
            <a:endParaRPr lang="en-US" altLang="en-US" sz="6600" b="1"/>
          </a:p>
        </p:txBody>
      </p:sp>
      <p:sp>
        <p:nvSpPr>
          <p:cNvPr id="97283" name="Rectangle 3"/>
          <p:cNvSpPr>
            <a:spLocks noGrp="1" noChangeArrowheads="1"/>
          </p:cNvSpPr>
          <p:nvPr>
            <p:ph type="body" sz="half" idx="1"/>
          </p:nvPr>
        </p:nvSpPr>
        <p:spPr>
          <a:xfrm>
            <a:off x="381000" y="2057400"/>
            <a:ext cx="4800600" cy="4114800"/>
          </a:xfrm>
        </p:spPr>
        <p:txBody>
          <a:bodyPr/>
          <a:lstStyle/>
          <a:p>
            <a:r>
              <a:rPr lang="en-US" altLang="en-US" sz="4000" b="1"/>
              <a:t>Remember!!!!!         Be </a:t>
            </a:r>
            <a:r>
              <a:rPr lang="en-US" altLang="en-US" sz="4000" b="1">
                <a:solidFill>
                  <a:schemeClr val="accent1"/>
                </a:solidFill>
              </a:rPr>
              <a:t>100% SURE</a:t>
            </a:r>
            <a:r>
              <a:rPr lang="en-US" altLang="en-US" sz="4000" b="1"/>
              <a:t> of the polarity of DC capacitors before energizing,               OR ELSE…...</a:t>
            </a:r>
          </a:p>
        </p:txBody>
      </p:sp>
      <p:pic>
        <p:nvPicPr>
          <p:cNvPr id="97287" name="Picture 7" descr="E:\Files\Clipart\bill1v.gi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7613" y="1809750"/>
            <a:ext cx="3460750" cy="4114800"/>
          </a:xfrm>
        </p:spPr>
      </p:pic>
      <p:pic>
        <p:nvPicPr>
          <p:cNvPr id="97290" name="kabo2977.wav">
            <a:hlinkClick r:id="" action="ppaction://media"/>
          </p:cNvPr>
          <p:cNvPicPr>
            <a:picLocks noChangeAspect="1" noChangeArrowheads="1"/>
          </p:cNvPicPr>
          <p:nvPr>
            <a:wavAudioFile r:embed="rId1" name="kaboom2.wav"/>
          </p:nvPr>
        </p:nvPicPr>
        <p:blipFill>
          <a:blip r:embed="rId4">
            <a:extLst>
              <a:ext uri="{28A0092B-C50C-407E-A947-70E740481C1C}">
                <a14:useLocalDpi xmlns:a14="http://schemas.microsoft.com/office/drawing/2010/main" val="0"/>
              </a:ext>
            </a:extLst>
          </a:blip>
          <a:srcRect/>
          <a:stretch>
            <a:fillRect/>
          </a:stretch>
        </p:blipFill>
        <p:spPr bwMode="auto">
          <a:xfrm>
            <a:off x="9144000" y="6553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000"/>
                                  </p:stCondLst>
                                  <p:childTnLst>
                                    <p:cmd type="call" cmd="playFrom(0.0)">
                                      <p:cBhvr>
                                        <p:cTn id="6" dur="2129" fill="hold"/>
                                        <p:tgtEl>
                                          <p:spTgt spid="972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729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9811"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30840"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30841"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1029">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30842" name="Bitmap Image" r:id="rId8" imgW="2990260" imgH="2294118" progId="Paint.Picture">
                  <p:embed/>
                </p:oleObj>
              </mc:Choice>
              <mc:Fallback>
                <p:oleObj name="Bitmap Image" r:id="rId8" imgW="2990260" imgH="2294118" progId="Paint.Picture">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1030">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30843" name="Bitmap Image" r:id="rId10" imgW="3494203" imgH="2276370" progId="Paint.Picture">
                  <p:embed/>
                </p:oleObj>
              </mc:Choice>
              <mc:Fallback>
                <p:oleObj name="Bitmap Image" r:id="rId10" imgW="3494203" imgH="2276370" progId="Paint.Picture">
                  <p:embed/>
                  <p:pic>
                    <p:nvPicPr>
                      <p:cNvPr id="0" name="Object 10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5" name="Object 1031">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30844" name="Bitmap Image" r:id="rId12" imgW="6638161" imgH="1998359" progId="Paint.Picture">
                  <p:embed/>
                </p:oleObj>
              </mc:Choice>
              <mc:Fallback>
                <p:oleObj name="Bitmap Image" r:id="rId12" imgW="6638161" imgH="1998359" progId="Paint.Picture">
                  <p:embed/>
                  <p:pic>
                    <p:nvPicPr>
                      <p:cNvPr id="0" name="Object 103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6" name="Object 1032">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30845" name="Bitmap Image" r:id="rId14" imgW="6828747" imgH="2522542" progId="Paint.Picture">
                  <p:embed/>
                </p:oleObj>
              </mc:Choice>
              <mc:Fallback>
                <p:oleObj name="Bitmap Image" r:id="rId14" imgW="6828747" imgH="2522542" progId="Paint.Picture">
                  <p:embed/>
                  <p:pic>
                    <p:nvPicPr>
                      <p:cNvPr id="0" name="Object 103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7" name="Object 1033">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30846" name="Bitmap Image" r:id="rId16" imgW="6790275" imgH="2788732" progId="Paint.Picture">
                  <p:embed/>
                </p:oleObj>
              </mc:Choice>
              <mc:Fallback>
                <p:oleObj name="Bitmap Image" r:id="rId16" imgW="6790275" imgH="2788732" progId="Paint.Picture">
                  <p:embed/>
                  <p:pic>
                    <p:nvPicPr>
                      <p:cNvPr id="0" name="Object 103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8" name="Object 1034">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30847" name="Bitmap Image" r:id="rId18" imgW="6761421" imgH="2180628" progId="Paint.Picture">
                  <p:embed/>
                </p:oleObj>
              </mc:Choice>
              <mc:Fallback>
                <p:oleObj name="Bitmap Image" r:id="rId18" imgW="6761421" imgH="2180628" progId="Paint.Picture">
                  <p:embed/>
                  <p:pic>
                    <p:nvPicPr>
                      <p:cNvPr id="0" name="Object 103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9819" name="Rectangle 1035"/>
          <p:cNvSpPr>
            <a:spLocks noChangeArrowheads="1"/>
          </p:cNvSpPr>
          <p:nvPr/>
        </p:nvSpPr>
        <p:spPr bwMode="auto">
          <a:xfrm>
            <a:off x="2057400" y="0"/>
            <a:ext cx="48783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BLEED RESISTORS</a:t>
            </a:r>
            <a:endParaRPr lang="en-US" altLang="en-US" u="none"/>
          </a:p>
        </p:txBody>
      </p:sp>
      <p:sp>
        <p:nvSpPr>
          <p:cNvPr id="119820" name="Rectangle 1036"/>
          <p:cNvSpPr>
            <a:spLocks noChangeArrowheads="1"/>
          </p:cNvSpPr>
          <p:nvPr/>
        </p:nvSpPr>
        <p:spPr bwMode="auto">
          <a:xfrm>
            <a:off x="0" y="685800"/>
            <a:ext cx="88868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BLEED DOWN VOLTAGE HELD IN CAPACITORS</a:t>
            </a:r>
            <a:endParaRPr lang="en-US" altLang="en-US" sz="2000" u="none"/>
          </a:p>
        </p:txBody>
      </p:sp>
      <p:sp>
        <p:nvSpPr>
          <p:cNvPr id="119821" name="Rectangle 1037"/>
          <p:cNvSpPr>
            <a:spLocks noChangeArrowheads="1"/>
          </p:cNvSpPr>
          <p:nvPr/>
        </p:nvSpPr>
        <p:spPr bwMode="auto">
          <a:xfrm>
            <a:off x="457200" y="1143000"/>
            <a:ext cx="64992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WHEN LINE VOLTAGE IS REMOVED</a:t>
            </a:r>
            <a:endParaRPr lang="en-US" altLang="en-US" sz="2000" u="none"/>
          </a:p>
        </p:txBody>
      </p:sp>
      <p:sp>
        <p:nvSpPr>
          <p:cNvPr id="119822" name="Rectangle 1038"/>
          <p:cNvSpPr>
            <a:spLocks noChangeArrowheads="1"/>
          </p:cNvSpPr>
          <p:nvPr/>
        </p:nvSpPr>
        <p:spPr bwMode="auto">
          <a:xfrm>
            <a:off x="0" y="1600200"/>
            <a:ext cx="86344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ACT AS VOLTAGE DIVIDER FOR CAPACITORS</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altLang="en-US" b="1" u="sng"/>
              <a:t>VARIABLE FREQUENCY DRIVES</a:t>
            </a:r>
            <a:endParaRPr lang="en-US" altLang="en-US" b="1"/>
          </a:p>
        </p:txBody>
      </p:sp>
      <p:sp>
        <p:nvSpPr>
          <p:cNvPr id="6147" name="Rectangle 3"/>
          <p:cNvSpPr>
            <a:spLocks noGrp="1" noChangeArrowheads="1"/>
          </p:cNvSpPr>
          <p:nvPr>
            <p:ph type="body" idx="1"/>
          </p:nvPr>
        </p:nvSpPr>
        <p:spPr>
          <a:xfrm>
            <a:off x="685800" y="1981200"/>
            <a:ext cx="7772400" cy="4114800"/>
          </a:xfrm>
          <a:noFill/>
          <a:ln/>
        </p:spPr>
        <p:txBody>
          <a:bodyPr/>
          <a:lstStyle/>
          <a:p>
            <a:r>
              <a:rPr lang="en-US" altLang="en-US" sz="4000" b="1"/>
              <a:t>INTRODUCTION TO VFD BASICS</a:t>
            </a:r>
          </a:p>
          <a:p>
            <a:r>
              <a:rPr lang="en-US" altLang="en-US" sz="4000" b="1"/>
              <a:t>OVERVIEW OF POWER SIDE COMPONENTS</a:t>
            </a:r>
          </a:p>
          <a:p>
            <a:r>
              <a:rPr lang="en-US" altLang="en-US" sz="4000" b="1"/>
              <a:t>FUNCTIONS OF EACH COMPONENT DISCUSSED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14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247650"/>
            <a:ext cx="9144000" cy="1143000"/>
          </a:xfrm>
        </p:spPr>
        <p:txBody>
          <a:bodyPr/>
          <a:lstStyle/>
          <a:p>
            <a:r>
              <a:rPr lang="en-US" altLang="en-US" sz="6600" b="1" u="sng"/>
              <a:t>BLEED RESISTORS</a:t>
            </a:r>
            <a:endParaRPr lang="en-US" altLang="en-US" sz="6600" b="1"/>
          </a:p>
        </p:txBody>
      </p:sp>
      <p:sp>
        <p:nvSpPr>
          <p:cNvPr id="122883" name="Rectangle 3"/>
          <p:cNvSpPr>
            <a:spLocks noGrp="1" noChangeArrowheads="1"/>
          </p:cNvSpPr>
          <p:nvPr>
            <p:ph type="body" sz="half" idx="1"/>
          </p:nvPr>
        </p:nvSpPr>
        <p:spPr>
          <a:xfrm>
            <a:off x="457200" y="1600200"/>
            <a:ext cx="4343400" cy="4114800"/>
          </a:xfrm>
        </p:spPr>
        <p:txBody>
          <a:bodyPr/>
          <a:lstStyle/>
          <a:p>
            <a:r>
              <a:rPr lang="en-US" altLang="en-US" sz="4000" b="1"/>
              <a:t>Complete the necessary path to help dissipate the residual voltage held by the charged plates when power is removed. </a:t>
            </a:r>
          </a:p>
        </p:txBody>
      </p:sp>
      <p:graphicFrame>
        <p:nvGraphicFramePr>
          <p:cNvPr id="122884" name="Object 4"/>
          <p:cNvGraphicFramePr>
            <a:graphicFrameLocks noGrp="1" noChangeAspect="1"/>
          </p:cNvGraphicFramePr>
          <p:nvPr>
            <p:ph type="clipArt" sz="half" idx="2"/>
          </p:nvPr>
        </p:nvGraphicFramePr>
        <p:xfrm>
          <a:off x="5181600" y="1752600"/>
          <a:ext cx="3481388" cy="4343400"/>
        </p:xfrm>
        <a:graphic>
          <a:graphicData uri="http://schemas.openxmlformats.org/presentationml/2006/ole">
            <mc:AlternateContent xmlns:mc="http://schemas.openxmlformats.org/markup-compatibility/2006">
              <mc:Choice xmlns:v="urn:schemas-microsoft-com:vml" Requires="v">
                <p:oleObj spid="_x0000_s331798" name="Bitmap Image" r:id="rId3" imgW="2542787" imgH="2133843" progId="Paint.Picture">
                  <p:embed/>
                </p:oleObj>
              </mc:Choice>
              <mc:Fallback>
                <p:oleObj name="Bitmap Image" r:id="rId3" imgW="2542787" imgH="21338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3481388" cy="4343400"/>
                      </a:xfrm>
                      <a:prstGeom prst="rect">
                        <a:avLst/>
                      </a:prstGeom>
                    </p:spPr>
                  </p:pic>
                </p:oleObj>
              </mc:Fallback>
            </mc:AlternateContent>
          </a:graphicData>
        </a:graphic>
      </p:graphicFrame>
      <p:graphicFrame>
        <p:nvGraphicFramePr>
          <p:cNvPr id="122885" name="Object 5"/>
          <p:cNvGraphicFramePr>
            <a:graphicFrameLocks noChangeAspect="1"/>
          </p:cNvGraphicFramePr>
          <p:nvPr/>
        </p:nvGraphicFramePr>
        <p:xfrm>
          <a:off x="5181600" y="1752600"/>
          <a:ext cx="3505200" cy="4343400"/>
        </p:xfrm>
        <a:graphic>
          <a:graphicData uri="http://schemas.openxmlformats.org/presentationml/2006/ole">
            <mc:AlternateContent xmlns:mc="http://schemas.openxmlformats.org/markup-compatibility/2006">
              <mc:Choice xmlns:v="urn:schemas-microsoft-com:vml" Requires="v">
                <p:oleObj spid="_x0000_s331799" name="Bitmap Image" r:id="rId5" imgW="1590721" imgH="2143091" progId="Paint.Picture">
                  <p:embed/>
                </p:oleObj>
              </mc:Choice>
              <mc:Fallback>
                <p:oleObj name="Bitmap Image" r:id="rId5" imgW="1590721" imgH="2143091"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752600"/>
                        <a:ext cx="3505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0" y="247650"/>
            <a:ext cx="9144000" cy="1143000"/>
          </a:xfrm>
        </p:spPr>
        <p:txBody>
          <a:bodyPr/>
          <a:lstStyle/>
          <a:p>
            <a:r>
              <a:rPr lang="en-US" altLang="en-US" sz="6600" b="1" u="sng"/>
              <a:t>BLEED RESISTORS</a:t>
            </a:r>
            <a:endParaRPr lang="en-US" altLang="en-US" sz="6600" b="1"/>
          </a:p>
        </p:txBody>
      </p:sp>
      <p:sp>
        <p:nvSpPr>
          <p:cNvPr id="199683" name="Rectangle 3"/>
          <p:cNvSpPr>
            <a:spLocks noGrp="1" noChangeArrowheads="1"/>
          </p:cNvSpPr>
          <p:nvPr>
            <p:ph type="body" sz="half" idx="1"/>
          </p:nvPr>
        </p:nvSpPr>
        <p:spPr>
          <a:xfrm>
            <a:off x="533400" y="1828800"/>
            <a:ext cx="4343400" cy="4114800"/>
          </a:xfrm>
        </p:spPr>
        <p:txBody>
          <a:bodyPr/>
          <a:lstStyle/>
          <a:p>
            <a:r>
              <a:rPr lang="en-US" altLang="en-US" sz="4000" b="1"/>
              <a:t>They also insure that the voltage drop across the capacitors will be exactly the same.  </a:t>
            </a:r>
          </a:p>
          <a:p>
            <a:r>
              <a:rPr lang="en-US" altLang="en-US" sz="4000" b="1"/>
              <a:t>(Remember the 400 VDC rating)</a:t>
            </a:r>
          </a:p>
        </p:txBody>
      </p:sp>
      <p:graphicFrame>
        <p:nvGraphicFramePr>
          <p:cNvPr id="199684" name="Object 4"/>
          <p:cNvGraphicFramePr>
            <a:graphicFrameLocks noGrp="1" noChangeAspect="1"/>
          </p:cNvGraphicFramePr>
          <p:nvPr>
            <p:ph type="clipArt" sz="half" idx="2"/>
          </p:nvPr>
        </p:nvGraphicFramePr>
        <p:xfrm>
          <a:off x="5051425" y="1524000"/>
          <a:ext cx="3711575" cy="4724400"/>
        </p:xfrm>
        <a:graphic>
          <a:graphicData uri="http://schemas.openxmlformats.org/presentationml/2006/ole">
            <mc:AlternateContent xmlns:mc="http://schemas.openxmlformats.org/markup-compatibility/2006">
              <mc:Choice xmlns:v="urn:schemas-microsoft-com:vml" Requires="v">
                <p:oleObj spid="_x0000_s199696" name="Bitmap Image" r:id="rId3" imgW="2542787" imgH="2133843" progId="Paint.Picture">
                  <p:embed/>
                </p:oleObj>
              </mc:Choice>
              <mc:Fallback>
                <p:oleObj name="Bitmap Image" r:id="rId3" imgW="2542787" imgH="21338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1425" y="1524000"/>
                        <a:ext cx="3711575" cy="4724400"/>
                      </a:xfrm>
                      <a:prstGeom prst="rect">
                        <a:avLst/>
                      </a:prstGeom>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0" y="247650"/>
            <a:ext cx="9144000" cy="1143000"/>
          </a:xfrm>
        </p:spPr>
        <p:txBody>
          <a:bodyPr/>
          <a:lstStyle/>
          <a:p>
            <a:r>
              <a:rPr lang="en-US" altLang="en-US" sz="6600" b="1" u="sng"/>
              <a:t>BLEED RESISTORS</a:t>
            </a:r>
            <a:endParaRPr lang="en-US" altLang="en-US" sz="6600" b="1"/>
          </a:p>
        </p:txBody>
      </p:sp>
      <p:sp>
        <p:nvSpPr>
          <p:cNvPr id="137219" name="Rectangle 3"/>
          <p:cNvSpPr>
            <a:spLocks noGrp="1" noChangeArrowheads="1"/>
          </p:cNvSpPr>
          <p:nvPr>
            <p:ph type="body" sz="half" idx="1"/>
          </p:nvPr>
        </p:nvSpPr>
        <p:spPr>
          <a:xfrm>
            <a:off x="381000" y="2209800"/>
            <a:ext cx="4343400" cy="4114800"/>
          </a:xfrm>
        </p:spPr>
        <p:txBody>
          <a:bodyPr/>
          <a:lstStyle/>
          <a:p>
            <a:r>
              <a:rPr lang="en-US" altLang="en-US" sz="4000" b="1"/>
              <a:t>If one of the resistors should open, the voltage will be applied on only one cap.</a:t>
            </a:r>
          </a:p>
        </p:txBody>
      </p:sp>
      <p:graphicFrame>
        <p:nvGraphicFramePr>
          <p:cNvPr id="137223" name="Object 7"/>
          <p:cNvGraphicFramePr>
            <a:graphicFrameLocks noGrp="1" noChangeAspect="1"/>
          </p:cNvGraphicFramePr>
          <p:nvPr>
            <p:ph type="clipArt" sz="half" idx="2"/>
          </p:nvPr>
        </p:nvGraphicFramePr>
        <p:xfrm>
          <a:off x="5032375" y="1600200"/>
          <a:ext cx="3730625" cy="4572000"/>
        </p:xfrm>
        <a:graphic>
          <a:graphicData uri="http://schemas.openxmlformats.org/presentationml/2006/ole">
            <mc:AlternateContent xmlns:mc="http://schemas.openxmlformats.org/markup-compatibility/2006">
              <mc:Choice xmlns:v="urn:schemas-microsoft-com:vml" Requires="v">
                <p:oleObj spid="_x0000_s332811" name="Bitmap Image" r:id="rId3" imgW="3952637" imgH="4714976" progId="Paint.Picture">
                  <p:embed/>
                </p:oleObj>
              </mc:Choice>
              <mc:Fallback>
                <p:oleObj name="Bitmap Image" r:id="rId3" imgW="3952637" imgH="4714976"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1600200"/>
                        <a:ext cx="37306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411"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33923"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33924"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33925"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33926"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33927"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33928"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7"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33929"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8"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33930"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9"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33931"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0" name="Rectangle 12"/>
          <p:cNvSpPr>
            <a:spLocks noChangeArrowheads="1"/>
          </p:cNvSpPr>
          <p:nvPr/>
        </p:nvSpPr>
        <p:spPr bwMode="auto">
          <a:xfrm>
            <a:off x="1709738" y="314325"/>
            <a:ext cx="63468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SOFT-START RESISTORS</a:t>
            </a:r>
            <a:endParaRPr lang="en-US" altLang="en-US" u="none"/>
          </a:p>
        </p:txBody>
      </p:sp>
      <p:sp>
        <p:nvSpPr>
          <p:cNvPr id="17421" name="Rectangle 13"/>
          <p:cNvSpPr>
            <a:spLocks noChangeArrowheads="1"/>
          </p:cNvSpPr>
          <p:nvPr/>
        </p:nvSpPr>
        <p:spPr bwMode="auto">
          <a:xfrm>
            <a:off x="-93663" y="990600"/>
            <a:ext cx="269876"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 </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0" y="247650"/>
            <a:ext cx="9144000" cy="1143000"/>
          </a:xfrm>
        </p:spPr>
        <p:txBody>
          <a:bodyPr/>
          <a:lstStyle/>
          <a:p>
            <a:r>
              <a:rPr lang="en-US" altLang="en-US" sz="6000" b="1" u="sng"/>
              <a:t>SOFT START RESISTOR</a:t>
            </a:r>
            <a:endParaRPr lang="en-US" altLang="en-US" sz="6600" b="1"/>
          </a:p>
        </p:txBody>
      </p:sp>
      <p:sp>
        <p:nvSpPr>
          <p:cNvPr id="131075" name="Rectangle 3"/>
          <p:cNvSpPr>
            <a:spLocks noGrp="1" noChangeArrowheads="1"/>
          </p:cNvSpPr>
          <p:nvPr>
            <p:ph type="body" sz="half" idx="1"/>
          </p:nvPr>
        </p:nvSpPr>
        <p:spPr>
          <a:xfrm>
            <a:off x="457200" y="1828800"/>
            <a:ext cx="8305800" cy="4114800"/>
          </a:xfrm>
        </p:spPr>
        <p:txBody>
          <a:bodyPr/>
          <a:lstStyle/>
          <a:p>
            <a:r>
              <a:rPr lang="en-US" altLang="en-US" sz="4000" b="1"/>
              <a:t>What is the resistance of a discharged capacitor?</a:t>
            </a:r>
          </a:p>
          <a:p>
            <a:r>
              <a:rPr lang="en-US" altLang="en-US" sz="4000" b="1"/>
              <a:t>A discharged capacitor has </a:t>
            </a:r>
            <a:r>
              <a:rPr lang="en-US" altLang="en-US" sz="4000" b="1" u="sng"/>
              <a:t>NO</a:t>
            </a:r>
            <a:r>
              <a:rPr lang="en-US" altLang="en-US" sz="4000" b="1"/>
              <a:t> resistance, this is the reason why the needle of an analog meter will jump to 0 ohm when first connected. </a:t>
            </a:r>
          </a:p>
        </p:txBody>
      </p:sp>
      <p:sp>
        <p:nvSpPr>
          <p:cNvPr id="131076" name="Rectangle 4"/>
          <p:cNvSpPr>
            <a:spLocks noGrp="1" noChangeAspect="1" noChangeArrowheads="1"/>
          </p:cNvSpPr>
          <p:nvPr>
            <p:ph type="clipArt" sz="half" idx="2"/>
          </p:nvPr>
        </p:nvSpPr>
        <p:spPr>
          <a:xfrm flipV="1">
            <a:off x="8859838" y="6477000"/>
            <a:ext cx="354012" cy="381000"/>
          </a:xfrm>
        </p:spPr>
      </p:sp>
    </p:spTree>
  </p:cSld>
  <p:clrMapOvr>
    <a:masterClrMapping/>
  </p:clrMapOvr>
  <p:transition>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47650"/>
            <a:ext cx="9144000" cy="1143000"/>
          </a:xfrm>
        </p:spPr>
        <p:txBody>
          <a:bodyPr/>
          <a:lstStyle/>
          <a:p>
            <a:r>
              <a:rPr lang="en-US" altLang="en-US" sz="6000" b="1" u="sng"/>
              <a:t>SOFT START RESISTOR</a:t>
            </a:r>
            <a:endParaRPr lang="en-US" altLang="en-US" sz="6600" b="1"/>
          </a:p>
        </p:txBody>
      </p:sp>
      <p:sp>
        <p:nvSpPr>
          <p:cNvPr id="133123" name="Rectangle 3"/>
          <p:cNvSpPr>
            <a:spLocks noGrp="1" noChangeArrowheads="1"/>
          </p:cNvSpPr>
          <p:nvPr>
            <p:ph type="body" sz="half" idx="1"/>
          </p:nvPr>
        </p:nvSpPr>
        <p:spPr>
          <a:xfrm>
            <a:off x="457200" y="1828800"/>
            <a:ext cx="8305800" cy="4114800"/>
          </a:xfrm>
        </p:spPr>
        <p:txBody>
          <a:bodyPr/>
          <a:lstStyle/>
          <a:p>
            <a:r>
              <a:rPr lang="en-US" altLang="en-US" sz="4000" b="1"/>
              <a:t>As demonstrated, an infinite amount of current will be available for the capacitors to charge to their full potential, which means any fuse or circuit breaker ahead of the caps will definitely open due to this unlimited surge.</a:t>
            </a:r>
          </a:p>
        </p:txBody>
      </p:sp>
      <p:sp>
        <p:nvSpPr>
          <p:cNvPr id="133124" name="Rectangle 4"/>
          <p:cNvSpPr>
            <a:spLocks noGrp="1" noChangeAspect="1" noChangeArrowheads="1"/>
          </p:cNvSpPr>
          <p:nvPr>
            <p:ph type="clipArt" sz="half" idx="2"/>
          </p:nvPr>
        </p:nvSpPr>
        <p:spPr>
          <a:xfrm flipV="1">
            <a:off x="8859838" y="6477000"/>
            <a:ext cx="354012" cy="381000"/>
          </a:xfrm>
        </p:spPr>
      </p:sp>
    </p:spTree>
  </p:cSld>
  <p:clrMapOvr>
    <a:masterClrMapping/>
  </p:clrMapOvr>
  <p:transition>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247650"/>
            <a:ext cx="9144000" cy="1143000"/>
          </a:xfrm>
        </p:spPr>
        <p:txBody>
          <a:bodyPr/>
          <a:lstStyle/>
          <a:p>
            <a:r>
              <a:rPr lang="en-US" altLang="en-US" sz="6000" b="1" u="sng"/>
              <a:t>SOFT START RESISTOR</a:t>
            </a:r>
            <a:endParaRPr lang="en-US" altLang="en-US" sz="6600" b="1"/>
          </a:p>
        </p:txBody>
      </p:sp>
      <p:sp>
        <p:nvSpPr>
          <p:cNvPr id="134147" name="Rectangle 3"/>
          <p:cNvSpPr>
            <a:spLocks noGrp="1" noChangeArrowheads="1"/>
          </p:cNvSpPr>
          <p:nvPr>
            <p:ph type="body" sz="half" idx="1"/>
          </p:nvPr>
        </p:nvSpPr>
        <p:spPr>
          <a:xfrm>
            <a:off x="457200" y="1828800"/>
            <a:ext cx="8305800" cy="4114800"/>
          </a:xfrm>
        </p:spPr>
        <p:txBody>
          <a:bodyPr/>
          <a:lstStyle/>
          <a:p>
            <a:r>
              <a:rPr lang="en-US" altLang="en-US" sz="4000" b="1"/>
              <a:t>How can we slow down this inrush of current to the capacitors?</a:t>
            </a:r>
          </a:p>
          <a:p>
            <a:r>
              <a:rPr lang="en-US" altLang="en-US" sz="4000" b="1"/>
              <a:t>A resistance must be added in series with the capacitors. The size of this resistor will determine the charging time and the available current to the caps.</a:t>
            </a:r>
          </a:p>
        </p:txBody>
      </p:sp>
      <p:sp>
        <p:nvSpPr>
          <p:cNvPr id="134148" name="Rectangle 4"/>
          <p:cNvSpPr>
            <a:spLocks noGrp="1" noChangeAspect="1" noChangeArrowheads="1"/>
          </p:cNvSpPr>
          <p:nvPr>
            <p:ph type="clipArt" sz="half" idx="2"/>
          </p:nvPr>
        </p:nvSpPr>
        <p:spPr>
          <a:xfrm flipV="1">
            <a:off x="8859838" y="6477000"/>
            <a:ext cx="354012" cy="381000"/>
          </a:xfrm>
        </p:spPr>
      </p:sp>
    </p:spTree>
  </p:cSld>
  <p:clrMapOvr>
    <a:masterClrMapping/>
  </p:clrMapOvr>
  <p:transition>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247650"/>
            <a:ext cx="9144000" cy="1143000"/>
          </a:xfrm>
        </p:spPr>
        <p:txBody>
          <a:bodyPr/>
          <a:lstStyle/>
          <a:p>
            <a:r>
              <a:rPr lang="en-US" altLang="en-US" sz="6000" b="1" u="sng"/>
              <a:t>SOFT START RESISTOR</a:t>
            </a:r>
            <a:endParaRPr lang="en-US" altLang="en-US" sz="6600" b="1"/>
          </a:p>
        </p:txBody>
      </p:sp>
      <p:sp>
        <p:nvSpPr>
          <p:cNvPr id="121859" name="Rectangle 3"/>
          <p:cNvSpPr>
            <a:spLocks noGrp="1" noChangeArrowheads="1"/>
          </p:cNvSpPr>
          <p:nvPr>
            <p:ph type="body" sz="half" idx="1"/>
          </p:nvPr>
        </p:nvSpPr>
        <p:spPr>
          <a:xfrm>
            <a:off x="0" y="1752600"/>
            <a:ext cx="4724400" cy="4114800"/>
          </a:xfrm>
        </p:spPr>
        <p:txBody>
          <a:bodyPr/>
          <a:lstStyle/>
          <a:p>
            <a:r>
              <a:rPr lang="en-US" altLang="en-US" sz="4000" b="1"/>
              <a:t>Can the soft start resistor be located in series with the caps at this location to slow down the charging current?</a:t>
            </a:r>
          </a:p>
        </p:txBody>
      </p:sp>
      <p:graphicFrame>
        <p:nvGraphicFramePr>
          <p:cNvPr id="121861" name="Object 5"/>
          <p:cNvGraphicFramePr>
            <a:graphicFrameLocks noGrp="1" noChangeAspect="1"/>
          </p:cNvGraphicFramePr>
          <p:nvPr>
            <p:ph type="clipArt" sz="half" idx="2"/>
          </p:nvPr>
        </p:nvGraphicFramePr>
        <p:xfrm>
          <a:off x="5029200" y="1524000"/>
          <a:ext cx="3711575" cy="4724400"/>
        </p:xfrm>
        <a:graphic>
          <a:graphicData uri="http://schemas.openxmlformats.org/presentationml/2006/ole">
            <mc:AlternateContent xmlns:mc="http://schemas.openxmlformats.org/markup-compatibility/2006">
              <mc:Choice xmlns:v="urn:schemas-microsoft-com:vml" Requires="v">
                <p:oleObj spid="_x0000_s334859" name="Bitmap Image" r:id="rId3" imgW="2542787" imgH="2133843" progId="Paint.Picture">
                  <p:embed/>
                </p:oleObj>
              </mc:Choice>
              <mc:Fallback>
                <p:oleObj name="Bitmap Image" r:id="rId3" imgW="2542787" imgH="2133843"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711575" cy="4724400"/>
                      </a:xfrm>
                      <a:prstGeom prst="rect">
                        <a:avLst/>
                      </a:prstGeom>
                    </p:spPr>
                  </p:pic>
                </p:oleObj>
              </mc:Fallback>
            </mc:AlternateContent>
          </a:graphicData>
        </a:graphic>
      </p:graphicFrame>
      <p:sp>
        <p:nvSpPr>
          <p:cNvPr id="121862" name="AutoShape 6"/>
          <p:cNvSpPr>
            <a:spLocks noChangeArrowheads="1"/>
          </p:cNvSpPr>
          <p:nvPr/>
        </p:nvSpPr>
        <p:spPr bwMode="auto">
          <a:xfrm rot="-1259336">
            <a:off x="7239000" y="4800600"/>
            <a:ext cx="976313" cy="485775"/>
          </a:xfrm>
          <a:prstGeom prst="leftArrow">
            <a:avLst>
              <a:gd name="adj1" fmla="val 50000"/>
              <a:gd name="adj2" fmla="val 50245"/>
            </a:avLst>
          </a:prstGeom>
          <a:solidFill>
            <a:srgbClr val="FF66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1000"/>
                                  </p:stCondLst>
                                  <p:childTnLst>
                                    <p:set>
                                      <p:cBhvr>
                                        <p:cTn id="6" dur="1" fill="hold">
                                          <p:stCondLst>
                                            <p:cond delay="0"/>
                                          </p:stCondLst>
                                        </p:cTn>
                                        <p:tgtEl>
                                          <p:spTgt spid="121862"/>
                                        </p:tgtEl>
                                        <p:attrNameLst>
                                          <p:attrName>style.visibility</p:attrName>
                                        </p:attrNameLst>
                                      </p:cBhvr>
                                      <p:to>
                                        <p:strVal val="visible"/>
                                      </p:to>
                                    </p:set>
                                    <p:anim calcmode="lin" valueType="num">
                                      <p:cBhvr>
                                        <p:cTn id="7" dur="5000" fill="hold"/>
                                        <p:tgtEl>
                                          <p:spTgt spid="121862"/>
                                        </p:tgtEl>
                                        <p:attrNameLst>
                                          <p:attrName>ppt_w</p:attrName>
                                        </p:attrNameLst>
                                      </p:cBhvr>
                                      <p:tavLst>
                                        <p:tav tm="0" fmla="#ppt_w*sin(2.5*pi*$)">
                                          <p:val>
                                            <p:fltVal val="0"/>
                                          </p:val>
                                        </p:tav>
                                        <p:tav tm="100000">
                                          <p:val>
                                            <p:fltVal val="1"/>
                                          </p:val>
                                        </p:tav>
                                      </p:tavLst>
                                    </p:anim>
                                    <p:anim calcmode="lin" valueType="num">
                                      <p:cBhvr>
                                        <p:cTn id="8" dur="5000" fill="hold"/>
                                        <p:tgtEl>
                                          <p:spTgt spid="1218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247650"/>
            <a:ext cx="9144000" cy="1143000"/>
          </a:xfrm>
        </p:spPr>
        <p:txBody>
          <a:bodyPr/>
          <a:lstStyle/>
          <a:p>
            <a:r>
              <a:rPr lang="en-US" altLang="en-US" sz="6000" b="1" u="sng"/>
              <a:t>SOFT START RESISTOR</a:t>
            </a:r>
            <a:endParaRPr lang="en-US" altLang="en-US" sz="6600" b="1"/>
          </a:p>
        </p:txBody>
      </p:sp>
      <p:sp>
        <p:nvSpPr>
          <p:cNvPr id="212995" name="Rectangle 3"/>
          <p:cNvSpPr>
            <a:spLocks noGrp="1" noChangeArrowheads="1"/>
          </p:cNvSpPr>
          <p:nvPr>
            <p:ph type="body" sz="half" idx="1"/>
          </p:nvPr>
        </p:nvSpPr>
        <p:spPr>
          <a:xfrm>
            <a:off x="381000" y="2209800"/>
            <a:ext cx="4343400" cy="4114800"/>
          </a:xfrm>
        </p:spPr>
        <p:txBody>
          <a:bodyPr/>
          <a:lstStyle/>
          <a:p>
            <a:r>
              <a:rPr lang="en-US" altLang="en-US" sz="4000" b="1"/>
              <a:t>No, because it would slow down the charging and discharging effect of the capacitors.</a:t>
            </a:r>
          </a:p>
        </p:txBody>
      </p:sp>
      <p:graphicFrame>
        <p:nvGraphicFramePr>
          <p:cNvPr id="212996" name="Object 4"/>
          <p:cNvGraphicFramePr>
            <a:graphicFrameLocks noGrp="1" noChangeAspect="1"/>
          </p:cNvGraphicFramePr>
          <p:nvPr>
            <p:ph type="clipArt" sz="half" idx="2"/>
          </p:nvPr>
        </p:nvGraphicFramePr>
        <p:xfrm>
          <a:off x="5029200" y="1524000"/>
          <a:ext cx="3711575" cy="4724400"/>
        </p:xfrm>
        <a:graphic>
          <a:graphicData uri="http://schemas.openxmlformats.org/presentationml/2006/ole">
            <mc:AlternateContent xmlns:mc="http://schemas.openxmlformats.org/markup-compatibility/2006">
              <mc:Choice xmlns:v="urn:schemas-microsoft-com:vml" Requires="v">
                <p:oleObj spid="_x0000_s335883" name="Bitmap Image" r:id="rId3" imgW="2542787" imgH="2133843" progId="Paint.Picture">
                  <p:embed/>
                </p:oleObj>
              </mc:Choice>
              <mc:Fallback>
                <p:oleObj name="Bitmap Image" r:id="rId3" imgW="2542787" imgH="21338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711575" cy="4724400"/>
                      </a:xfrm>
                      <a:prstGeom prst="rect">
                        <a:avLst/>
                      </a:prstGeom>
                    </p:spPr>
                  </p:pic>
                </p:oleObj>
              </mc:Fallback>
            </mc:AlternateContent>
          </a:graphicData>
        </a:graphic>
      </p:graphicFrame>
      <p:sp>
        <p:nvSpPr>
          <p:cNvPr id="212998" name="AutoShape 6"/>
          <p:cNvSpPr>
            <a:spLocks noChangeArrowheads="1"/>
          </p:cNvSpPr>
          <p:nvPr/>
        </p:nvSpPr>
        <p:spPr bwMode="auto">
          <a:xfrm>
            <a:off x="7467600" y="2514600"/>
            <a:ext cx="485775" cy="2667000"/>
          </a:xfrm>
          <a:prstGeom prst="upDownArrow">
            <a:avLst>
              <a:gd name="adj1" fmla="val 50000"/>
              <a:gd name="adj2" fmla="val 109804"/>
            </a:avLst>
          </a:prstGeom>
          <a:solidFill>
            <a:srgbClr val="FF66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ransition>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0" y="247650"/>
            <a:ext cx="9144000" cy="1143000"/>
          </a:xfrm>
        </p:spPr>
        <p:txBody>
          <a:bodyPr/>
          <a:lstStyle/>
          <a:p>
            <a:r>
              <a:rPr lang="en-US" altLang="en-US" sz="6000" b="1" u="sng"/>
              <a:t>SOFT START RESISTOR</a:t>
            </a:r>
            <a:endParaRPr lang="en-US" altLang="en-US" sz="6600" b="1"/>
          </a:p>
        </p:txBody>
      </p:sp>
      <p:sp>
        <p:nvSpPr>
          <p:cNvPr id="214019" name="Rectangle 3"/>
          <p:cNvSpPr>
            <a:spLocks noGrp="1" noChangeArrowheads="1"/>
          </p:cNvSpPr>
          <p:nvPr>
            <p:ph type="body" sz="half" idx="1"/>
          </p:nvPr>
        </p:nvSpPr>
        <p:spPr>
          <a:xfrm>
            <a:off x="381000" y="2209800"/>
            <a:ext cx="4343400" cy="4114800"/>
          </a:xfrm>
        </p:spPr>
        <p:txBody>
          <a:bodyPr/>
          <a:lstStyle/>
          <a:p>
            <a:r>
              <a:rPr lang="en-US" altLang="en-US" sz="4000" b="1"/>
              <a:t>The resistor needs to be on the DC bus, since the voltage is always constant.</a:t>
            </a:r>
          </a:p>
        </p:txBody>
      </p:sp>
      <p:graphicFrame>
        <p:nvGraphicFramePr>
          <p:cNvPr id="214020" name="Object 4"/>
          <p:cNvGraphicFramePr>
            <a:graphicFrameLocks noGrp="1" noChangeAspect="1"/>
          </p:cNvGraphicFramePr>
          <p:nvPr>
            <p:ph type="clipArt" sz="half" idx="2"/>
          </p:nvPr>
        </p:nvGraphicFramePr>
        <p:xfrm>
          <a:off x="5029200" y="1524000"/>
          <a:ext cx="3711575" cy="4724400"/>
        </p:xfrm>
        <a:graphic>
          <a:graphicData uri="http://schemas.openxmlformats.org/presentationml/2006/ole">
            <mc:AlternateContent xmlns:mc="http://schemas.openxmlformats.org/markup-compatibility/2006">
              <mc:Choice xmlns:v="urn:schemas-microsoft-com:vml" Requires="v">
                <p:oleObj spid="_x0000_s336907" name="Bitmap Image" r:id="rId3" imgW="2542787" imgH="2133843" progId="Paint.Picture">
                  <p:embed/>
                </p:oleObj>
              </mc:Choice>
              <mc:Fallback>
                <p:oleObj name="Bitmap Image" r:id="rId3" imgW="2542787" imgH="21338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0"/>
                        <a:ext cx="3711575" cy="4724400"/>
                      </a:xfrm>
                      <a:prstGeom prst="rect">
                        <a:avLst/>
                      </a:prstGeom>
                    </p:spPr>
                  </p:pic>
                </p:oleObj>
              </mc:Fallback>
            </mc:AlternateContent>
          </a:graphicData>
        </a:graphic>
      </p:graphicFrame>
      <p:sp>
        <p:nvSpPr>
          <p:cNvPr id="214022" name="AutoShape 6"/>
          <p:cNvSpPr>
            <a:spLocks noChangeArrowheads="1"/>
          </p:cNvSpPr>
          <p:nvPr/>
        </p:nvSpPr>
        <p:spPr bwMode="auto">
          <a:xfrm rot="-1236625">
            <a:off x="5486400" y="3962400"/>
            <a:ext cx="533400" cy="1509713"/>
          </a:xfrm>
          <a:prstGeom prst="downArrow">
            <a:avLst>
              <a:gd name="adj1" fmla="val 50000"/>
              <a:gd name="adj2" fmla="val 70759"/>
            </a:avLst>
          </a:prstGeom>
          <a:solidFill>
            <a:srgbClr val="FF0000"/>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2000"/>
                                  </p:stCondLst>
                                  <p:childTnLst>
                                    <p:set>
                                      <p:cBhvr>
                                        <p:cTn id="6" dur="1" fill="hold">
                                          <p:stCondLst>
                                            <p:cond delay="0"/>
                                          </p:stCondLst>
                                        </p:cTn>
                                        <p:tgtEl>
                                          <p:spTgt spid="214022"/>
                                        </p:tgtEl>
                                        <p:attrNameLst>
                                          <p:attrName>style.visibility</p:attrName>
                                        </p:attrNameLst>
                                      </p:cBhvr>
                                      <p:to>
                                        <p:strVal val="visible"/>
                                      </p:to>
                                    </p:set>
                                    <p:anim calcmode="lin" valueType="num">
                                      <p:cBhvr>
                                        <p:cTn id="7" dur="500" fill="hold"/>
                                        <p:tgtEl>
                                          <p:spTgt spid="214022"/>
                                        </p:tgtEl>
                                        <p:attrNameLst>
                                          <p:attrName>ppt_w</p:attrName>
                                        </p:attrNameLst>
                                      </p:cBhvr>
                                      <p:tavLst>
                                        <p:tav tm="0">
                                          <p:val>
                                            <p:strVal val="4*#ppt_w"/>
                                          </p:val>
                                        </p:tav>
                                        <p:tav tm="100000">
                                          <p:val>
                                            <p:strVal val="#ppt_w"/>
                                          </p:val>
                                        </p:tav>
                                      </p:tavLst>
                                    </p:anim>
                                    <p:anim calcmode="lin" valueType="num">
                                      <p:cBhvr>
                                        <p:cTn id="8" dur="500" fill="hold"/>
                                        <p:tgtEl>
                                          <p:spTgt spid="21402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z="6000" b="1" u="sng"/>
              <a:t>3 PHASE RECTIFIER</a:t>
            </a:r>
            <a:endParaRPr lang="en-US" altLang="en-US" sz="6600" b="1"/>
          </a:p>
        </p:txBody>
      </p:sp>
      <p:sp>
        <p:nvSpPr>
          <p:cNvPr id="68611" name="Rectangle 3"/>
          <p:cNvSpPr>
            <a:spLocks noGrp="1" noChangeArrowheads="1"/>
          </p:cNvSpPr>
          <p:nvPr>
            <p:ph type="body" sz="half" idx="1"/>
          </p:nvPr>
        </p:nvSpPr>
        <p:spPr>
          <a:xfrm>
            <a:off x="533400" y="2743200"/>
            <a:ext cx="4319588" cy="4114800"/>
          </a:xfrm>
        </p:spPr>
        <p:txBody>
          <a:bodyPr/>
          <a:lstStyle/>
          <a:p>
            <a:r>
              <a:rPr lang="en-US" altLang="en-US" sz="4000" b="1"/>
              <a:t>Made-up of six fast-acting, high voltage diodes.</a:t>
            </a:r>
          </a:p>
        </p:txBody>
      </p:sp>
      <p:graphicFrame>
        <p:nvGraphicFramePr>
          <p:cNvPr id="68616" name="Object 8"/>
          <p:cNvGraphicFramePr>
            <a:graphicFrameLocks noGrp="1" noChangeAspect="1"/>
          </p:cNvGraphicFramePr>
          <p:nvPr>
            <p:ph type="clipArt" sz="half" idx="2"/>
          </p:nvPr>
        </p:nvGraphicFramePr>
        <p:xfrm>
          <a:off x="4675188" y="2049463"/>
          <a:ext cx="3984625" cy="3983037"/>
        </p:xfrm>
        <a:graphic>
          <a:graphicData uri="http://schemas.openxmlformats.org/presentationml/2006/ole">
            <mc:AlternateContent xmlns:mc="http://schemas.openxmlformats.org/markup-compatibility/2006">
              <mc:Choice xmlns:v="urn:schemas-microsoft-com:vml" Requires="v">
                <p:oleObj spid="_x0000_s318475" name="Bitmap Image" r:id="rId3" imgW="2848009" imgH="2724166" progId="Paint.Picture">
                  <p:embed/>
                </p:oleObj>
              </mc:Choice>
              <mc:Fallback>
                <p:oleObj name="Bitmap Image" r:id="rId3" imgW="2848009" imgH="2724166"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188" y="2049463"/>
                        <a:ext cx="3984625" cy="3983037"/>
                      </a:xfrm>
                      <a:prstGeom prst="rect">
                        <a:avLst/>
                      </a:prstGeom>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ChangeArrowheads="1"/>
          </p:cNvSpPr>
          <p:nvPr>
            <p:ph type="title"/>
          </p:nvPr>
        </p:nvSpPr>
        <p:spPr>
          <a:xfrm>
            <a:off x="0" y="247650"/>
            <a:ext cx="9144000" cy="1143000"/>
          </a:xfrm>
        </p:spPr>
        <p:txBody>
          <a:bodyPr/>
          <a:lstStyle/>
          <a:p>
            <a:r>
              <a:rPr lang="en-US" altLang="en-US" sz="6000" b="1" u="sng"/>
              <a:t>SOFT START RELAY</a:t>
            </a:r>
            <a:endParaRPr lang="en-US" altLang="en-US" sz="6600" b="1"/>
          </a:p>
        </p:txBody>
      </p:sp>
      <p:sp>
        <p:nvSpPr>
          <p:cNvPr id="223235" name="Rectangle 1027"/>
          <p:cNvSpPr>
            <a:spLocks noGrp="1" noChangeArrowheads="1"/>
          </p:cNvSpPr>
          <p:nvPr>
            <p:ph type="body" sz="half" idx="1"/>
          </p:nvPr>
        </p:nvSpPr>
        <p:spPr>
          <a:xfrm>
            <a:off x="0" y="1905000"/>
            <a:ext cx="5486400" cy="4572000"/>
          </a:xfrm>
        </p:spPr>
        <p:txBody>
          <a:bodyPr/>
          <a:lstStyle/>
          <a:p>
            <a:r>
              <a:rPr lang="en-US" altLang="en-US" sz="4000" b="1"/>
              <a:t>It is more economical to use a three pole contactor and wire its contacts in parallel, rather than use a huge single pole contactor.</a:t>
            </a:r>
          </a:p>
        </p:txBody>
      </p:sp>
      <p:sp>
        <p:nvSpPr>
          <p:cNvPr id="223236" name="Rectangle 1028"/>
          <p:cNvSpPr>
            <a:spLocks noGrp="1" noChangeArrowheads="1"/>
          </p:cNvSpPr>
          <p:nvPr>
            <p:ph type="clipArt" sz="half" idx="2"/>
          </p:nvPr>
        </p:nvSpPr>
        <p:spPr>
          <a:xfrm flipH="1" flipV="1">
            <a:off x="9144000" y="6686550"/>
            <a:ext cx="100013" cy="171450"/>
          </a:xfrm>
        </p:spPr>
      </p:sp>
      <p:graphicFrame>
        <p:nvGraphicFramePr>
          <p:cNvPr id="223238" name="Object 1030"/>
          <p:cNvGraphicFramePr>
            <a:graphicFrameLocks noChangeAspect="1"/>
          </p:cNvGraphicFramePr>
          <p:nvPr/>
        </p:nvGraphicFramePr>
        <p:xfrm>
          <a:off x="5562600" y="1905000"/>
          <a:ext cx="3200400" cy="4267200"/>
        </p:xfrm>
        <a:graphic>
          <a:graphicData uri="http://schemas.openxmlformats.org/presentationml/2006/ole">
            <mc:AlternateContent xmlns:mc="http://schemas.openxmlformats.org/markup-compatibility/2006">
              <mc:Choice xmlns:v="urn:schemas-microsoft-com:vml" Requires="v">
                <p:oleObj spid="_x0000_s341003" name="Bitmap Image" r:id="rId3" imgW="1467147" imgH="1867179" progId="Paint.Picture">
                  <p:embed/>
                </p:oleObj>
              </mc:Choice>
              <mc:Fallback>
                <p:oleObj name="Bitmap Image" r:id="rId3" imgW="1467147" imgH="1867179" progId="Paint.Picture">
                  <p:embed/>
                  <p:pic>
                    <p:nvPicPr>
                      <p:cNvPr id="0"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905000"/>
                        <a:ext cx="3200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a:xfrm>
            <a:off x="0" y="247650"/>
            <a:ext cx="9144000" cy="1143000"/>
          </a:xfrm>
        </p:spPr>
        <p:txBody>
          <a:bodyPr/>
          <a:lstStyle/>
          <a:p>
            <a:r>
              <a:rPr lang="en-US" altLang="en-US" sz="6000" b="1" u="sng"/>
              <a:t>SOFT START RELAY</a:t>
            </a:r>
            <a:endParaRPr lang="en-US" altLang="en-US" sz="6600" b="1"/>
          </a:p>
        </p:txBody>
      </p:sp>
      <p:sp>
        <p:nvSpPr>
          <p:cNvPr id="224259" name="Rectangle 1027"/>
          <p:cNvSpPr>
            <a:spLocks noGrp="1" noChangeArrowheads="1"/>
          </p:cNvSpPr>
          <p:nvPr>
            <p:ph type="body" sz="half" idx="1"/>
          </p:nvPr>
        </p:nvSpPr>
        <p:spPr>
          <a:xfrm>
            <a:off x="457200" y="1905000"/>
            <a:ext cx="8077200" cy="1524000"/>
          </a:xfrm>
        </p:spPr>
        <p:txBody>
          <a:bodyPr/>
          <a:lstStyle/>
          <a:p>
            <a:r>
              <a:rPr lang="en-US" altLang="en-US" sz="4000" b="1"/>
              <a:t>A transistor may also be used to bypass the resistor.</a:t>
            </a:r>
          </a:p>
        </p:txBody>
      </p:sp>
      <p:sp>
        <p:nvSpPr>
          <p:cNvPr id="224260" name="Rectangle 1028"/>
          <p:cNvSpPr>
            <a:spLocks noGrp="1" noChangeArrowheads="1"/>
          </p:cNvSpPr>
          <p:nvPr>
            <p:ph type="clipArt" sz="half" idx="2"/>
          </p:nvPr>
        </p:nvSpPr>
        <p:spPr>
          <a:xfrm flipH="1" flipV="1">
            <a:off x="9144000" y="6686550"/>
            <a:ext cx="100013" cy="171450"/>
          </a:xfrm>
        </p:spPr>
      </p:sp>
      <p:graphicFrame>
        <p:nvGraphicFramePr>
          <p:cNvPr id="224262" name="Object 1030"/>
          <p:cNvGraphicFramePr>
            <a:graphicFrameLocks noChangeAspect="1"/>
          </p:cNvGraphicFramePr>
          <p:nvPr/>
        </p:nvGraphicFramePr>
        <p:xfrm>
          <a:off x="2286000" y="3505200"/>
          <a:ext cx="4452938" cy="2590800"/>
        </p:xfrm>
        <a:graphic>
          <a:graphicData uri="http://schemas.openxmlformats.org/presentationml/2006/ole">
            <mc:AlternateContent xmlns:mc="http://schemas.openxmlformats.org/markup-compatibility/2006">
              <mc:Choice xmlns:v="urn:schemas-microsoft-com:vml" Requires="v">
                <p:oleObj spid="_x0000_s224274" name="Bitmap Image" r:id="rId3" imgW="1590721" imgH="1133539" progId="Paint.Picture">
                  <p:embed/>
                </p:oleObj>
              </mc:Choice>
              <mc:Fallback>
                <p:oleObj name="Bitmap Image" r:id="rId3" imgW="1590721" imgH="1133539" progId="Paint.Picture">
                  <p:embed/>
                  <p:pic>
                    <p:nvPicPr>
                      <p:cNvPr id="0" name="Object 1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05200"/>
                        <a:ext cx="445293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u="none"/>
          </a:p>
        </p:txBody>
      </p:sp>
      <p:graphicFrame>
        <p:nvGraphicFramePr>
          <p:cNvPr id="21507"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45220"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45221"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45222"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45223"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45224"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45225"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3"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45226"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4"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45227"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5"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45228"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6" name="Object 12">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45229" name="Bitmap Image" r:id="rId22" imgW="6743987" imgH="2931818" progId="Paint.Picture">
                  <p:embed/>
                </p:oleObj>
              </mc:Choice>
              <mc:Fallback>
                <p:oleObj name="Bitmap Image" r:id="rId22" imgW="6743987" imgH="2931818" progId="Paint.Picture">
                  <p:embed/>
                  <p:pic>
                    <p:nvPicPr>
                      <p:cNvPr id="0" name="Object 1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7" name="Object 13">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45230" name="Bitmap Image" r:id="rId24" imgW="6809511" imgH="2846466" progId="Paint.Picture">
                  <p:embed/>
                </p:oleObj>
              </mc:Choice>
              <mc:Fallback>
                <p:oleObj name="Bitmap Image" r:id="rId24" imgW="6809511" imgH="2846466" progId="Paint.Picture">
                  <p:embed/>
                  <p:pic>
                    <p:nvPicPr>
                      <p:cNvPr id="0" name="Object 1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8" name="Object 14">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45231" name="Bitmap Image" r:id="rId26" imgW="6638161" imgH="2866739" progId="Paint.Picture">
                  <p:embed/>
                </p:oleObj>
              </mc:Choice>
              <mc:Fallback>
                <p:oleObj name="Bitmap Image" r:id="rId26" imgW="6638161" imgH="2866739" progId="Paint.Picture">
                  <p:embed/>
                  <p:pic>
                    <p:nvPicPr>
                      <p:cNvPr id="0" name="Object 1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9" name="Rectangle 15"/>
          <p:cNvSpPr>
            <a:spLocks noChangeArrowheads="1"/>
          </p:cNvSpPr>
          <p:nvPr/>
        </p:nvSpPr>
        <p:spPr bwMode="auto">
          <a:xfrm>
            <a:off x="3124200" y="0"/>
            <a:ext cx="23383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DC FUSE</a:t>
            </a:r>
            <a:endParaRPr lang="en-US" altLang="en-US" u="none"/>
          </a:p>
        </p:txBody>
      </p:sp>
      <p:sp>
        <p:nvSpPr>
          <p:cNvPr id="21520" name="Rectangle 16"/>
          <p:cNvSpPr>
            <a:spLocks noChangeArrowheads="1"/>
          </p:cNvSpPr>
          <p:nvPr/>
        </p:nvSpPr>
        <p:spPr bwMode="auto">
          <a:xfrm>
            <a:off x="381000" y="838200"/>
            <a:ext cx="788193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PROTECTS INVERTOR SECTION AGAINST</a:t>
            </a:r>
            <a:endParaRPr lang="en-US" altLang="en-US" sz="2000" u="none"/>
          </a:p>
        </p:txBody>
      </p:sp>
      <p:sp>
        <p:nvSpPr>
          <p:cNvPr id="21521" name="Rectangle 17"/>
          <p:cNvSpPr>
            <a:spLocks noChangeArrowheads="1"/>
          </p:cNvSpPr>
          <p:nvPr/>
        </p:nvSpPr>
        <p:spPr bwMode="auto">
          <a:xfrm>
            <a:off x="1809750" y="1255713"/>
            <a:ext cx="180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endParaRPr lang="en-US" altLang="en-US" sz="2000" u="none"/>
          </a:p>
        </p:txBody>
      </p:sp>
      <p:sp>
        <p:nvSpPr>
          <p:cNvPr id="21522" name="Rectangle 18"/>
          <p:cNvSpPr>
            <a:spLocks noChangeArrowheads="1"/>
          </p:cNvSpPr>
          <p:nvPr/>
        </p:nvSpPr>
        <p:spPr bwMode="auto">
          <a:xfrm>
            <a:off x="0" y="1676400"/>
            <a:ext cx="61261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u="none"/>
              <a:t>     </a:t>
            </a:r>
            <a:r>
              <a:rPr lang="en-US" altLang="en-US" sz="2800" u="none"/>
              <a:t>&gt;</a:t>
            </a:r>
            <a:r>
              <a:rPr lang="en-US" altLang="en-US" sz="2400" u="none"/>
              <a:t>  </a:t>
            </a:r>
            <a:r>
              <a:rPr lang="en-US" altLang="en-US" sz="2800" u="none"/>
              <a:t>USUALLY FAST ACTING FUSE</a:t>
            </a:r>
            <a:endParaRPr lang="en-US" altLang="en-US" sz="2000" u="none"/>
          </a:p>
        </p:txBody>
      </p:sp>
      <p:sp>
        <p:nvSpPr>
          <p:cNvPr id="21523" name="Rectangle 19"/>
          <p:cNvSpPr>
            <a:spLocks noChangeArrowheads="1"/>
          </p:cNvSpPr>
          <p:nvPr/>
        </p:nvSpPr>
        <p:spPr bwMode="auto">
          <a:xfrm>
            <a:off x="838200" y="1219200"/>
            <a:ext cx="319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none"/>
              <a:t>HIGH CURRENTS</a:t>
            </a: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026"/>
          <p:cNvSpPr>
            <a:spLocks noGrp="1" noChangeArrowheads="1"/>
          </p:cNvSpPr>
          <p:nvPr>
            <p:ph type="title"/>
          </p:nvPr>
        </p:nvSpPr>
        <p:spPr>
          <a:xfrm>
            <a:off x="0" y="247650"/>
            <a:ext cx="9144000" cy="1143000"/>
          </a:xfrm>
        </p:spPr>
        <p:txBody>
          <a:bodyPr/>
          <a:lstStyle/>
          <a:p>
            <a:r>
              <a:rPr lang="en-US" altLang="en-US" sz="6000" b="1" u="sng"/>
              <a:t>DC FUSE</a:t>
            </a:r>
            <a:endParaRPr lang="en-US" altLang="en-US" sz="6600" b="1"/>
          </a:p>
        </p:txBody>
      </p:sp>
      <p:sp>
        <p:nvSpPr>
          <p:cNvPr id="228355" name="Rectangle 1027"/>
          <p:cNvSpPr>
            <a:spLocks noGrp="1" noChangeArrowheads="1"/>
          </p:cNvSpPr>
          <p:nvPr>
            <p:ph type="body" sz="half" idx="1"/>
          </p:nvPr>
        </p:nvSpPr>
        <p:spPr>
          <a:xfrm>
            <a:off x="0" y="1905000"/>
            <a:ext cx="5486400" cy="4572000"/>
          </a:xfrm>
        </p:spPr>
        <p:txBody>
          <a:bodyPr/>
          <a:lstStyle/>
          <a:p>
            <a:r>
              <a:rPr lang="en-US" altLang="en-US" sz="4000" b="1"/>
              <a:t>Fast acting fuse, usually bolt-on type on 15 Hp drives and larger. A blown DC fuse most likely means serious and costly inverter problems.</a:t>
            </a:r>
          </a:p>
        </p:txBody>
      </p:sp>
      <p:sp>
        <p:nvSpPr>
          <p:cNvPr id="228356" name="Rectangle 1028"/>
          <p:cNvSpPr>
            <a:spLocks noGrp="1" noChangeArrowheads="1"/>
          </p:cNvSpPr>
          <p:nvPr>
            <p:ph type="clipArt" sz="half" idx="2"/>
          </p:nvPr>
        </p:nvSpPr>
        <p:spPr>
          <a:xfrm flipH="1" flipV="1">
            <a:off x="9144000" y="6686550"/>
            <a:ext cx="100013" cy="171450"/>
          </a:xfrm>
        </p:spPr>
      </p:sp>
      <p:pic>
        <p:nvPicPr>
          <p:cNvPr id="228358" name="Picture 1030" descr="E:\Files\Clipart\Electronics\fln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3228975" cy="3887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000" u="none"/>
          </a:p>
        </p:txBody>
      </p:sp>
      <p:graphicFrame>
        <p:nvGraphicFramePr>
          <p:cNvPr id="23555"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46255"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46256"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46257"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46258"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46259"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46260"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46261"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2"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46262"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3"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46263"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4" name="Object 12">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46264" name="Bitmap Image" r:id="rId22" imgW="6743987" imgH="2931818" progId="Paint.Picture">
                  <p:embed/>
                </p:oleObj>
              </mc:Choice>
              <mc:Fallback>
                <p:oleObj name="Bitmap Image" r:id="rId22" imgW="6743987" imgH="2931818" progId="Paint.Picture">
                  <p:embed/>
                  <p:pic>
                    <p:nvPicPr>
                      <p:cNvPr id="0" name="Object 1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5" name="Object 13">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46265" name="Bitmap Image" r:id="rId24" imgW="6809511" imgH="2846466" progId="Paint.Picture">
                  <p:embed/>
                </p:oleObj>
              </mc:Choice>
              <mc:Fallback>
                <p:oleObj name="Bitmap Image" r:id="rId24" imgW="6809511" imgH="2846466" progId="Paint.Picture">
                  <p:embed/>
                  <p:pic>
                    <p:nvPicPr>
                      <p:cNvPr id="0" name="Object 1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6" name="Object 14">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46266" name="Bitmap Image" r:id="rId26" imgW="6638161" imgH="2866739" progId="Paint.Picture">
                  <p:embed/>
                </p:oleObj>
              </mc:Choice>
              <mc:Fallback>
                <p:oleObj name="Bitmap Image" r:id="rId26" imgW="6638161" imgH="2866739" progId="Paint.Picture">
                  <p:embed/>
                  <p:pic>
                    <p:nvPicPr>
                      <p:cNvPr id="0" name="Object 1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7" name="Object 15">
            <a:hlinkClick r:id="" action="ppaction://ole?verb=0"/>
          </p:cNvPr>
          <p:cNvGraphicFramePr>
            <a:graphicFrameLocks/>
          </p:cNvGraphicFramePr>
          <p:nvPr/>
        </p:nvGraphicFramePr>
        <p:xfrm>
          <a:off x="161925" y="2171700"/>
          <a:ext cx="6704013" cy="2914650"/>
        </p:xfrm>
        <a:graphic>
          <a:graphicData uri="http://schemas.openxmlformats.org/presentationml/2006/ole">
            <mc:AlternateContent xmlns:mc="http://schemas.openxmlformats.org/markup-compatibility/2006">
              <mc:Choice xmlns:v="urn:schemas-microsoft-com:vml" Requires="v">
                <p:oleObj spid="_x0000_s346267" name="Bitmap Image" r:id="rId28" imgW="6713332" imgH="2923660" progId="Paint.Picture">
                  <p:embed/>
                </p:oleObj>
              </mc:Choice>
              <mc:Fallback>
                <p:oleObj name="Bitmap Image" r:id="rId28" imgW="6713332" imgH="2923660" progId="Paint.Picture">
                  <p:embed/>
                  <p:pic>
                    <p:nvPicPr>
                      <p:cNvPr id="0" name="Object 15"/>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1925" y="2171700"/>
                        <a:ext cx="67040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68" name="Rectangle 16"/>
          <p:cNvSpPr>
            <a:spLocks noChangeArrowheads="1"/>
          </p:cNvSpPr>
          <p:nvPr/>
        </p:nvSpPr>
        <p:spPr bwMode="auto">
          <a:xfrm>
            <a:off x="2667000" y="0"/>
            <a:ext cx="37893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HALL-EFFECT</a:t>
            </a:r>
            <a:endParaRPr lang="en-US" altLang="en-US" sz="3200" u="none"/>
          </a:p>
        </p:txBody>
      </p:sp>
      <p:sp>
        <p:nvSpPr>
          <p:cNvPr id="23569" name="Rectangle 17"/>
          <p:cNvSpPr>
            <a:spLocks noChangeArrowheads="1"/>
          </p:cNvSpPr>
          <p:nvPr/>
        </p:nvSpPr>
        <p:spPr bwMode="auto">
          <a:xfrm>
            <a:off x="381000" y="1295400"/>
            <a:ext cx="74676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MONITORS LOAD CURRENT AT DC BUS</a:t>
            </a:r>
            <a:endParaRPr lang="en-US" altLang="en-US" sz="2000" u="none"/>
          </a:p>
        </p:txBody>
      </p:sp>
      <p:sp>
        <p:nvSpPr>
          <p:cNvPr id="23570" name="Rectangle 18"/>
          <p:cNvSpPr>
            <a:spLocks noChangeArrowheads="1"/>
          </p:cNvSpPr>
          <p:nvPr/>
        </p:nvSpPr>
        <p:spPr bwMode="auto">
          <a:xfrm>
            <a:off x="1219200" y="533400"/>
            <a:ext cx="6797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t>CURRENT TRANSFORMER</a:t>
            </a:r>
            <a:endParaRPr lang="en-US" altLang="en-US" sz="4000" u="none"/>
          </a:p>
        </p:txBody>
      </p:sp>
    </p:spTree>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5603"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58554"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58555"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58556"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58557"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58558"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58559"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9"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58560"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0"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58561"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1"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58562"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2" name="Object 12">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58563" name="Bitmap Image" r:id="rId22" imgW="6743987" imgH="2931818" progId="Paint.Picture">
                  <p:embed/>
                </p:oleObj>
              </mc:Choice>
              <mc:Fallback>
                <p:oleObj name="Bitmap Image" r:id="rId22" imgW="6743987" imgH="2931818" progId="Paint.Picture">
                  <p:embed/>
                  <p:pic>
                    <p:nvPicPr>
                      <p:cNvPr id="0" name="Object 1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3" name="Object 13">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58564" name="Bitmap Image" r:id="rId24" imgW="6809511" imgH="2846466" progId="Paint.Picture">
                  <p:embed/>
                </p:oleObj>
              </mc:Choice>
              <mc:Fallback>
                <p:oleObj name="Bitmap Image" r:id="rId24" imgW="6809511" imgH="2846466" progId="Paint.Picture">
                  <p:embed/>
                  <p:pic>
                    <p:nvPicPr>
                      <p:cNvPr id="0" name="Object 1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4" name="Object 14">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58565" name="Bitmap Image" r:id="rId26" imgW="6638161" imgH="2866739" progId="Paint.Picture">
                  <p:embed/>
                </p:oleObj>
              </mc:Choice>
              <mc:Fallback>
                <p:oleObj name="Bitmap Image" r:id="rId26" imgW="6638161" imgH="2866739" progId="Paint.Picture">
                  <p:embed/>
                  <p:pic>
                    <p:nvPicPr>
                      <p:cNvPr id="0" name="Object 1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5" name="Object 15">
            <a:hlinkClick r:id="" action="ppaction://ole?verb=0"/>
          </p:cNvPr>
          <p:cNvGraphicFramePr>
            <a:graphicFrameLocks/>
          </p:cNvGraphicFramePr>
          <p:nvPr/>
        </p:nvGraphicFramePr>
        <p:xfrm>
          <a:off x="161925" y="2171700"/>
          <a:ext cx="6704013" cy="2914650"/>
        </p:xfrm>
        <a:graphic>
          <a:graphicData uri="http://schemas.openxmlformats.org/presentationml/2006/ole">
            <mc:AlternateContent xmlns:mc="http://schemas.openxmlformats.org/markup-compatibility/2006">
              <mc:Choice xmlns:v="urn:schemas-microsoft-com:vml" Requires="v">
                <p:oleObj spid="_x0000_s358566" name="Bitmap Image" r:id="rId28" imgW="6713332" imgH="2923660" progId="Paint.Picture">
                  <p:embed/>
                </p:oleObj>
              </mc:Choice>
              <mc:Fallback>
                <p:oleObj name="Bitmap Image" r:id="rId28" imgW="6713332" imgH="2923660" progId="Paint.Picture">
                  <p:embed/>
                  <p:pic>
                    <p:nvPicPr>
                      <p:cNvPr id="0" name="Object 15"/>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1925" y="2171700"/>
                        <a:ext cx="67040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16" name="Object 16">
            <a:hlinkClick r:id="" action="ppaction://ole?verb=0"/>
          </p:cNvPr>
          <p:cNvGraphicFramePr>
            <a:graphicFrameLocks/>
          </p:cNvGraphicFramePr>
          <p:nvPr/>
        </p:nvGraphicFramePr>
        <p:xfrm>
          <a:off x="4748213" y="2162175"/>
          <a:ext cx="3267075" cy="2733675"/>
        </p:xfrm>
        <a:graphic>
          <a:graphicData uri="http://schemas.openxmlformats.org/presentationml/2006/ole">
            <mc:AlternateContent xmlns:mc="http://schemas.openxmlformats.org/markup-compatibility/2006">
              <mc:Choice xmlns:v="urn:schemas-microsoft-com:vml" Requires="v">
                <p:oleObj spid="_x0000_s358567" name="Bitmap Image" r:id="rId30" imgW="3276262" imgH="2742950" progId="Paint.Picture">
                  <p:embed/>
                </p:oleObj>
              </mc:Choice>
              <mc:Fallback>
                <p:oleObj name="Bitmap Image" r:id="rId30" imgW="3276262" imgH="2742950" progId="Paint.Picture">
                  <p:embed/>
                  <p:pic>
                    <p:nvPicPr>
                      <p:cNvPr id="0" name="Object 16"/>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48213" y="2162175"/>
                        <a:ext cx="32670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17" name="Rectangle 17"/>
          <p:cNvSpPr>
            <a:spLocks noChangeArrowheads="1"/>
          </p:cNvSpPr>
          <p:nvPr/>
        </p:nvSpPr>
        <p:spPr bwMode="auto">
          <a:xfrm>
            <a:off x="1581150" y="285750"/>
            <a:ext cx="664051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THREE PHASE INVERTOR</a:t>
            </a:r>
            <a:endParaRPr lang="en-US" altLang="en-US" u="none"/>
          </a:p>
        </p:txBody>
      </p:sp>
      <p:sp>
        <p:nvSpPr>
          <p:cNvPr id="25618" name="Rectangle 18"/>
          <p:cNvSpPr>
            <a:spLocks noChangeArrowheads="1"/>
          </p:cNvSpPr>
          <p:nvPr/>
        </p:nvSpPr>
        <p:spPr bwMode="auto">
          <a:xfrm>
            <a:off x="609600" y="990600"/>
            <a:ext cx="74850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 &gt;  PROVIDES PWM WAVEFORM TO LOAD</a:t>
            </a:r>
            <a:endParaRPr lang="en-US" altLang="en-US" sz="2000" u="none"/>
          </a:p>
        </p:txBody>
      </p:sp>
      <p:sp>
        <p:nvSpPr>
          <p:cNvPr id="25619" name="Rectangle 19"/>
          <p:cNvSpPr>
            <a:spLocks noChangeArrowheads="1"/>
          </p:cNvSpPr>
          <p:nvPr/>
        </p:nvSpPr>
        <p:spPr bwMode="auto">
          <a:xfrm>
            <a:off x="685800" y="1447800"/>
            <a:ext cx="65262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FAST-FIRING IGBT TECHNOLOGY</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0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0772" name="Rectangle 4"/>
          <p:cNvSpPr>
            <a:spLocks noGrp="1" noChangeArrowheads="1"/>
          </p:cNvSpPr>
          <p:nvPr>
            <p:ph type="title"/>
          </p:nvPr>
        </p:nvSpPr>
        <p:spPr>
          <a:noFill/>
          <a:ln/>
        </p:spPr>
        <p:txBody>
          <a:bodyPr anchor="t" anchorCtr="1"/>
          <a:lstStyle/>
          <a:p>
            <a:r>
              <a:rPr lang="en-US" altLang="en-US" sz="6000" b="1" u="sng"/>
              <a:t>Solid-State Switches</a:t>
            </a:r>
            <a:endParaRPr lang="en-US" altLang="en-US"/>
          </a:p>
        </p:txBody>
      </p:sp>
      <p:sp>
        <p:nvSpPr>
          <p:cNvPr id="160773" name="Rectangle 5"/>
          <p:cNvSpPr>
            <a:spLocks noGrp="1" noChangeArrowheads="1"/>
          </p:cNvSpPr>
          <p:nvPr>
            <p:ph type="body" idx="1"/>
          </p:nvPr>
        </p:nvSpPr>
        <p:spPr>
          <a:noFill/>
          <a:ln/>
        </p:spPr>
        <p:txBody>
          <a:bodyPr/>
          <a:lstStyle/>
          <a:p>
            <a:pPr marL="457200" indent="-457200"/>
            <a:r>
              <a:rPr lang="en-US" altLang="en-US" sz="4000" b="1"/>
              <a:t>Diode</a:t>
            </a:r>
          </a:p>
          <a:p>
            <a:pPr marL="457200" indent="-457200"/>
            <a:r>
              <a:rPr lang="en-US" altLang="en-US" sz="4000" b="1"/>
              <a:t>SCR</a:t>
            </a:r>
          </a:p>
          <a:p>
            <a:pPr marL="457200" indent="-457200"/>
            <a:r>
              <a:rPr lang="en-US" altLang="en-US" sz="4000" b="1"/>
              <a:t>GTO</a:t>
            </a:r>
          </a:p>
          <a:p>
            <a:pPr marL="457200" indent="-457200"/>
            <a:r>
              <a:rPr lang="en-US" altLang="en-US" sz="4000" b="1"/>
              <a:t>Bipolar transistor &amp; Darlington</a:t>
            </a:r>
          </a:p>
          <a:p>
            <a:pPr marL="457200" indent="-457200"/>
            <a:r>
              <a:rPr lang="en-US" altLang="en-US" sz="4000" b="1"/>
              <a:t>IGBT</a:t>
            </a:r>
          </a:p>
        </p:txBody>
      </p:sp>
    </p:spTree>
  </p:cSld>
  <p:clrMapOvr>
    <a:masterClrMapping/>
  </p:clrMapOvr>
  <p:transition>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73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7396" name="Rectangle 4"/>
          <p:cNvSpPr>
            <a:spLocks noGrp="1" noChangeArrowheads="1"/>
          </p:cNvSpPr>
          <p:nvPr>
            <p:ph type="title"/>
          </p:nvPr>
        </p:nvSpPr>
        <p:spPr>
          <a:noFill/>
          <a:ln/>
        </p:spPr>
        <p:txBody>
          <a:bodyPr anchor="t" anchorCtr="1"/>
          <a:lstStyle/>
          <a:p>
            <a:r>
              <a:rPr lang="en-US" altLang="en-US" sz="6000" b="1" u="sng"/>
              <a:t>Diode</a:t>
            </a:r>
            <a:endParaRPr lang="en-US" altLang="en-US"/>
          </a:p>
        </p:txBody>
      </p:sp>
      <p:graphicFrame>
        <p:nvGraphicFramePr>
          <p:cNvPr id="187397" name="Object 5">
            <a:hlinkClick r:id="" action="ppaction://ole?verb=0"/>
          </p:cNvPr>
          <p:cNvGraphicFramePr>
            <a:graphicFrameLocks noGrp="1"/>
          </p:cNvGraphicFramePr>
          <p:nvPr>
            <p:ph idx="1"/>
          </p:nvPr>
        </p:nvGraphicFramePr>
        <p:xfrm>
          <a:off x="685800" y="2590800"/>
          <a:ext cx="7826375" cy="1835150"/>
        </p:xfrm>
        <a:graphic>
          <a:graphicData uri="http://schemas.openxmlformats.org/presentationml/2006/ole">
            <mc:AlternateContent xmlns:mc="http://schemas.openxmlformats.org/markup-compatibility/2006">
              <mc:Choice xmlns:v="urn:schemas-microsoft-com:vml" Requires="v">
                <p:oleObj spid="_x0000_s359435" r:id="rId4" imgW="7824600" imgH="1833480" progId="">
                  <p:embed/>
                </p:oleObj>
              </mc:Choice>
              <mc:Fallback>
                <p:oleObj r:id="rId4" imgW="7824600" imgH="183348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590800"/>
                        <a:ext cx="7826375"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53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5348" name="Rectangle 4"/>
          <p:cNvSpPr>
            <a:spLocks noGrp="1" noChangeArrowheads="1"/>
          </p:cNvSpPr>
          <p:nvPr>
            <p:ph type="title"/>
          </p:nvPr>
        </p:nvSpPr>
        <p:spPr>
          <a:noFill/>
          <a:ln/>
        </p:spPr>
        <p:txBody>
          <a:bodyPr anchor="t" anchorCtr="1"/>
          <a:lstStyle/>
          <a:p>
            <a:r>
              <a:rPr lang="en-US" altLang="en-US" sz="6000" b="1" u="sng"/>
              <a:t>Diode</a:t>
            </a:r>
            <a:endParaRPr lang="en-US" altLang="en-US"/>
          </a:p>
        </p:txBody>
      </p:sp>
      <p:sp>
        <p:nvSpPr>
          <p:cNvPr id="185349" name="Rectangle 5"/>
          <p:cNvSpPr>
            <a:spLocks noGrp="1" noChangeArrowheads="1"/>
          </p:cNvSpPr>
          <p:nvPr>
            <p:ph type="body" idx="1"/>
          </p:nvPr>
        </p:nvSpPr>
        <p:spPr>
          <a:xfrm>
            <a:off x="914400" y="2362200"/>
            <a:ext cx="7772400" cy="4114800"/>
          </a:xfrm>
          <a:noFill/>
          <a:ln/>
        </p:spPr>
        <p:txBody>
          <a:bodyPr/>
          <a:lstStyle/>
          <a:p>
            <a:pPr marL="457200" indent="-457200"/>
            <a:r>
              <a:rPr lang="en-US" altLang="en-US" sz="4000" b="1"/>
              <a:t>Allows current to flow only in one direction.</a:t>
            </a:r>
          </a:p>
          <a:p>
            <a:pPr marL="457200" indent="-457200"/>
            <a:r>
              <a:rPr lang="en-US" altLang="en-US" sz="4000" b="1"/>
              <a:t>The switching occurs at low voltages.</a:t>
            </a:r>
            <a:endParaRPr lang="en-US" alt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49">
                                            <p:txEl>
                                              <p:pRg st="0" end="0"/>
                                            </p:txEl>
                                          </p:spTgt>
                                        </p:tgtEl>
                                        <p:attrNameLst>
                                          <p:attrName>style.visibility</p:attrName>
                                        </p:attrNameLst>
                                      </p:cBhvr>
                                      <p:to>
                                        <p:strVal val="visible"/>
                                      </p:to>
                                    </p:set>
                                    <p:anim calcmode="lin" valueType="num">
                                      <p:cBhvr additive="base">
                                        <p:cTn id="7" dur="500" fill="hold"/>
                                        <p:tgtEl>
                                          <p:spTgt spid="1853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3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349">
                                            <p:txEl>
                                              <p:pRg st="1" end="1"/>
                                            </p:txEl>
                                          </p:spTgt>
                                        </p:tgtEl>
                                        <p:attrNameLst>
                                          <p:attrName>style.visibility</p:attrName>
                                        </p:attrNameLst>
                                      </p:cBhvr>
                                      <p:to>
                                        <p:strVal val="visible"/>
                                      </p:to>
                                    </p:set>
                                    <p:anim calcmode="lin" valueType="num">
                                      <p:cBhvr additive="base">
                                        <p:cTn id="13" dur="500" fill="hold"/>
                                        <p:tgtEl>
                                          <p:spTgt spid="1853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534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32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83300" name="Rectangle 4"/>
          <p:cNvSpPr>
            <a:spLocks noGrp="1" noChangeArrowheads="1"/>
          </p:cNvSpPr>
          <p:nvPr>
            <p:ph type="title"/>
          </p:nvPr>
        </p:nvSpPr>
        <p:spPr>
          <a:noFill/>
          <a:ln/>
        </p:spPr>
        <p:txBody>
          <a:bodyPr anchor="t" anchorCtr="1"/>
          <a:lstStyle/>
          <a:p>
            <a:r>
              <a:rPr lang="en-US" altLang="en-US" sz="6000" b="1" u="sng"/>
              <a:t>Diode</a:t>
            </a:r>
            <a:br>
              <a:rPr lang="en-US" altLang="en-US" sz="6000" b="1" u="sng"/>
            </a:br>
            <a:r>
              <a:rPr lang="en-US" altLang="en-US" sz="4000" b="1">
                <a:solidFill>
                  <a:schemeClr val="tx1"/>
                </a:solidFill>
              </a:rPr>
              <a:t>Used In</a:t>
            </a:r>
            <a:endParaRPr lang="en-US" altLang="en-US">
              <a:solidFill>
                <a:schemeClr val="tx1"/>
              </a:solidFill>
            </a:endParaRPr>
          </a:p>
        </p:txBody>
      </p:sp>
      <p:sp>
        <p:nvSpPr>
          <p:cNvPr id="183301" name="Rectangle 5"/>
          <p:cNvSpPr>
            <a:spLocks noGrp="1" noChangeArrowheads="1"/>
          </p:cNvSpPr>
          <p:nvPr>
            <p:ph type="body" idx="1"/>
          </p:nvPr>
        </p:nvSpPr>
        <p:spPr>
          <a:xfrm>
            <a:off x="914400" y="2743200"/>
            <a:ext cx="7772400" cy="4114800"/>
          </a:xfrm>
          <a:noFill/>
          <a:ln/>
        </p:spPr>
        <p:txBody>
          <a:bodyPr/>
          <a:lstStyle/>
          <a:p>
            <a:pPr marL="457200" indent="-457200"/>
            <a:r>
              <a:rPr lang="en-US" altLang="en-US" sz="4000" b="1"/>
              <a:t>Diode bridge rectifiers.</a:t>
            </a:r>
          </a:p>
          <a:p>
            <a:pPr marL="457200" indent="-457200"/>
            <a:r>
              <a:rPr lang="en-US" altLang="en-US" sz="4000" b="1"/>
              <a:t>Circuits that automatically control drive currents and voltages.</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301">
                                            <p:txEl>
                                              <p:pRg st="0" end="0"/>
                                            </p:txEl>
                                          </p:spTgt>
                                        </p:tgtEl>
                                        <p:attrNameLst>
                                          <p:attrName>style.visibility</p:attrName>
                                        </p:attrNameLst>
                                      </p:cBhvr>
                                      <p:to>
                                        <p:strVal val="visible"/>
                                      </p:to>
                                    </p:set>
                                    <p:anim calcmode="lin" valueType="num">
                                      <p:cBhvr additive="base">
                                        <p:cTn id="7" dur="500" fill="hold"/>
                                        <p:tgtEl>
                                          <p:spTgt spid="1833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3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301">
                                            <p:txEl>
                                              <p:pRg st="1" end="1"/>
                                            </p:txEl>
                                          </p:spTgt>
                                        </p:tgtEl>
                                        <p:attrNameLst>
                                          <p:attrName>style.visibility</p:attrName>
                                        </p:attrNameLst>
                                      </p:cBhvr>
                                      <p:to>
                                        <p:strVal val="visible"/>
                                      </p:to>
                                    </p:set>
                                    <p:anim calcmode="lin" valueType="num">
                                      <p:cBhvr additive="base">
                                        <p:cTn id="13" dur="500" fill="hold"/>
                                        <p:tgtEl>
                                          <p:spTgt spid="1833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30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6000" b="1" u="sng"/>
              <a:t>3 PHASE RECTIFIER</a:t>
            </a:r>
            <a:endParaRPr lang="en-US" altLang="en-US" sz="6600" b="1"/>
          </a:p>
        </p:txBody>
      </p:sp>
      <p:sp>
        <p:nvSpPr>
          <p:cNvPr id="69635" name="Rectangle 3"/>
          <p:cNvSpPr>
            <a:spLocks noGrp="1" noChangeArrowheads="1"/>
          </p:cNvSpPr>
          <p:nvPr>
            <p:ph type="body" sz="half" idx="1"/>
          </p:nvPr>
        </p:nvSpPr>
        <p:spPr>
          <a:xfrm>
            <a:off x="533400" y="2133600"/>
            <a:ext cx="8610600" cy="4114800"/>
          </a:xfrm>
        </p:spPr>
        <p:txBody>
          <a:bodyPr/>
          <a:lstStyle/>
          <a:p>
            <a:r>
              <a:rPr lang="en-US" altLang="en-US" sz="4000" b="1"/>
              <a:t>As the positive half of an AC sine wave enters the rectifier, it will conduct through the respective anode on that phase, and add its potential to the positive bus...</a:t>
            </a:r>
          </a:p>
        </p:txBody>
      </p:sp>
      <p:sp>
        <p:nvSpPr>
          <p:cNvPr id="69637" name="Rectangle 5"/>
          <p:cNvSpPr>
            <a:spLocks noGrp="1" noChangeArrowheads="1"/>
          </p:cNvSpPr>
          <p:nvPr>
            <p:ph type="clipArt" sz="half" idx="2"/>
          </p:nvPr>
        </p:nvSpPr>
        <p:spPr>
          <a:xfrm>
            <a:off x="9144000" y="6705600"/>
            <a:ext cx="228600" cy="152400"/>
          </a:xfrm>
        </p:spPr>
      </p:sp>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027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02756" name="Rectangle 4"/>
          <p:cNvSpPr>
            <a:spLocks noGrp="1" noChangeArrowheads="1"/>
          </p:cNvSpPr>
          <p:nvPr>
            <p:ph type="title"/>
          </p:nvPr>
        </p:nvSpPr>
        <p:spPr>
          <a:noFill/>
          <a:ln/>
        </p:spPr>
        <p:txBody>
          <a:bodyPr anchor="t" anchorCtr="1"/>
          <a:lstStyle/>
          <a:p>
            <a:r>
              <a:rPr lang="en-US" altLang="en-US" sz="6000" b="1" u="sng"/>
              <a:t>IGBT </a:t>
            </a:r>
            <a:r>
              <a:rPr lang="en-US" altLang="en-US"/>
              <a:t/>
            </a:r>
            <a:br>
              <a:rPr lang="en-US" altLang="en-US"/>
            </a:br>
            <a:r>
              <a:rPr lang="en-US" altLang="en-US" sz="4000" b="1">
                <a:solidFill>
                  <a:schemeClr val="tx1"/>
                </a:solidFill>
              </a:rPr>
              <a:t>(Isolated Gate Bipolar Transistor)</a:t>
            </a:r>
            <a:endParaRPr lang="en-US" altLang="en-US" sz="2800">
              <a:solidFill>
                <a:schemeClr val="tx1"/>
              </a:solidFill>
            </a:endParaRPr>
          </a:p>
        </p:txBody>
      </p:sp>
      <p:graphicFrame>
        <p:nvGraphicFramePr>
          <p:cNvPr id="202757" name="Object 5">
            <a:hlinkClick r:id="" action="ppaction://ole?verb=0"/>
          </p:cNvPr>
          <p:cNvGraphicFramePr>
            <a:graphicFrameLocks noGrp="1"/>
          </p:cNvGraphicFramePr>
          <p:nvPr>
            <p:ph idx="1"/>
          </p:nvPr>
        </p:nvGraphicFramePr>
        <p:xfrm>
          <a:off x="914400" y="2819400"/>
          <a:ext cx="7454900" cy="2840038"/>
        </p:xfrm>
        <a:graphic>
          <a:graphicData uri="http://schemas.openxmlformats.org/presentationml/2006/ole">
            <mc:AlternateContent xmlns:mc="http://schemas.openxmlformats.org/markup-compatibility/2006">
              <mc:Choice xmlns:v="urn:schemas-microsoft-com:vml" Requires="v">
                <p:oleObj spid="_x0000_s363531" r:id="rId4" imgW="7453080" imgH="2838240" progId="">
                  <p:embed/>
                </p:oleObj>
              </mc:Choice>
              <mc:Fallback>
                <p:oleObj r:id="rId4" imgW="7453080" imgH="283824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819400"/>
                        <a:ext cx="74549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2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2340" name="Rectangle 4"/>
          <p:cNvSpPr>
            <a:spLocks noGrp="1" noChangeArrowheads="1"/>
          </p:cNvSpPr>
          <p:nvPr>
            <p:ph type="title"/>
          </p:nvPr>
        </p:nvSpPr>
        <p:spPr>
          <a:xfrm>
            <a:off x="533400" y="381000"/>
            <a:ext cx="8077200" cy="1143000"/>
          </a:xfrm>
          <a:noFill/>
          <a:ln/>
        </p:spPr>
        <p:txBody>
          <a:bodyPr anchor="t" anchorCtr="1"/>
          <a:lstStyle/>
          <a:p>
            <a:r>
              <a:rPr lang="en-US" altLang="en-US" sz="6000" b="1" u="sng"/>
              <a:t>IGBT </a:t>
            </a:r>
            <a:r>
              <a:rPr lang="en-US" altLang="en-US" sz="6000" b="1"/>
              <a:t/>
            </a:r>
            <a:br>
              <a:rPr lang="en-US" altLang="en-US" sz="6000" b="1"/>
            </a:br>
            <a:r>
              <a:rPr lang="en-US" altLang="en-US" sz="4000" b="1">
                <a:solidFill>
                  <a:schemeClr val="tx1"/>
                </a:solidFill>
              </a:rPr>
              <a:t>(Isolated Gate Bipolar Transistor)</a:t>
            </a:r>
            <a:endParaRPr lang="en-US" altLang="en-US" sz="2800">
              <a:solidFill>
                <a:schemeClr val="tx1"/>
              </a:solidFill>
            </a:endParaRPr>
          </a:p>
        </p:txBody>
      </p:sp>
      <p:sp>
        <p:nvSpPr>
          <p:cNvPr id="142341" name="Rectangle 5"/>
          <p:cNvSpPr>
            <a:spLocks noGrp="1" noChangeArrowheads="1"/>
          </p:cNvSpPr>
          <p:nvPr>
            <p:ph type="body" idx="1"/>
          </p:nvPr>
        </p:nvSpPr>
        <p:spPr>
          <a:xfrm>
            <a:off x="914400" y="2286000"/>
            <a:ext cx="7772400" cy="4114800"/>
          </a:xfrm>
          <a:noFill/>
          <a:ln/>
        </p:spPr>
        <p:txBody>
          <a:bodyPr/>
          <a:lstStyle/>
          <a:p>
            <a:pPr marL="457200" indent="-457200"/>
            <a:r>
              <a:rPr lang="en-US" altLang="en-US" sz="4000" b="1"/>
              <a:t>Easy to turn on.</a:t>
            </a:r>
          </a:p>
          <a:p>
            <a:pPr marL="457200" indent="-457200"/>
            <a:r>
              <a:rPr lang="en-US" altLang="en-US" sz="4000" b="1"/>
              <a:t>Easy to turn off.</a:t>
            </a:r>
          </a:p>
          <a:p>
            <a:pPr marL="457200" indent="-457200"/>
            <a:r>
              <a:rPr lang="en-US" altLang="en-US" sz="4000" b="1"/>
              <a:t>Very fast.</a:t>
            </a:r>
          </a:p>
          <a:p>
            <a:pPr marL="457200" indent="-457200"/>
            <a:r>
              <a:rPr lang="en-US" altLang="en-US" sz="4000" b="1"/>
              <a:t>Rugged.</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41">
                                            <p:txEl>
                                              <p:pRg st="0" end="0"/>
                                            </p:txEl>
                                          </p:spTgt>
                                        </p:tgtEl>
                                        <p:attrNameLst>
                                          <p:attrName>style.visibility</p:attrName>
                                        </p:attrNameLst>
                                      </p:cBhvr>
                                      <p:to>
                                        <p:strVal val="visible"/>
                                      </p:to>
                                    </p:set>
                                    <p:anim calcmode="lin" valueType="num">
                                      <p:cBhvr additive="base">
                                        <p:cTn id="7" dur="500" fill="hold"/>
                                        <p:tgtEl>
                                          <p:spTgt spid="1423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341">
                                            <p:txEl>
                                              <p:pRg st="1" end="1"/>
                                            </p:txEl>
                                          </p:spTgt>
                                        </p:tgtEl>
                                        <p:attrNameLst>
                                          <p:attrName>style.visibility</p:attrName>
                                        </p:attrNameLst>
                                      </p:cBhvr>
                                      <p:to>
                                        <p:strVal val="visible"/>
                                      </p:to>
                                    </p:set>
                                    <p:anim calcmode="lin" valueType="num">
                                      <p:cBhvr additive="base">
                                        <p:cTn id="13" dur="500" fill="hold"/>
                                        <p:tgtEl>
                                          <p:spTgt spid="14234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2341">
                                            <p:txEl>
                                              <p:pRg st="2" end="2"/>
                                            </p:txEl>
                                          </p:spTgt>
                                        </p:tgtEl>
                                        <p:attrNameLst>
                                          <p:attrName>style.visibility</p:attrName>
                                        </p:attrNameLst>
                                      </p:cBhvr>
                                      <p:to>
                                        <p:strVal val="visible"/>
                                      </p:to>
                                    </p:set>
                                    <p:anim calcmode="lin" valueType="num">
                                      <p:cBhvr additive="base">
                                        <p:cTn id="19" dur="500" fill="hold"/>
                                        <p:tgtEl>
                                          <p:spTgt spid="1423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2341">
                                            <p:txEl>
                                              <p:pRg st="3" end="3"/>
                                            </p:txEl>
                                          </p:spTgt>
                                        </p:tgtEl>
                                        <p:attrNameLst>
                                          <p:attrName>style.visibility</p:attrName>
                                        </p:attrNameLst>
                                      </p:cBhvr>
                                      <p:to>
                                        <p:strVal val="visible"/>
                                      </p:to>
                                    </p:set>
                                    <p:anim calcmode="lin" valueType="num">
                                      <p:cBhvr additive="base">
                                        <p:cTn id="25" dur="500" fill="hold"/>
                                        <p:tgtEl>
                                          <p:spTgt spid="14234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4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71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7156" name="Rectangle 4"/>
          <p:cNvSpPr>
            <a:spLocks noGrp="1" noChangeArrowheads="1"/>
          </p:cNvSpPr>
          <p:nvPr>
            <p:ph type="title"/>
          </p:nvPr>
        </p:nvSpPr>
        <p:spPr>
          <a:xfrm>
            <a:off x="381000" y="0"/>
            <a:ext cx="8077200" cy="1143000"/>
          </a:xfrm>
          <a:noFill/>
          <a:ln/>
        </p:spPr>
        <p:txBody>
          <a:bodyPr anchor="t" anchorCtr="1"/>
          <a:lstStyle/>
          <a:p>
            <a:r>
              <a:rPr lang="en-US" altLang="en-US" sz="6000" b="1" u="sng"/>
              <a:t>IGBT </a:t>
            </a:r>
            <a:r>
              <a:rPr lang="en-US" altLang="en-US"/>
              <a:t/>
            </a:r>
            <a:br>
              <a:rPr lang="en-US" altLang="en-US"/>
            </a:br>
            <a:r>
              <a:rPr lang="en-US" altLang="en-US" sz="4000" b="1">
                <a:solidFill>
                  <a:schemeClr val="tx1"/>
                </a:solidFill>
              </a:rPr>
              <a:t>(Isolated Gate Bipolar Transistor)</a:t>
            </a:r>
            <a:r>
              <a:rPr lang="en-US" altLang="en-US"/>
              <a:t> </a:t>
            </a:r>
            <a:br>
              <a:rPr lang="en-US" altLang="en-US"/>
            </a:br>
            <a:r>
              <a:rPr lang="en-US" altLang="en-US" sz="4000" b="1">
                <a:solidFill>
                  <a:schemeClr val="tx1"/>
                </a:solidFill>
              </a:rPr>
              <a:t>Used In</a:t>
            </a:r>
            <a:endParaRPr lang="en-US" altLang="en-US">
              <a:solidFill>
                <a:schemeClr val="tx1"/>
              </a:solidFill>
            </a:endParaRPr>
          </a:p>
        </p:txBody>
      </p:sp>
      <p:sp>
        <p:nvSpPr>
          <p:cNvPr id="177157" name="Rectangle 5"/>
          <p:cNvSpPr>
            <a:spLocks noGrp="1" noChangeArrowheads="1"/>
          </p:cNvSpPr>
          <p:nvPr>
            <p:ph type="body" idx="1"/>
          </p:nvPr>
        </p:nvSpPr>
        <p:spPr>
          <a:xfrm>
            <a:off x="990600" y="2362200"/>
            <a:ext cx="7772400" cy="4114800"/>
          </a:xfrm>
          <a:noFill/>
          <a:ln/>
        </p:spPr>
        <p:txBody>
          <a:bodyPr/>
          <a:lstStyle/>
          <a:p>
            <a:pPr marL="457200" indent="-457200"/>
            <a:r>
              <a:rPr lang="en-US" altLang="en-US" sz="4000" b="1"/>
              <a:t>PWM inverters</a:t>
            </a:r>
          </a:p>
          <a:p>
            <a:pPr marL="914400" lvl="1" indent="-342900"/>
            <a:r>
              <a:rPr lang="en-US" altLang="en-US" sz="4000" b="1"/>
              <a:t>high frequency</a:t>
            </a:r>
          </a:p>
          <a:p>
            <a:pPr marL="914400" lvl="1" indent="-342900"/>
            <a:r>
              <a:rPr lang="en-US" altLang="en-US" sz="4000" b="1"/>
              <a:t>selectable frequency</a:t>
            </a:r>
          </a:p>
          <a:p>
            <a:pPr marL="914400" lvl="1" indent="-342900"/>
            <a:r>
              <a:rPr lang="en-US" altLang="en-US" sz="4000" b="1"/>
              <a:t>low frequency</a:t>
            </a:r>
          </a:p>
          <a:p>
            <a:pPr marL="914400" lvl="1" indent="-342900"/>
            <a:r>
              <a:rPr lang="en-US" altLang="en-US" sz="4000" b="1"/>
              <a:t>dynamically controlled frequency</a:t>
            </a:r>
            <a:endParaRPr lang="en-US" altLang="en-US"/>
          </a:p>
        </p:txBody>
      </p:sp>
    </p:spTree>
  </p:cSld>
  <p:clrMapOvr>
    <a:masterClrMapping/>
  </p:clrMapOvr>
  <p:transition>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30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3060" name="Rectangle 4"/>
          <p:cNvSpPr>
            <a:spLocks noGrp="1" noChangeArrowheads="1"/>
          </p:cNvSpPr>
          <p:nvPr>
            <p:ph type="title"/>
          </p:nvPr>
        </p:nvSpPr>
        <p:spPr>
          <a:noFill/>
          <a:ln/>
        </p:spPr>
        <p:txBody>
          <a:bodyPr anchor="t" anchorCtr="1"/>
          <a:lstStyle/>
          <a:p>
            <a:r>
              <a:rPr lang="en-US" altLang="en-US" sz="6000" b="1" u="sng"/>
              <a:t>The Inverter Section</a:t>
            </a:r>
            <a:endParaRPr lang="en-US" altLang="en-US"/>
          </a:p>
        </p:txBody>
      </p:sp>
      <p:graphicFrame>
        <p:nvGraphicFramePr>
          <p:cNvPr id="173061" name="Object 5">
            <a:hlinkClick r:id="" action="ppaction://ole?verb=0"/>
          </p:cNvPr>
          <p:cNvGraphicFramePr>
            <a:graphicFrameLocks/>
          </p:cNvGraphicFramePr>
          <p:nvPr/>
        </p:nvGraphicFramePr>
        <p:xfrm>
          <a:off x="1143000" y="1600200"/>
          <a:ext cx="7215188" cy="4595813"/>
        </p:xfrm>
        <a:graphic>
          <a:graphicData uri="http://schemas.openxmlformats.org/presentationml/2006/ole">
            <mc:AlternateContent xmlns:mc="http://schemas.openxmlformats.org/markup-compatibility/2006">
              <mc:Choice xmlns:v="urn:schemas-microsoft-com:vml" Requires="v">
                <p:oleObj spid="_x0000_s364555" r:id="rId4" imgW="6064200" imgH="3247920" progId="">
                  <p:embed/>
                </p:oleObj>
              </mc:Choice>
              <mc:Fallback>
                <p:oleObj r:id="rId4" imgW="6064200" imgH="32479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00200"/>
                        <a:ext cx="7215188" cy="4595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10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1012" name="Rectangle 4"/>
          <p:cNvSpPr>
            <a:spLocks noGrp="1" noChangeArrowheads="1"/>
          </p:cNvSpPr>
          <p:nvPr>
            <p:ph type="title"/>
          </p:nvPr>
        </p:nvSpPr>
        <p:spPr>
          <a:noFill/>
          <a:ln/>
        </p:spPr>
        <p:txBody>
          <a:bodyPr anchor="t" anchorCtr="1"/>
          <a:lstStyle/>
          <a:p>
            <a:r>
              <a:rPr lang="en-US" altLang="en-US" sz="6000" b="1" u="sng"/>
              <a:t>Step 1</a:t>
            </a:r>
            <a:endParaRPr lang="en-US" altLang="en-US"/>
          </a:p>
        </p:txBody>
      </p:sp>
      <p:graphicFrame>
        <p:nvGraphicFramePr>
          <p:cNvPr id="171013" name="Object 5">
            <a:hlinkClick r:id="" action="ppaction://ole?verb=0"/>
          </p:cNvPr>
          <p:cNvGraphicFramePr>
            <a:graphicFrameLocks/>
          </p:cNvGraphicFramePr>
          <p:nvPr/>
        </p:nvGraphicFramePr>
        <p:xfrm>
          <a:off x="1066800" y="1676400"/>
          <a:ext cx="7412038" cy="4519613"/>
        </p:xfrm>
        <a:graphic>
          <a:graphicData uri="http://schemas.openxmlformats.org/presentationml/2006/ole">
            <mc:AlternateContent xmlns:mc="http://schemas.openxmlformats.org/markup-compatibility/2006">
              <mc:Choice xmlns:v="urn:schemas-microsoft-com:vml" Requires="v">
                <p:oleObj spid="_x0000_s365579" r:id="rId4" imgW="6657840" imgH="2774880" progId="">
                  <p:embed/>
                </p:oleObj>
              </mc:Choice>
              <mc:Fallback>
                <p:oleObj r:id="rId4" imgW="6657840" imgH="277488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6400"/>
                        <a:ext cx="7412038" cy="4519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89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8964" name="Rectangle 4"/>
          <p:cNvSpPr>
            <a:spLocks noGrp="1" noChangeArrowheads="1"/>
          </p:cNvSpPr>
          <p:nvPr>
            <p:ph type="title"/>
          </p:nvPr>
        </p:nvSpPr>
        <p:spPr>
          <a:noFill/>
          <a:ln/>
        </p:spPr>
        <p:txBody>
          <a:bodyPr anchor="t" anchorCtr="1"/>
          <a:lstStyle/>
          <a:p>
            <a:r>
              <a:rPr lang="en-US" altLang="en-US" sz="6000" b="1" u="sng"/>
              <a:t>Step 2</a:t>
            </a:r>
            <a:endParaRPr lang="en-US" altLang="en-US"/>
          </a:p>
        </p:txBody>
      </p:sp>
      <p:graphicFrame>
        <p:nvGraphicFramePr>
          <p:cNvPr id="168965" name="Object 5">
            <a:hlinkClick r:id="" action="ppaction://ole?verb=0"/>
          </p:cNvPr>
          <p:cNvGraphicFramePr>
            <a:graphicFrameLocks/>
          </p:cNvGraphicFramePr>
          <p:nvPr/>
        </p:nvGraphicFramePr>
        <p:xfrm>
          <a:off x="838200" y="1600200"/>
          <a:ext cx="7793038" cy="4519613"/>
        </p:xfrm>
        <a:graphic>
          <a:graphicData uri="http://schemas.openxmlformats.org/presentationml/2006/ole">
            <mc:AlternateContent xmlns:mc="http://schemas.openxmlformats.org/markup-compatibility/2006">
              <mc:Choice xmlns:v="urn:schemas-microsoft-com:vml" Requires="v">
                <p:oleObj spid="_x0000_s366603" r:id="rId4" imgW="6657840" imgH="2774880" progId="">
                  <p:embed/>
                </p:oleObj>
              </mc:Choice>
              <mc:Fallback>
                <p:oleObj r:id="rId4" imgW="6657840" imgH="277488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793038" cy="4519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510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5108" name="Rectangle 4"/>
          <p:cNvSpPr>
            <a:spLocks noGrp="1" noChangeArrowheads="1"/>
          </p:cNvSpPr>
          <p:nvPr>
            <p:ph type="title"/>
          </p:nvPr>
        </p:nvSpPr>
        <p:spPr>
          <a:noFill/>
          <a:ln/>
        </p:spPr>
        <p:txBody>
          <a:bodyPr anchor="t" anchorCtr="1"/>
          <a:lstStyle/>
          <a:p>
            <a:r>
              <a:rPr lang="en-US" altLang="en-US" sz="6000" b="1" u="sng"/>
              <a:t>Step 3</a:t>
            </a:r>
            <a:endParaRPr lang="en-US" altLang="en-US"/>
          </a:p>
        </p:txBody>
      </p:sp>
      <p:graphicFrame>
        <p:nvGraphicFramePr>
          <p:cNvPr id="175109" name="Object 5">
            <a:hlinkClick r:id="" action="ppaction://ole?verb=0"/>
          </p:cNvPr>
          <p:cNvGraphicFramePr>
            <a:graphicFrameLocks/>
          </p:cNvGraphicFramePr>
          <p:nvPr/>
        </p:nvGraphicFramePr>
        <p:xfrm>
          <a:off x="762000" y="1524000"/>
          <a:ext cx="7793038" cy="4519613"/>
        </p:xfrm>
        <a:graphic>
          <a:graphicData uri="http://schemas.openxmlformats.org/presentationml/2006/ole">
            <mc:AlternateContent xmlns:mc="http://schemas.openxmlformats.org/markup-compatibility/2006">
              <mc:Choice xmlns:v="urn:schemas-microsoft-com:vml" Requires="v">
                <p:oleObj spid="_x0000_s367627" r:id="rId4" imgW="6657840" imgH="2774880" progId="">
                  <p:embed/>
                </p:oleObj>
              </mc:Choice>
              <mc:Fallback>
                <p:oleObj r:id="rId4" imgW="6657840" imgH="277488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7793038" cy="4519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6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6916" name="Rectangle 4"/>
          <p:cNvSpPr>
            <a:spLocks noGrp="1" noChangeArrowheads="1"/>
          </p:cNvSpPr>
          <p:nvPr>
            <p:ph type="title"/>
          </p:nvPr>
        </p:nvSpPr>
        <p:spPr>
          <a:noFill/>
          <a:ln/>
        </p:spPr>
        <p:txBody>
          <a:bodyPr anchor="t" anchorCtr="1"/>
          <a:lstStyle/>
          <a:p>
            <a:r>
              <a:rPr lang="en-US" altLang="en-US" sz="6000" b="1" u="sng"/>
              <a:t>Step 4</a:t>
            </a:r>
            <a:endParaRPr lang="en-US" altLang="en-US"/>
          </a:p>
        </p:txBody>
      </p:sp>
      <p:graphicFrame>
        <p:nvGraphicFramePr>
          <p:cNvPr id="166917" name="Object 5">
            <a:hlinkClick r:id="" action="ppaction://ole?verb=0"/>
          </p:cNvPr>
          <p:cNvGraphicFramePr>
            <a:graphicFrameLocks/>
          </p:cNvGraphicFramePr>
          <p:nvPr/>
        </p:nvGraphicFramePr>
        <p:xfrm>
          <a:off x="838200" y="1600200"/>
          <a:ext cx="7793038" cy="4519613"/>
        </p:xfrm>
        <a:graphic>
          <a:graphicData uri="http://schemas.openxmlformats.org/presentationml/2006/ole">
            <mc:AlternateContent xmlns:mc="http://schemas.openxmlformats.org/markup-compatibility/2006">
              <mc:Choice xmlns:v="urn:schemas-microsoft-com:vml" Requires="v">
                <p:oleObj spid="_x0000_s166929" r:id="rId4" imgW="6657840" imgH="2774880" progId="">
                  <p:embed/>
                </p:oleObj>
              </mc:Choice>
              <mc:Fallback>
                <p:oleObj r:id="rId4" imgW="6657840" imgH="277488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600200"/>
                        <a:ext cx="7793038" cy="4519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4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4868" name="Rectangle 4"/>
          <p:cNvSpPr>
            <a:spLocks noGrp="1" noChangeArrowheads="1"/>
          </p:cNvSpPr>
          <p:nvPr>
            <p:ph type="title"/>
          </p:nvPr>
        </p:nvSpPr>
        <p:spPr>
          <a:noFill/>
          <a:ln/>
        </p:spPr>
        <p:txBody>
          <a:bodyPr anchor="t" anchorCtr="1"/>
          <a:lstStyle/>
          <a:p>
            <a:r>
              <a:rPr lang="en-US" altLang="en-US" sz="6000" b="1" u="sng"/>
              <a:t>Step 5</a:t>
            </a:r>
            <a:endParaRPr lang="en-US" altLang="en-US"/>
          </a:p>
        </p:txBody>
      </p:sp>
      <p:graphicFrame>
        <p:nvGraphicFramePr>
          <p:cNvPr id="164869" name="Object 5">
            <a:hlinkClick r:id="" action="ppaction://ole?verb=0"/>
          </p:cNvPr>
          <p:cNvGraphicFramePr>
            <a:graphicFrameLocks/>
          </p:cNvGraphicFramePr>
          <p:nvPr/>
        </p:nvGraphicFramePr>
        <p:xfrm>
          <a:off x="685800" y="1447800"/>
          <a:ext cx="7793038" cy="4656138"/>
        </p:xfrm>
        <a:graphic>
          <a:graphicData uri="http://schemas.openxmlformats.org/presentationml/2006/ole">
            <mc:AlternateContent xmlns:mc="http://schemas.openxmlformats.org/markup-compatibility/2006">
              <mc:Choice xmlns:v="urn:schemas-microsoft-com:vml" Requires="v">
                <p:oleObj spid="_x0000_s368651" r:id="rId4" imgW="6657840" imgH="2911320" progId="">
                  <p:embed/>
                </p:oleObj>
              </mc:Choice>
              <mc:Fallback>
                <p:oleObj r:id="rId4" imgW="6657840" imgH="29113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793038" cy="4656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2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62820" name="Rectangle 4"/>
          <p:cNvSpPr>
            <a:spLocks noGrp="1" noChangeArrowheads="1"/>
          </p:cNvSpPr>
          <p:nvPr>
            <p:ph type="title"/>
          </p:nvPr>
        </p:nvSpPr>
        <p:spPr>
          <a:noFill/>
          <a:ln/>
        </p:spPr>
        <p:txBody>
          <a:bodyPr anchor="t" anchorCtr="1"/>
          <a:lstStyle/>
          <a:p>
            <a:r>
              <a:rPr lang="en-US" altLang="en-US" sz="6000" b="1" u="sng"/>
              <a:t>Step 6</a:t>
            </a:r>
            <a:endParaRPr lang="en-US" altLang="en-US"/>
          </a:p>
        </p:txBody>
      </p:sp>
      <p:graphicFrame>
        <p:nvGraphicFramePr>
          <p:cNvPr id="162821" name="Object 5">
            <a:hlinkClick r:id="" action="ppaction://ole?verb=0"/>
          </p:cNvPr>
          <p:cNvGraphicFramePr>
            <a:graphicFrameLocks/>
          </p:cNvGraphicFramePr>
          <p:nvPr/>
        </p:nvGraphicFramePr>
        <p:xfrm>
          <a:off x="762000" y="1371600"/>
          <a:ext cx="7793038" cy="4656138"/>
        </p:xfrm>
        <a:graphic>
          <a:graphicData uri="http://schemas.openxmlformats.org/presentationml/2006/ole">
            <mc:AlternateContent xmlns:mc="http://schemas.openxmlformats.org/markup-compatibility/2006">
              <mc:Choice xmlns:v="urn:schemas-microsoft-com:vml" Requires="v">
                <p:oleObj spid="_x0000_s162833" r:id="rId4" imgW="6657840" imgH="2911320" progId="">
                  <p:embed/>
                </p:oleObj>
              </mc:Choice>
              <mc:Fallback>
                <p:oleObj r:id="rId4" imgW="6657840" imgH="29113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7793038" cy="4656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p:txBody>
          <a:bodyPr/>
          <a:lstStyle/>
          <a:p>
            <a:r>
              <a:rPr lang="en-US" altLang="en-US" sz="6000" b="1" u="sng"/>
              <a:t>3 PHASE RECTIFIER</a:t>
            </a:r>
            <a:endParaRPr lang="en-US" altLang="en-US" sz="6600" b="1"/>
          </a:p>
        </p:txBody>
      </p:sp>
      <p:sp>
        <p:nvSpPr>
          <p:cNvPr id="220163" name="Rectangle 1027"/>
          <p:cNvSpPr>
            <a:spLocks noGrp="1" noChangeArrowheads="1"/>
          </p:cNvSpPr>
          <p:nvPr>
            <p:ph type="body" sz="half" idx="1"/>
          </p:nvPr>
        </p:nvSpPr>
        <p:spPr>
          <a:xfrm flipV="1">
            <a:off x="-76200" y="6858000"/>
            <a:ext cx="76200" cy="219075"/>
          </a:xfrm>
        </p:spPr>
        <p:txBody>
          <a:bodyPr/>
          <a:lstStyle/>
          <a:p>
            <a:endParaRPr lang="en-US" altLang="en-US" sz="4000" b="1"/>
          </a:p>
        </p:txBody>
      </p:sp>
      <p:graphicFrame>
        <p:nvGraphicFramePr>
          <p:cNvPr id="220164" name="Object 1028"/>
          <p:cNvGraphicFramePr>
            <a:graphicFrameLocks noGrp="1" noChangeAspect="1"/>
          </p:cNvGraphicFramePr>
          <p:nvPr>
            <p:ph type="clipArt" sz="half" idx="2"/>
          </p:nvPr>
        </p:nvGraphicFramePr>
        <p:xfrm>
          <a:off x="381000" y="1546225"/>
          <a:ext cx="8382000" cy="4678363"/>
        </p:xfrm>
        <a:graphic>
          <a:graphicData uri="http://schemas.openxmlformats.org/presentationml/2006/ole">
            <mc:AlternateContent xmlns:mc="http://schemas.openxmlformats.org/markup-compatibility/2006">
              <mc:Choice xmlns:v="urn:schemas-microsoft-com:vml" Requires="v">
                <p:oleObj spid="_x0000_s319499" name="Bitmap Image" r:id="rId3" imgW="4743961" imgH="2647490" progId="Paint.Picture">
                  <p:embed/>
                </p:oleObj>
              </mc:Choice>
              <mc:Fallback>
                <p:oleObj name="Bitmap Image" r:id="rId3" imgW="4743961" imgH="2647490" progId="Paint.Picture">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46225"/>
                        <a:ext cx="8382000" cy="4678363"/>
                      </a:xfrm>
                      <a:prstGeom prst="rect">
                        <a:avLst/>
                      </a:prstGeom>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529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52932" name="Rectangle 4"/>
          <p:cNvSpPr>
            <a:spLocks noGrp="1" noChangeArrowheads="1"/>
          </p:cNvSpPr>
          <p:nvPr>
            <p:ph type="title"/>
          </p:nvPr>
        </p:nvSpPr>
        <p:spPr>
          <a:xfrm>
            <a:off x="0" y="247650"/>
            <a:ext cx="9144000" cy="1143000"/>
          </a:xfrm>
          <a:noFill/>
          <a:ln/>
        </p:spPr>
        <p:txBody>
          <a:bodyPr anchor="t" anchorCtr="1"/>
          <a:lstStyle/>
          <a:p>
            <a:r>
              <a:rPr lang="en-US" altLang="en-US" sz="4800" b="1" u="sng"/>
              <a:t>The Amount of On Time Determines the Average Voltage</a:t>
            </a:r>
            <a:endParaRPr lang="en-US" altLang="en-US"/>
          </a:p>
        </p:txBody>
      </p:sp>
      <p:graphicFrame>
        <p:nvGraphicFramePr>
          <p:cNvPr id="252933" name="Object 5">
            <a:hlinkClick r:id="" action="ppaction://ole?verb=0"/>
          </p:cNvPr>
          <p:cNvGraphicFramePr>
            <a:graphicFrameLocks/>
          </p:cNvGraphicFramePr>
          <p:nvPr/>
        </p:nvGraphicFramePr>
        <p:xfrm>
          <a:off x="2438400" y="2513013"/>
          <a:ext cx="4343400" cy="3735387"/>
        </p:xfrm>
        <a:graphic>
          <a:graphicData uri="http://schemas.openxmlformats.org/presentationml/2006/ole">
            <mc:AlternateContent xmlns:mc="http://schemas.openxmlformats.org/markup-compatibility/2006">
              <mc:Choice xmlns:v="urn:schemas-microsoft-com:vml" Requires="v">
                <p:oleObj spid="_x0000_s374795" r:id="rId4" imgW="4686120" imgH="4159080" progId="">
                  <p:embed/>
                </p:oleObj>
              </mc:Choice>
              <mc:Fallback>
                <p:oleObj r:id="rId4" imgW="4686120" imgH="415908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513013"/>
                        <a:ext cx="4343400" cy="3735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00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0036" name="Rectangle 4"/>
          <p:cNvSpPr>
            <a:spLocks noGrp="1" noChangeArrowheads="1"/>
          </p:cNvSpPr>
          <p:nvPr>
            <p:ph type="title"/>
          </p:nvPr>
        </p:nvSpPr>
        <p:spPr>
          <a:xfrm>
            <a:off x="0" y="247650"/>
            <a:ext cx="9144000" cy="1143000"/>
          </a:xfrm>
          <a:noFill/>
          <a:ln/>
        </p:spPr>
        <p:txBody>
          <a:bodyPr anchor="t" anchorCtr="1"/>
          <a:lstStyle/>
          <a:p>
            <a:r>
              <a:rPr lang="en-US" altLang="en-US" sz="4800" b="1" u="sng"/>
              <a:t>PWM Drive</a:t>
            </a:r>
            <a:br>
              <a:rPr lang="en-US" altLang="en-US" sz="4800" b="1" u="sng"/>
            </a:br>
            <a:r>
              <a:rPr lang="en-US" altLang="en-US" sz="4800" b="1" u="sng"/>
              <a:t>Output Waveform</a:t>
            </a:r>
            <a:endParaRPr lang="en-US" altLang="en-US"/>
          </a:p>
        </p:txBody>
      </p:sp>
      <p:graphicFrame>
        <p:nvGraphicFramePr>
          <p:cNvPr id="300037" name="Object 5">
            <a:hlinkClick r:id="" action="ppaction://ole?verb=0"/>
          </p:cNvPr>
          <p:cNvGraphicFramePr>
            <a:graphicFrameLocks/>
          </p:cNvGraphicFramePr>
          <p:nvPr/>
        </p:nvGraphicFramePr>
        <p:xfrm>
          <a:off x="990600" y="1981200"/>
          <a:ext cx="7086600" cy="4495800"/>
        </p:xfrm>
        <a:graphic>
          <a:graphicData uri="http://schemas.openxmlformats.org/presentationml/2006/ole">
            <mc:AlternateContent xmlns:mc="http://schemas.openxmlformats.org/markup-compatibility/2006">
              <mc:Choice xmlns:v="urn:schemas-microsoft-com:vml" Requires="v">
                <p:oleObj spid="_x0000_s300052" r:id="rId4" imgW="5567040" imgH="3636720" progId="">
                  <p:embed/>
                </p:oleObj>
              </mc:Choice>
              <mc:Fallback>
                <p:oleObj r:id="rId4" imgW="5567040" imgH="36367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7086600" cy="449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00038" name="AutoShape 6"/>
          <p:cNvSpPr>
            <a:spLocks noChangeArrowheads="1"/>
          </p:cNvSpPr>
          <p:nvPr/>
        </p:nvSpPr>
        <p:spPr bwMode="auto">
          <a:xfrm>
            <a:off x="7924800" y="1752600"/>
            <a:ext cx="976313" cy="485775"/>
          </a:xfrm>
          <a:prstGeom prst="lef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300039" name="AutoShape 7"/>
          <p:cNvSpPr>
            <a:spLocks noChangeArrowheads="1"/>
          </p:cNvSpPr>
          <p:nvPr/>
        </p:nvSpPr>
        <p:spPr bwMode="auto">
          <a:xfrm>
            <a:off x="8458200" y="1447800"/>
            <a:ext cx="976313" cy="485775"/>
          </a:xfrm>
          <a:prstGeom prst="lef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300040" name="AutoShape 8"/>
          <p:cNvSpPr>
            <a:spLocks noChangeArrowheads="1"/>
          </p:cNvSpPr>
          <p:nvPr/>
        </p:nvSpPr>
        <p:spPr bwMode="auto">
          <a:xfrm rot="-2019681">
            <a:off x="7239000" y="1295400"/>
            <a:ext cx="1295400" cy="409575"/>
          </a:xfrm>
          <a:prstGeom prst="leftArrow">
            <a:avLst>
              <a:gd name="adj1" fmla="val 50000"/>
              <a:gd name="adj2" fmla="val 790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ransition advTm="1000">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00040"/>
                                        </p:tgtEl>
                                        <p:attrNameLst>
                                          <p:attrName>style.visibility</p:attrName>
                                        </p:attrNameLst>
                                      </p:cBhvr>
                                      <p:to>
                                        <p:strVal val="visible"/>
                                      </p:to>
                                    </p:set>
                                    <p:anim calcmode="lin" valueType="num">
                                      <p:cBhvr>
                                        <p:cTn id="7" dur="500" fill="hold"/>
                                        <p:tgtEl>
                                          <p:spTgt spid="300040"/>
                                        </p:tgtEl>
                                        <p:attrNameLst>
                                          <p:attrName>ppt_w</p:attrName>
                                        </p:attrNameLst>
                                      </p:cBhvr>
                                      <p:tavLst>
                                        <p:tav tm="0">
                                          <p:val>
                                            <p:strVal val="4*#ppt_w"/>
                                          </p:val>
                                        </p:tav>
                                        <p:tav tm="100000">
                                          <p:val>
                                            <p:strVal val="#ppt_w"/>
                                          </p:val>
                                        </p:tav>
                                      </p:tavLst>
                                    </p:anim>
                                    <p:anim calcmode="lin" valueType="num">
                                      <p:cBhvr>
                                        <p:cTn id="8" dur="500" fill="hold"/>
                                        <p:tgtEl>
                                          <p:spTgt spid="30004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20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2084" name="Rectangle 4"/>
          <p:cNvSpPr>
            <a:spLocks noGrp="1" noChangeArrowheads="1"/>
          </p:cNvSpPr>
          <p:nvPr>
            <p:ph type="title"/>
          </p:nvPr>
        </p:nvSpPr>
        <p:spPr>
          <a:xfrm>
            <a:off x="0" y="247650"/>
            <a:ext cx="9144000" cy="1143000"/>
          </a:xfrm>
          <a:noFill/>
          <a:ln/>
        </p:spPr>
        <p:txBody>
          <a:bodyPr anchor="t" anchorCtr="1"/>
          <a:lstStyle/>
          <a:p>
            <a:r>
              <a:rPr lang="en-US" altLang="en-US" sz="4800" b="1" u="sng"/>
              <a:t>PWM Drive</a:t>
            </a:r>
            <a:br>
              <a:rPr lang="en-US" altLang="en-US" sz="4800" b="1" u="sng"/>
            </a:br>
            <a:r>
              <a:rPr lang="en-US" altLang="en-US" sz="4800" b="1" u="sng"/>
              <a:t>Output Waveform</a:t>
            </a:r>
            <a:endParaRPr lang="en-US" altLang="en-US"/>
          </a:p>
        </p:txBody>
      </p:sp>
      <p:graphicFrame>
        <p:nvGraphicFramePr>
          <p:cNvPr id="302085" name="Object 5">
            <a:hlinkClick r:id="" action="ppaction://ole?verb=0"/>
          </p:cNvPr>
          <p:cNvGraphicFramePr>
            <a:graphicFrameLocks/>
          </p:cNvGraphicFramePr>
          <p:nvPr/>
        </p:nvGraphicFramePr>
        <p:xfrm>
          <a:off x="990600" y="1981200"/>
          <a:ext cx="7086600" cy="4495800"/>
        </p:xfrm>
        <a:graphic>
          <a:graphicData uri="http://schemas.openxmlformats.org/presentationml/2006/ole">
            <mc:AlternateContent xmlns:mc="http://schemas.openxmlformats.org/markup-compatibility/2006">
              <mc:Choice xmlns:v="urn:schemas-microsoft-com:vml" Requires="v">
                <p:oleObj spid="_x0000_s375819" r:id="rId4" imgW="5567040" imgH="3636720" progId="">
                  <p:embed/>
                </p:oleObj>
              </mc:Choice>
              <mc:Fallback>
                <p:oleObj r:id="rId4" imgW="5567040" imgH="36367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7086600" cy="449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02086" name="AutoShape 6"/>
          <p:cNvSpPr>
            <a:spLocks noChangeArrowheads="1"/>
          </p:cNvSpPr>
          <p:nvPr/>
        </p:nvSpPr>
        <p:spPr bwMode="auto">
          <a:xfrm>
            <a:off x="7924800" y="1752600"/>
            <a:ext cx="976313" cy="485775"/>
          </a:xfrm>
          <a:prstGeom prst="lef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302087" name="AutoShape 7"/>
          <p:cNvSpPr>
            <a:spLocks noChangeArrowheads="1"/>
          </p:cNvSpPr>
          <p:nvPr/>
        </p:nvSpPr>
        <p:spPr bwMode="auto">
          <a:xfrm>
            <a:off x="8458200" y="1447800"/>
            <a:ext cx="976313" cy="485775"/>
          </a:xfrm>
          <a:prstGeom prst="lef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302088" name="AutoShape 8"/>
          <p:cNvSpPr>
            <a:spLocks noChangeArrowheads="1"/>
          </p:cNvSpPr>
          <p:nvPr/>
        </p:nvSpPr>
        <p:spPr bwMode="auto">
          <a:xfrm rot="-2019681">
            <a:off x="7239000" y="1295400"/>
            <a:ext cx="1295400" cy="409575"/>
          </a:xfrm>
          <a:prstGeom prst="leftArrow">
            <a:avLst>
              <a:gd name="adj1" fmla="val 50000"/>
              <a:gd name="adj2" fmla="val 790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ransition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02088"/>
                                        </p:tgtEl>
                                        <p:attrNameLst>
                                          <p:attrName>style.visibility</p:attrName>
                                        </p:attrNameLst>
                                      </p:cBhvr>
                                      <p:to>
                                        <p:strVal val="visible"/>
                                      </p:to>
                                    </p:set>
                                    <p:anim calcmode="lin" valueType="num">
                                      <p:cBhvr>
                                        <p:cTn id="7" dur="500" fill="hold"/>
                                        <p:tgtEl>
                                          <p:spTgt spid="302088"/>
                                        </p:tgtEl>
                                        <p:attrNameLst>
                                          <p:attrName>ppt_w</p:attrName>
                                        </p:attrNameLst>
                                      </p:cBhvr>
                                      <p:tavLst>
                                        <p:tav tm="0">
                                          <p:val>
                                            <p:strVal val="4*#ppt_w"/>
                                          </p:val>
                                        </p:tav>
                                        <p:tav tm="100000">
                                          <p:val>
                                            <p:strVal val="#ppt_w"/>
                                          </p:val>
                                        </p:tav>
                                      </p:tavLst>
                                    </p:anim>
                                    <p:anim calcmode="lin" valueType="num">
                                      <p:cBhvr>
                                        <p:cTn id="8" dur="500" fill="hold"/>
                                        <p:tgtEl>
                                          <p:spTgt spid="30208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4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4132" name="Rectangle 4"/>
          <p:cNvSpPr>
            <a:spLocks noGrp="1" noChangeArrowheads="1"/>
          </p:cNvSpPr>
          <p:nvPr>
            <p:ph type="title"/>
          </p:nvPr>
        </p:nvSpPr>
        <p:spPr>
          <a:xfrm>
            <a:off x="0" y="247650"/>
            <a:ext cx="9144000" cy="1143000"/>
          </a:xfrm>
          <a:noFill/>
          <a:ln/>
        </p:spPr>
        <p:txBody>
          <a:bodyPr anchor="t" anchorCtr="1"/>
          <a:lstStyle/>
          <a:p>
            <a:r>
              <a:rPr lang="en-US" altLang="en-US" sz="4800" b="1" u="sng"/>
              <a:t>PWM Drive</a:t>
            </a:r>
            <a:br>
              <a:rPr lang="en-US" altLang="en-US" sz="4800" b="1" u="sng"/>
            </a:br>
            <a:r>
              <a:rPr lang="en-US" altLang="en-US" sz="4800" b="1" u="sng"/>
              <a:t>Output Waveform</a:t>
            </a:r>
            <a:endParaRPr lang="en-US" altLang="en-US"/>
          </a:p>
        </p:txBody>
      </p:sp>
      <p:graphicFrame>
        <p:nvGraphicFramePr>
          <p:cNvPr id="304133" name="Object 5">
            <a:hlinkClick r:id="" action="ppaction://ole?verb=0"/>
          </p:cNvPr>
          <p:cNvGraphicFramePr>
            <a:graphicFrameLocks/>
          </p:cNvGraphicFramePr>
          <p:nvPr/>
        </p:nvGraphicFramePr>
        <p:xfrm>
          <a:off x="990600" y="1981200"/>
          <a:ext cx="7086600" cy="4495800"/>
        </p:xfrm>
        <a:graphic>
          <a:graphicData uri="http://schemas.openxmlformats.org/presentationml/2006/ole">
            <mc:AlternateContent xmlns:mc="http://schemas.openxmlformats.org/markup-compatibility/2006">
              <mc:Choice xmlns:v="urn:schemas-microsoft-com:vml" Requires="v">
                <p:oleObj spid="_x0000_s376843" r:id="rId4" imgW="5567040" imgH="3636720" progId="">
                  <p:embed/>
                </p:oleObj>
              </mc:Choice>
              <mc:Fallback>
                <p:oleObj r:id="rId4" imgW="5567040" imgH="36367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1200"/>
                        <a:ext cx="7086600" cy="449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304134" name="AutoShape 6"/>
          <p:cNvSpPr>
            <a:spLocks noChangeArrowheads="1"/>
          </p:cNvSpPr>
          <p:nvPr/>
        </p:nvSpPr>
        <p:spPr bwMode="auto">
          <a:xfrm>
            <a:off x="7924800" y="1752600"/>
            <a:ext cx="976313" cy="485775"/>
          </a:xfrm>
          <a:prstGeom prst="lef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304135" name="AutoShape 7"/>
          <p:cNvSpPr>
            <a:spLocks noChangeArrowheads="1"/>
          </p:cNvSpPr>
          <p:nvPr/>
        </p:nvSpPr>
        <p:spPr bwMode="auto">
          <a:xfrm>
            <a:off x="8458200" y="1447800"/>
            <a:ext cx="976313" cy="485775"/>
          </a:xfrm>
          <a:prstGeom prst="leftArrow">
            <a:avLst>
              <a:gd name="adj1" fmla="val 50000"/>
              <a:gd name="adj2" fmla="val 5024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
        <p:nvSpPr>
          <p:cNvPr id="304136" name="AutoShape 8"/>
          <p:cNvSpPr>
            <a:spLocks noChangeArrowheads="1"/>
          </p:cNvSpPr>
          <p:nvPr/>
        </p:nvSpPr>
        <p:spPr bwMode="auto">
          <a:xfrm rot="-2019681">
            <a:off x="7239000" y="1295400"/>
            <a:ext cx="1295400" cy="409575"/>
          </a:xfrm>
          <a:prstGeom prst="leftArrow">
            <a:avLst>
              <a:gd name="adj1" fmla="val 50000"/>
              <a:gd name="adj2" fmla="val 7907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04136"/>
                                        </p:tgtEl>
                                        <p:attrNameLst>
                                          <p:attrName>style.visibility</p:attrName>
                                        </p:attrNameLst>
                                      </p:cBhvr>
                                      <p:to>
                                        <p:strVal val="visible"/>
                                      </p:to>
                                    </p:set>
                                    <p:anim calcmode="lin" valueType="num">
                                      <p:cBhvr>
                                        <p:cTn id="7" dur="500" fill="hold"/>
                                        <p:tgtEl>
                                          <p:spTgt spid="304136"/>
                                        </p:tgtEl>
                                        <p:attrNameLst>
                                          <p:attrName>ppt_w</p:attrName>
                                        </p:attrNameLst>
                                      </p:cBhvr>
                                      <p:tavLst>
                                        <p:tav tm="0">
                                          <p:val>
                                            <p:strVal val="4*#ppt_w"/>
                                          </p:val>
                                        </p:tav>
                                        <p:tav tm="100000">
                                          <p:val>
                                            <p:strVal val="#ppt_w"/>
                                          </p:val>
                                        </p:tav>
                                      </p:tavLst>
                                    </p:anim>
                                    <p:anim calcmode="lin" valueType="num">
                                      <p:cBhvr>
                                        <p:cTn id="8" dur="500" fill="hold"/>
                                        <p:tgtEl>
                                          <p:spTgt spid="3041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59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5940" name="Rectangle 4"/>
          <p:cNvSpPr>
            <a:spLocks noGrp="1" noChangeArrowheads="1"/>
          </p:cNvSpPr>
          <p:nvPr>
            <p:ph type="ctrTitle"/>
          </p:nvPr>
        </p:nvSpPr>
        <p:spPr>
          <a:xfrm>
            <a:off x="685800" y="2286000"/>
            <a:ext cx="7772400" cy="1143000"/>
          </a:xfrm>
          <a:noFill/>
          <a:ln/>
        </p:spPr>
        <p:txBody>
          <a:bodyPr/>
          <a:lstStyle/>
          <a:p>
            <a:r>
              <a:rPr lang="en-US" altLang="en-US" sz="7200" b="1" u="sng"/>
              <a:t>Situations to avoid</a:t>
            </a:r>
            <a:endParaRPr lang="en-US" altLang="en-US"/>
          </a:p>
        </p:txBody>
      </p:sp>
    </p:spTree>
  </p:cSld>
  <p:clrMapOvr>
    <a:masterClrMapping/>
  </p:clrMapOvr>
  <p:transition>
    <p:cover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38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3892" name="Rectangle 4"/>
          <p:cNvSpPr>
            <a:spLocks noGrp="1" noChangeArrowheads="1"/>
          </p:cNvSpPr>
          <p:nvPr>
            <p:ph type="title"/>
          </p:nvPr>
        </p:nvSpPr>
        <p:spPr>
          <a:xfrm>
            <a:off x="0" y="247650"/>
            <a:ext cx="9144000" cy="1143000"/>
          </a:xfrm>
          <a:noFill/>
          <a:ln/>
        </p:spPr>
        <p:txBody>
          <a:bodyPr anchor="t" anchorCtr="1"/>
          <a:lstStyle/>
          <a:p>
            <a:r>
              <a:rPr lang="en-US" altLang="en-US" sz="6000" b="1" u="sng"/>
              <a:t>Non-Interlocked </a:t>
            </a:r>
            <a:br>
              <a:rPr lang="en-US" altLang="en-US" sz="6000" b="1" u="sng"/>
            </a:br>
            <a:r>
              <a:rPr lang="en-US" altLang="en-US" sz="6000" b="1" u="sng"/>
              <a:t>Output Disconnect</a:t>
            </a:r>
            <a:endParaRPr lang="en-US" altLang="en-US"/>
          </a:p>
        </p:txBody>
      </p:sp>
      <p:graphicFrame>
        <p:nvGraphicFramePr>
          <p:cNvPr id="293893" name="Object 5">
            <a:hlinkClick r:id="" action="ppaction://ole?verb=0"/>
          </p:cNvPr>
          <p:cNvGraphicFramePr>
            <a:graphicFrameLocks noGrp="1"/>
          </p:cNvGraphicFramePr>
          <p:nvPr>
            <p:ph idx="1"/>
          </p:nvPr>
        </p:nvGraphicFramePr>
        <p:xfrm>
          <a:off x="1981200" y="2590800"/>
          <a:ext cx="5630863" cy="3551238"/>
        </p:xfrm>
        <a:graphic>
          <a:graphicData uri="http://schemas.openxmlformats.org/presentationml/2006/ole">
            <mc:AlternateContent xmlns:mc="http://schemas.openxmlformats.org/markup-compatibility/2006">
              <mc:Choice xmlns:v="urn:schemas-microsoft-com:vml" Requires="v">
                <p:oleObj spid="_x0000_s377867" r:id="rId4" imgW="5298840" imgH="2628720" progId="">
                  <p:embed/>
                </p:oleObj>
              </mc:Choice>
              <mc:Fallback>
                <p:oleObj r:id="rId4" imgW="5298840" imgH="26287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590800"/>
                        <a:ext cx="5630863"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18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91844" name="Rectangle 4"/>
          <p:cNvSpPr>
            <a:spLocks noGrp="1" noChangeArrowheads="1"/>
          </p:cNvSpPr>
          <p:nvPr>
            <p:ph type="title"/>
          </p:nvPr>
        </p:nvSpPr>
        <p:spPr>
          <a:noFill/>
          <a:ln/>
        </p:spPr>
        <p:txBody>
          <a:bodyPr anchor="t" anchorCtr="1"/>
          <a:lstStyle/>
          <a:p>
            <a:r>
              <a:rPr lang="en-US" altLang="en-US" sz="6000" b="1" u="sng"/>
              <a:t>Output Power Factor Capacitors</a:t>
            </a:r>
            <a:endParaRPr lang="en-US" altLang="en-US"/>
          </a:p>
        </p:txBody>
      </p:sp>
      <p:graphicFrame>
        <p:nvGraphicFramePr>
          <p:cNvPr id="291845" name="Object 5">
            <a:hlinkClick r:id="" action="ppaction://ole?verb=0"/>
          </p:cNvPr>
          <p:cNvGraphicFramePr>
            <a:graphicFrameLocks noGrp="1"/>
          </p:cNvGraphicFramePr>
          <p:nvPr>
            <p:ph idx="1"/>
          </p:nvPr>
        </p:nvGraphicFramePr>
        <p:xfrm>
          <a:off x="1981200" y="2514600"/>
          <a:ext cx="5630863" cy="3551238"/>
        </p:xfrm>
        <a:graphic>
          <a:graphicData uri="http://schemas.openxmlformats.org/presentationml/2006/ole">
            <mc:AlternateContent xmlns:mc="http://schemas.openxmlformats.org/markup-compatibility/2006">
              <mc:Choice xmlns:v="urn:schemas-microsoft-com:vml" Requires="v">
                <p:oleObj spid="_x0000_s378891" r:id="rId4" imgW="5298840" imgH="2628720" progId="">
                  <p:embed/>
                </p:oleObj>
              </mc:Choice>
              <mc:Fallback>
                <p:oleObj r:id="rId4" imgW="5298840" imgH="262872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514600"/>
                        <a:ext cx="5630863"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9795"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9796" name="Rectangle 1028"/>
          <p:cNvSpPr>
            <a:spLocks noGrp="1" noChangeArrowheads="1"/>
          </p:cNvSpPr>
          <p:nvPr>
            <p:ph type="title"/>
          </p:nvPr>
        </p:nvSpPr>
        <p:spPr>
          <a:noFill/>
          <a:ln/>
        </p:spPr>
        <p:txBody>
          <a:bodyPr anchor="t" anchorCtr="1"/>
          <a:lstStyle/>
          <a:p>
            <a:r>
              <a:rPr lang="en-US" altLang="en-US" sz="4800" b="1" u="sng"/>
              <a:t>Isolation Transformer Primary Disconnect</a:t>
            </a:r>
            <a:br>
              <a:rPr lang="en-US" altLang="en-US" sz="4800" b="1" u="sng"/>
            </a:br>
            <a:r>
              <a:rPr lang="en-US" altLang="en-US" sz="4000" b="1">
                <a:solidFill>
                  <a:schemeClr val="tx1"/>
                </a:solidFill>
              </a:rPr>
              <a:t>(without secondary disconnect)</a:t>
            </a:r>
            <a:endParaRPr lang="en-US" altLang="en-US" sz="3200">
              <a:solidFill>
                <a:schemeClr val="tx1"/>
              </a:solidFill>
            </a:endParaRPr>
          </a:p>
        </p:txBody>
      </p:sp>
      <p:graphicFrame>
        <p:nvGraphicFramePr>
          <p:cNvPr id="289797" name="Object 1029">
            <a:hlinkClick r:id="" action="ppaction://ole?verb=0"/>
          </p:cNvPr>
          <p:cNvGraphicFramePr>
            <a:graphicFrameLocks noGrp="1"/>
          </p:cNvGraphicFramePr>
          <p:nvPr>
            <p:ph idx="1"/>
          </p:nvPr>
        </p:nvGraphicFramePr>
        <p:xfrm>
          <a:off x="1600200" y="2590800"/>
          <a:ext cx="6173788" cy="3551238"/>
        </p:xfrm>
        <a:graphic>
          <a:graphicData uri="http://schemas.openxmlformats.org/presentationml/2006/ole">
            <mc:AlternateContent xmlns:mc="http://schemas.openxmlformats.org/markup-compatibility/2006">
              <mc:Choice xmlns:v="urn:schemas-microsoft-com:vml" Requires="v">
                <p:oleObj spid="_x0000_s379915" r:id="rId4" imgW="5810040" imgH="2628720" progId="">
                  <p:embed/>
                </p:oleObj>
              </mc:Choice>
              <mc:Fallback>
                <p:oleObj r:id="rId4" imgW="5810040" imgH="2628720" progId="">
                  <p:embed/>
                  <p:pic>
                    <p:nvPicPr>
                      <p:cNvPr id="0" name="Object 10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590800"/>
                        <a:ext cx="6173788"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774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7748" name="Rectangle 1028"/>
          <p:cNvSpPr>
            <a:spLocks noGrp="1" noChangeArrowheads="1"/>
          </p:cNvSpPr>
          <p:nvPr>
            <p:ph type="title"/>
          </p:nvPr>
        </p:nvSpPr>
        <p:spPr>
          <a:noFill/>
          <a:ln/>
        </p:spPr>
        <p:txBody>
          <a:bodyPr anchor="t" anchorCtr="1"/>
          <a:lstStyle/>
          <a:p>
            <a:r>
              <a:rPr lang="en-US" altLang="en-US" sz="4800" b="1" u="sng"/>
              <a:t>Input Power Factor Correction with Isolation Transformer</a:t>
            </a:r>
            <a:endParaRPr lang="en-US" altLang="en-US"/>
          </a:p>
        </p:txBody>
      </p:sp>
      <p:graphicFrame>
        <p:nvGraphicFramePr>
          <p:cNvPr id="287749" name="Object 1029">
            <a:hlinkClick r:id="" action="ppaction://ole?verb=0"/>
          </p:cNvPr>
          <p:cNvGraphicFramePr>
            <a:graphicFrameLocks noGrp="1"/>
          </p:cNvGraphicFramePr>
          <p:nvPr>
            <p:ph idx="1"/>
          </p:nvPr>
        </p:nvGraphicFramePr>
        <p:xfrm>
          <a:off x="1752600" y="2743200"/>
          <a:ext cx="6008688" cy="3551238"/>
        </p:xfrm>
        <a:graphic>
          <a:graphicData uri="http://schemas.openxmlformats.org/presentationml/2006/ole">
            <mc:AlternateContent xmlns:mc="http://schemas.openxmlformats.org/markup-compatibility/2006">
              <mc:Choice xmlns:v="urn:schemas-microsoft-com:vml" Requires="v">
                <p:oleObj spid="_x0000_s287761" r:id="rId4" imgW="5654520" imgH="2628720" progId="">
                  <p:embed/>
                </p:oleObj>
              </mc:Choice>
              <mc:Fallback>
                <p:oleObj r:id="rId4" imgW="5654520" imgH="2628720" progId="">
                  <p:embed/>
                  <p:pic>
                    <p:nvPicPr>
                      <p:cNvPr id="0" name="Object 10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743200"/>
                        <a:ext cx="6008688"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56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285700" name="Rectangle 4"/>
          <p:cNvSpPr>
            <a:spLocks noGrp="1" noChangeArrowheads="1"/>
          </p:cNvSpPr>
          <p:nvPr>
            <p:ph type="title"/>
          </p:nvPr>
        </p:nvSpPr>
        <p:spPr>
          <a:xfrm>
            <a:off x="0" y="457200"/>
            <a:ext cx="9144000" cy="1143000"/>
          </a:xfrm>
          <a:noFill/>
          <a:ln/>
        </p:spPr>
        <p:txBody>
          <a:bodyPr anchor="t" anchorCtr="1"/>
          <a:lstStyle/>
          <a:p>
            <a:r>
              <a:rPr lang="en-US" altLang="en-US" sz="4800" b="1" u="sng"/>
              <a:t>POOR WIRING PRACTICES</a:t>
            </a:r>
            <a:endParaRPr lang="en-US" altLang="en-US"/>
          </a:p>
        </p:txBody>
      </p:sp>
      <p:sp>
        <p:nvSpPr>
          <p:cNvPr id="285701" name="Rectangle 5"/>
          <p:cNvSpPr>
            <a:spLocks noGrp="1" noChangeArrowheads="1"/>
          </p:cNvSpPr>
          <p:nvPr>
            <p:ph type="body" idx="1"/>
          </p:nvPr>
        </p:nvSpPr>
        <p:spPr>
          <a:xfrm>
            <a:off x="838200" y="1676400"/>
            <a:ext cx="7315200" cy="3657600"/>
          </a:xfrm>
          <a:noFill/>
          <a:ln/>
        </p:spPr>
        <p:txBody>
          <a:bodyPr/>
          <a:lstStyle/>
          <a:p>
            <a:pPr marL="457200" indent="-457200"/>
            <a:r>
              <a:rPr lang="en-US" altLang="en-US" sz="4000" b="1"/>
              <a:t>Control, input and motor wiring not separated.</a:t>
            </a:r>
          </a:p>
          <a:p>
            <a:pPr marL="457200" indent="-457200"/>
            <a:r>
              <a:rPr lang="en-US" altLang="en-US" sz="4000" b="1"/>
              <a:t>Improper drive grounding.</a:t>
            </a:r>
          </a:p>
          <a:p>
            <a:pPr marL="457200" indent="-457200"/>
            <a:r>
              <a:rPr lang="en-US" altLang="en-US" sz="4000" b="1"/>
              <a:t>Improper control wire shielding.</a:t>
            </a:r>
          </a:p>
          <a:p>
            <a:pPr marL="457200" indent="-457200"/>
            <a:r>
              <a:rPr lang="en-US" altLang="en-US" sz="4000" b="1"/>
              <a:t>Grounded control signal to grounded drive signal input.</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anim calcmode="lin" valueType="num">
                                      <p:cBhvr additive="base">
                                        <p:cTn id="7" dur="500" fill="hold"/>
                                        <p:tgtEl>
                                          <p:spTgt spid="285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5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5701">
                                            <p:txEl>
                                              <p:pRg st="1" end="1"/>
                                            </p:txEl>
                                          </p:spTgt>
                                        </p:tgtEl>
                                        <p:attrNameLst>
                                          <p:attrName>style.visibility</p:attrName>
                                        </p:attrNameLst>
                                      </p:cBhvr>
                                      <p:to>
                                        <p:strVal val="visible"/>
                                      </p:to>
                                    </p:set>
                                    <p:anim calcmode="lin" valueType="num">
                                      <p:cBhvr additive="base">
                                        <p:cTn id="13" dur="500" fill="hold"/>
                                        <p:tgtEl>
                                          <p:spTgt spid="285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5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5701">
                                            <p:txEl>
                                              <p:pRg st="2" end="2"/>
                                            </p:txEl>
                                          </p:spTgt>
                                        </p:tgtEl>
                                        <p:attrNameLst>
                                          <p:attrName>style.visibility</p:attrName>
                                        </p:attrNameLst>
                                      </p:cBhvr>
                                      <p:to>
                                        <p:strVal val="visible"/>
                                      </p:to>
                                    </p:set>
                                    <p:anim calcmode="lin" valueType="num">
                                      <p:cBhvr additive="base">
                                        <p:cTn id="19" dur="500" fill="hold"/>
                                        <p:tgtEl>
                                          <p:spTgt spid="285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5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5701">
                                            <p:txEl>
                                              <p:pRg st="3" end="3"/>
                                            </p:txEl>
                                          </p:spTgt>
                                        </p:tgtEl>
                                        <p:attrNameLst>
                                          <p:attrName>style.visibility</p:attrName>
                                        </p:attrNameLst>
                                      </p:cBhvr>
                                      <p:to>
                                        <p:strVal val="visible"/>
                                      </p:to>
                                    </p:set>
                                    <p:anim calcmode="lin" valueType="num">
                                      <p:cBhvr additive="base">
                                        <p:cTn id="25" dur="500" fill="hold"/>
                                        <p:tgtEl>
                                          <p:spTgt spid="2857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57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6000" b="1" u="sng"/>
              <a:t>3 PHASE RECTIFIER</a:t>
            </a:r>
            <a:endParaRPr lang="en-US" altLang="en-US" sz="6600" b="1"/>
          </a:p>
        </p:txBody>
      </p:sp>
      <p:sp>
        <p:nvSpPr>
          <p:cNvPr id="70659" name="Rectangle 3"/>
          <p:cNvSpPr>
            <a:spLocks noGrp="1" noChangeArrowheads="1"/>
          </p:cNvSpPr>
          <p:nvPr>
            <p:ph type="body" sz="half" idx="1"/>
          </p:nvPr>
        </p:nvSpPr>
        <p:spPr>
          <a:xfrm flipV="1">
            <a:off x="-76200" y="6858000"/>
            <a:ext cx="76200" cy="219075"/>
          </a:xfrm>
        </p:spPr>
        <p:txBody>
          <a:bodyPr/>
          <a:lstStyle/>
          <a:p>
            <a:endParaRPr lang="en-US" altLang="en-US" sz="4000" b="1"/>
          </a:p>
        </p:txBody>
      </p:sp>
      <p:graphicFrame>
        <p:nvGraphicFramePr>
          <p:cNvPr id="70663" name="Object 7"/>
          <p:cNvGraphicFramePr>
            <a:graphicFrameLocks noGrp="1" noChangeAspect="1"/>
          </p:cNvGraphicFramePr>
          <p:nvPr>
            <p:ph type="clipArt" sz="half" idx="2"/>
          </p:nvPr>
        </p:nvGraphicFramePr>
        <p:xfrm>
          <a:off x="381000" y="1371600"/>
          <a:ext cx="8382000" cy="5029200"/>
        </p:xfrm>
        <a:graphic>
          <a:graphicData uri="http://schemas.openxmlformats.org/presentationml/2006/ole">
            <mc:AlternateContent xmlns:mc="http://schemas.openxmlformats.org/markup-compatibility/2006">
              <mc:Choice xmlns:v="urn:schemas-microsoft-com:vml" Requires="v">
                <p:oleObj spid="_x0000_s70675" name="Bitmap Image" r:id="rId3" imgW="4743961" imgH="2647490" progId="Paint.Picture">
                  <p:embed/>
                </p:oleObj>
              </mc:Choice>
              <mc:Fallback>
                <p:oleObj name="Bitmap Image" r:id="rId3" imgW="4743961" imgH="264749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382000" cy="50292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5299"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0939"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0" name="Rectangle 4"/>
          <p:cNvSpPr>
            <a:spLocks noChangeArrowheads="1"/>
          </p:cNvSpPr>
          <p:nvPr/>
        </p:nvSpPr>
        <p:spPr bwMode="auto">
          <a:xfrm>
            <a:off x="925513" y="285750"/>
            <a:ext cx="762793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4000"/>
              <a:t>UTILITY SUPPLIED VOLTAGE</a:t>
            </a:r>
            <a:endParaRPr lang="en-US" altLang="en-US" u="none"/>
          </a:p>
        </p:txBody>
      </p:sp>
      <p:sp>
        <p:nvSpPr>
          <p:cNvPr id="55301" name="Rectangle 5"/>
          <p:cNvSpPr>
            <a:spLocks noChangeArrowheads="1"/>
          </p:cNvSpPr>
          <p:nvPr/>
        </p:nvSpPr>
        <p:spPr bwMode="auto">
          <a:xfrm>
            <a:off x="914400" y="1066800"/>
            <a:ext cx="102393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buFontTx/>
              <a:buChar char="&gt;"/>
            </a:pPr>
            <a:r>
              <a:rPr lang="en-US" altLang="en-US" sz="2800" u="none"/>
              <a:t> 208/230 VAC OR 460 VAC,  +/- 10%</a:t>
            </a:r>
            <a:r>
              <a:rPr lang="en-US" altLang="en-US" sz="1600" b="0" u="none"/>
              <a:t>					</a:t>
            </a:r>
          </a:p>
        </p:txBody>
      </p:sp>
      <p:sp>
        <p:nvSpPr>
          <p:cNvPr id="55302" name="Rectangle 6"/>
          <p:cNvSpPr>
            <a:spLocks noChangeArrowheads="1"/>
          </p:cNvSpPr>
          <p:nvPr/>
        </p:nvSpPr>
        <p:spPr bwMode="auto">
          <a:xfrm>
            <a:off x="914400" y="1600200"/>
            <a:ext cx="782955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buFontTx/>
              <a:buChar char="&gt;"/>
            </a:pPr>
            <a:r>
              <a:rPr lang="en-US" altLang="en-US" sz="2800" u="none"/>
              <a:t> INPUT LINE FUSES OR CIRCUIT BREAKER</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6563"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1974"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4"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1975"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565" name="Rectangle 1029"/>
          <p:cNvSpPr>
            <a:spLocks noChangeArrowheads="1"/>
          </p:cNvSpPr>
          <p:nvPr/>
        </p:nvSpPr>
        <p:spPr bwMode="auto">
          <a:xfrm>
            <a:off x="3657600" y="381000"/>
            <a:ext cx="16208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MOVs</a:t>
            </a:r>
            <a:endParaRPr lang="en-US" altLang="en-US" u="none"/>
          </a:p>
        </p:txBody>
      </p:sp>
      <p:sp>
        <p:nvSpPr>
          <p:cNvPr id="66566" name="Rectangle 1030"/>
          <p:cNvSpPr>
            <a:spLocks noChangeArrowheads="1"/>
          </p:cNvSpPr>
          <p:nvPr/>
        </p:nvSpPr>
        <p:spPr bwMode="auto">
          <a:xfrm>
            <a:off x="0" y="1143000"/>
            <a:ext cx="75850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2800" u="none"/>
              <a:t>  &gt;  PROTECTS AGAINTS VOLTAGE SPIKES</a:t>
            </a:r>
            <a:endParaRPr lang="en-US" altLang="en-US" sz="1800" u="none"/>
          </a:p>
        </p:txBody>
      </p:sp>
      <p:sp>
        <p:nvSpPr>
          <p:cNvPr id="66567" name="Rectangle 1031"/>
          <p:cNvSpPr>
            <a:spLocks noChangeArrowheads="1"/>
          </p:cNvSpPr>
          <p:nvPr/>
        </p:nvSpPr>
        <p:spPr bwMode="auto">
          <a:xfrm>
            <a:off x="98425" y="1676400"/>
            <a:ext cx="90455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CLEARS SPIKE FROM ONE PHASE TO ANOTHER</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540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4515"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3009"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3010"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3011"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Rectangle 6"/>
          <p:cNvSpPr>
            <a:spLocks noChangeArrowheads="1"/>
          </p:cNvSpPr>
          <p:nvPr/>
        </p:nvSpPr>
        <p:spPr bwMode="auto">
          <a:xfrm>
            <a:off x="381000" y="381000"/>
            <a:ext cx="83597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ZERO CURRENT TRANSFORMER</a:t>
            </a:r>
            <a:endParaRPr lang="en-US" altLang="en-US" u="none"/>
          </a:p>
        </p:txBody>
      </p:sp>
      <p:sp>
        <p:nvSpPr>
          <p:cNvPr id="64519" name="Rectangle 7"/>
          <p:cNvSpPr>
            <a:spLocks noChangeArrowheads="1"/>
          </p:cNvSpPr>
          <p:nvPr/>
        </p:nvSpPr>
        <p:spPr bwMode="auto">
          <a:xfrm>
            <a:off x="609600" y="1219200"/>
            <a:ext cx="82057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MONITORS INCOMING LINE FOR CURRENT</a:t>
            </a:r>
            <a:endParaRPr lang="en-US" altLang="en-US" sz="2000" u="none"/>
          </a:p>
        </p:txBody>
      </p:sp>
      <p:sp>
        <p:nvSpPr>
          <p:cNvPr id="64520" name="Rectangle 8"/>
          <p:cNvSpPr>
            <a:spLocks noChangeArrowheads="1"/>
          </p:cNvSpPr>
          <p:nvPr/>
        </p:nvSpPr>
        <p:spPr bwMode="auto">
          <a:xfrm>
            <a:off x="609600" y="1752600"/>
            <a:ext cx="769143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LEAKAGE TO GROUND, ACTS LIKE GFCI</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7827"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4044"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8"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4045"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29" name="Object 1029">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4046" name="Bitmap Image" r:id="rId8" imgW="2990260" imgH="2294118" progId="Paint.Picture">
                  <p:embed/>
                </p:oleObj>
              </mc:Choice>
              <mc:Fallback>
                <p:oleObj name="Bitmap Image" r:id="rId8" imgW="2990260" imgH="2294118" progId="Paint.Picture">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830" name="Object 1030">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84047" name="Bitmap Image" r:id="rId10" imgW="3494203" imgH="2276370" progId="Paint.Picture">
                  <p:embed/>
                </p:oleObj>
              </mc:Choice>
              <mc:Fallback>
                <p:oleObj name="Bitmap Image" r:id="rId10" imgW="3494203" imgH="2276370" progId="Paint.Picture">
                  <p:embed/>
                  <p:pic>
                    <p:nvPicPr>
                      <p:cNvPr id="0" name="Object 10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31" name="Rectangle 1031"/>
          <p:cNvSpPr>
            <a:spLocks noChangeArrowheads="1"/>
          </p:cNvSpPr>
          <p:nvPr/>
        </p:nvSpPr>
        <p:spPr bwMode="auto">
          <a:xfrm>
            <a:off x="288925" y="381000"/>
            <a:ext cx="88550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THREE PHASE BRIDGE RECTIFIER</a:t>
            </a:r>
            <a:endParaRPr lang="en-US" altLang="en-US" u="none"/>
          </a:p>
        </p:txBody>
      </p:sp>
      <p:sp>
        <p:nvSpPr>
          <p:cNvPr id="77832" name="Rectangle 1032"/>
          <p:cNvSpPr>
            <a:spLocks noChangeArrowheads="1"/>
          </p:cNvSpPr>
          <p:nvPr/>
        </p:nvSpPr>
        <p:spPr bwMode="auto">
          <a:xfrm>
            <a:off x="838200" y="1219200"/>
            <a:ext cx="72104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CONVERTS AC POWER TO DC POWER</a:t>
            </a:r>
            <a:endParaRPr lang="en-US" altLang="en-US" sz="2000" u="none"/>
          </a:p>
        </p:txBody>
      </p:sp>
      <p:sp>
        <p:nvSpPr>
          <p:cNvPr id="77833" name="Rectangle 1033"/>
          <p:cNvSpPr>
            <a:spLocks noChangeArrowheads="1"/>
          </p:cNvSpPr>
          <p:nvPr/>
        </p:nvSpPr>
        <p:spPr bwMode="auto">
          <a:xfrm>
            <a:off x="762000" y="1752600"/>
            <a:ext cx="71215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 &gt;  OUTPUTS A PULSATING WAVEFORM</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267"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5090"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5091"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9"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5092"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85093"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85094"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85095"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Rectangle 9"/>
          <p:cNvSpPr>
            <a:spLocks noChangeArrowheads="1"/>
          </p:cNvSpPr>
          <p:nvPr/>
        </p:nvSpPr>
        <p:spPr bwMode="auto">
          <a:xfrm>
            <a:off x="2052638" y="214313"/>
            <a:ext cx="494823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DC LINE REACTOR</a:t>
            </a:r>
            <a:endParaRPr lang="en-US" altLang="en-US" u="none"/>
          </a:p>
        </p:txBody>
      </p:sp>
      <p:sp>
        <p:nvSpPr>
          <p:cNvPr id="11274" name="Rectangle 10"/>
          <p:cNvSpPr>
            <a:spLocks noChangeArrowheads="1"/>
          </p:cNvSpPr>
          <p:nvPr/>
        </p:nvSpPr>
        <p:spPr bwMode="auto">
          <a:xfrm>
            <a:off x="381000" y="1066800"/>
            <a:ext cx="83820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HELPS TO SMOOTHE CURRENT WAVEFORM</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315"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6125"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6126"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6127"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86128"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86129"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86130"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1"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86131"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2" name="Rectangle 10"/>
          <p:cNvSpPr>
            <a:spLocks noChangeArrowheads="1"/>
          </p:cNvSpPr>
          <p:nvPr/>
        </p:nvSpPr>
        <p:spPr bwMode="auto">
          <a:xfrm>
            <a:off x="1009650" y="342900"/>
            <a:ext cx="775493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ELECTROLYTIC CAPACITORS</a:t>
            </a:r>
            <a:endParaRPr lang="en-US" altLang="en-US" u="none"/>
          </a:p>
        </p:txBody>
      </p:sp>
      <p:sp>
        <p:nvSpPr>
          <p:cNvPr id="13323" name="Rectangle 11"/>
          <p:cNvSpPr>
            <a:spLocks noChangeArrowheads="1"/>
          </p:cNvSpPr>
          <p:nvPr/>
        </p:nvSpPr>
        <p:spPr bwMode="auto">
          <a:xfrm>
            <a:off x="371475" y="1066800"/>
            <a:ext cx="87725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CONVERT PULSATING DC INTO CONSTANT DC</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5363"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7160"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7161"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7162"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87163"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87164"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87165"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87166"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0"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87167"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71" name="Rectangle 11"/>
          <p:cNvSpPr>
            <a:spLocks noChangeArrowheads="1"/>
          </p:cNvSpPr>
          <p:nvPr/>
        </p:nvSpPr>
        <p:spPr bwMode="auto">
          <a:xfrm>
            <a:off x="2057400" y="0"/>
            <a:ext cx="48783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BLEED RESISTORS</a:t>
            </a:r>
            <a:endParaRPr lang="en-US" altLang="en-US" u="none"/>
          </a:p>
        </p:txBody>
      </p:sp>
      <p:sp>
        <p:nvSpPr>
          <p:cNvPr id="15372" name="Rectangle 12"/>
          <p:cNvSpPr>
            <a:spLocks noChangeArrowheads="1"/>
          </p:cNvSpPr>
          <p:nvPr/>
        </p:nvSpPr>
        <p:spPr bwMode="auto">
          <a:xfrm>
            <a:off x="0" y="685800"/>
            <a:ext cx="88868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BLEED DOWN VOLTAGE HELD IN CAPACITORS</a:t>
            </a:r>
            <a:endParaRPr lang="en-US" altLang="en-US" sz="2000" u="none"/>
          </a:p>
        </p:txBody>
      </p:sp>
      <p:sp>
        <p:nvSpPr>
          <p:cNvPr id="15373" name="Rectangle 13"/>
          <p:cNvSpPr>
            <a:spLocks noChangeArrowheads="1"/>
          </p:cNvSpPr>
          <p:nvPr/>
        </p:nvSpPr>
        <p:spPr bwMode="auto">
          <a:xfrm>
            <a:off x="457200" y="1143000"/>
            <a:ext cx="64992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WHEN LINE VOLTAGE IS REMOVED</a:t>
            </a:r>
            <a:endParaRPr lang="en-US" altLang="en-US" sz="2000" u="none"/>
          </a:p>
        </p:txBody>
      </p:sp>
      <p:sp>
        <p:nvSpPr>
          <p:cNvPr id="15374" name="Rectangle 14"/>
          <p:cNvSpPr>
            <a:spLocks noChangeArrowheads="1"/>
          </p:cNvSpPr>
          <p:nvPr/>
        </p:nvSpPr>
        <p:spPr bwMode="auto">
          <a:xfrm>
            <a:off x="0" y="1600200"/>
            <a:ext cx="86344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ACT AS VOLTAGE DIVIDER FOR CAPACITORS</a:t>
            </a:r>
          </a:p>
        </p:txBody>
      </p:sp>
    </p:spTree>
  </p:cSld>
  <p:clrMapOvr>
    <a:masterClrMapping/>
  </p:clrMapOvr>
  <p:transition spd="slow">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29027"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8195"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8196"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9" name="Object 1029">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8197" name="Bitmap Image" r:id="rId8" imgW="2990260" imgH="2294118" progId="Paint.Picture">
                  <p:embed/>
                </p:oleObj>
              </mc:Choice>
              <mc:Fallback>
                <p:oleObj name="Bitmap Image" r:id="rId8" imgW="2990260" imgH="2294118" progId="Paint.Picture">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0" name="Object 1030">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88198" name="Bitmap Image" r:id="rId10" imgW="3494203" imgH="2276370" progId="Paint.Picture">
                  <p:embed/>
                </p:oleObj>
              </mc:Choice>
              <mc:Fallback>
                <p:oleObj name="Bitmap Image" r:id="rId10" imgW="3494203" imgH="2276370" progId="Paint.Picture">
                  <p:embed/>
                  <p:pic>
                    <p:nvPicPr>
                      <p:cNvPr id="0" name="Object 10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1" name="Object 1031">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88199" name="Bitmap Image" r:id="rId12" imgW="6638161" imgH="1998359" progId="Paint.Picture">
                  <p:embed/>
                </p:oleObj>
              </mc:Choice>
              <mc:Fallback>
                <p:oleObj name="Bitmap Image" r:id="rId12" imgW="6638161" imgH="1998359" progId="Paint.Picture">
                  <p:embed/>
                  <p:pic>
                    <p:nvPicPr>
                      <p:cNvPr id="0" name="Object 103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2" name="Object 1032">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88200" name="Bitmap Image" r:id="rId14" imgW="6828747" imgH="2522542" progId="Paint.Picture">
                  <p:embed/>
                </p:oleObj>
              </mc:Choice>
              <mc:Fallback>
                <p:oleObj name="Bitmap Image" r:id="rId14" imgW="6828747" imgH="2522542" progId="Paint.Picture">
                  <p:embed/>
                  <p:pic>
                    <p:nvPicPr>
                      <p:cNvPr id="0" name="Object 103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3" name="Object 1033">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88201" name="Bitmap Image" r:id="rId16" imgW="6790275" imgH="2788732" progId="Paint.Picture">
                  <p:embed/>
                </p:oleObj>
              </mc:Choice>
              <mc:Fallback>
                <p:oleObj name="Bitmap Image" r:id="rId16" imgW="6790275" imgH="2788732" progId="Paint.Picture">
                  <p:embed/>
                  <p:pic>
                    <p:nvPicPr>
                      <p:cNvPr id="0" name="Object 103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4" name="Object 1034">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88202" name="Bitmap Image" r:id="rId18" imgW="6761421" imgH="2180628" progId="Paint.Picture">
                  <p:embed/>
                </p:oleObj>
              </mc:Choice>
              <mc:Fallback>
                <p:oleObj name="Bitmap Image" r:id="rId18" imgW="6761421" imgH="2180628" progId="Paint.Picture">
                  <p:embed/>
                  <p:pic>
                    <p:nvPicPr>
                      <p:cNvPr id="0" name="Object 103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5" name="Object 1035">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88203" name="Bitmap Image" r:id="rId20" imgW="6686264" imgH="2447648" progId="Paint.Picture">
                  <p:embed/>
                </p:oleObj>
              </mc:Choice>
              <mc:Fallback>
                <p:oleObj name="Bitmap Image" r:id="rId20" imgW="6686264" imgH="2447648" progId="Paint.Picture">
                  <p:embed/>
                  <p:pic>
                    <p:nvPicPr>
                      <p:cNvPr id="0" name="Object 1035"/>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6" name="Rectangle 1036"/>
          <p:cNvSpPr>
            <a:spLocks noChangeArrowheads="1"/>
          </p:cNvSpPr>
          <p:nvPr/>
        </p:nvSpPr>
        <p:spPr bwMode="auto">
          <a:xfrm>
            <a:off x="1709738" y="314325"/>
            <a:ext cx="63468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SOFT-START RESISTORS</a:t>
            </a:r>
            <a:endParaRPr lang="en-US" altLang="en-US" u="none"/>
          </a:p>
        </p:txBody>
      </p:sp>
      <p:sp>
        <p:nvSpPr>
          <p:cNvPr id="129037" name="Rectangle 1037"/>
          <p:cNvSpPr>
            <a:spLocks noChangeArrowheads="1"/>
          </p:cNvSpPr>
          <p:nvPr/>
        </p:nvSpPr>
        <p:spPr bwMode="auto">
          <a:xfrm>
            <a:off x="0" y="990600"/>
            <a:ext cx="92376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SLOWS DOWN CAPACITOR CHARGING CURRENT</a:t>
            </a:r>
            <a:endParaRPr lang="en-US" altLang="en-US" sz="2000" u="none"/>
          </a:p>
        </p:txBody>
      </p:sp>
      <p:sp>
        <p:nvSpPr>
          <p:cNvPr id="129038" name="Rectangle 1038"/>
          <p:cNvSpPr>
            <a:spLocks noChangeArrowheads="1"/>
          </p:cNvSpPr>
          <p:nvPr/>
        </p:nvSpPr>
        <p:spPr bwMode="auto">
          <a:xfrm>
            <a:off x="457200" y="1447800"/>
            <a:ext cx="64738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WHEN DC BUS IS FIRST ENERGIZED</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459"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89230"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89231"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89232"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2"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89233"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3"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89234"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4"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89235"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5"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89236"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6"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89237"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7"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89238"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8" name="Object 12">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89239" name="Bitmap Image" r:id="rId22" imgW="6743987" imgH="2931818" progId="Paint.Picture">
                  <p:embed/>
                </p:oleObj>
              </mc:Choice>
              <mc:Fallback>
                <p:oleObj name="Bitmap Image" r:id="rId22" imgW="6743987" imgH="2931818" progId="Paint.Picture">
                  <p:embed/>
                  <p:pic>
                    <p:nvPicPr>
                      <p:cNvPr id="0" name="Object 1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9" name="Rectangle 13"/>
          <p:cNvSpPr>
            <a:spLocks noChangeArrowheads="1"/>
          </p:cNvSpPr>
          <p:nvPr/>
        </p:nvSpPr>
        <p:spPr bwMode="auto">
          <a:xfrm>
            <a:off x="1724025" y="214313"/>
            <a:ext cx="52720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SOFT-START RELAY</a:t>
            </a:r>
            <a:endParaRPr lang="en-US" altLang="en-US" u="none"/>
          </a:p>
        </p:txBody>
      </p:sp>
      <p:sp>
        <p:nvSpPr>
          <p:cNvPr id="19470" name="Rectangle 14"/>
          <p:cNvSpPr>
            <a:spLocks noChangeArrowheads="1"/>
          </p:cNvSpPr>
          <p:nvPr/>
        </p:nvSpPr>
        <p:spPr bwMode="auto">
          <a:xfrm>
            <a:off x="381000" y="838200"/>
            <a:ext cx="82899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a:t>
            </a:r>
            <a:r>
              <a:rPr lang="en-US" altLang="en-US" sz="2400" u="none"/>
              <a:t>REMOVES SOFT-START RESISTORS FROM CIRCUIT</a:t>
            </a:r>
            <a:endParaRPr lang="en-US" altLang="en-US" sz="2000" u="none"/>
          </a:p>
        </p:txBody>
      </p:sp>
      <p:sp>
        <p:nvSpPr>
          <p:cNvPr id="19471" name="Rectangle 15"/>
          <p:cNvSpPr>
            <a:spLocks noChangeArrowheads="1"/>
          </p:cNvSpPr>
          <p:nvPr/>
        </p:nvSpPr>
        <p:spPr bwMode="auto">
          <a:xfrm>
            <a:off x="457200" y="1371600"/>
            <a:ext cx="72723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u="none"/>
              <a:t>   ONCE DC BUS HAS REACHED FULL VOLTAGE</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2800" u="none"/>
          </a:p>
        </p:txBody>
      </p:sp>
      <p:graphicFrame>
        <p:nvGraphicFramePr>
          <p:cNvPr id="195587"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90276"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8"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90277"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9"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90278"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0"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90279"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1"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90280"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2"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90281"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3"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90282"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4"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90283"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5"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90284"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6" name="Object 12">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90285" name="Bitmap Image" r:id="rId22" imgW="6743987" imgH="2931818" progId="Paint.Picture">
                  <p:embed/>
                </p:oleObj>
              </mc:Choice>
              <mc:Fallback>
                <p:oleObj name="Bitmap Image" r:id="rId22" imgW="6743987" imgH="2931818" progId="Paint.Picture">
                  <p:embed/>
                  <p:pic>
                    <p:nvPicPr>
                      <p:cNvPr id="0" name="Object 1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7" name="Object 13">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90286" name="Bitmap Image" r:id="rId24" imgW="6809511" imgH="2846466" progId="Paint.Picture">
                  <p:embed/>
                </p:oleObj>
              </mc:Choice>
              <mc:Fallback>
                <p:oleObj name="Bitmap Image" r:id="rId24" imgW="6809511" imgH="2846466" progId="Paint.Picture">
                  <p:embed/>
                  <p:pic>
                    <p:nvPicPr>
                      <p:cNvPr id="0" name="Object 1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98" name="Object 14">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90287" name="Bitmap Image" r:id="rId26" imgW="6638161" imgH="2866739" progId="Paint.Picture">
                  <p:embed/>
                </p:oleObj>
              </mc:Choice>
              <mc:Fallback>
                <p:oleObj name="Bitmap Image" r:id="rId26" imgW="6638161" imgH="2866739" progId="Paint.Picture">
                  <p:embed/>
                  <p:pic>
                    <p:nvPicPr>
                      <p:cNvPr id="0" name="Object 1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599" name="Rectangle 15"/>
          <p:cNvSpPr>
            <a:spLocks noChangeArrowheads="1"/>
          </p:cNvSpPr>
          <p:nvPr/>
        </p:nvSpPr>
        <p:spPr bwMode="auto">
          <a:xfrm>
            <a:off x="3124200" y="0"/>
            <a:ext cx="233838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DC FUSE</a:t>
            </a:r>
            <a:endParaRPr lang="en-US" altLang="en-US" u="none"/>
          </a:p>
        </p:txBody>
      </p:sp>
      <p:sp>
        <p:nvSpPr>
          <p:cNvPr id="195600" name="Rectangle 16"/>
          <p:cNvSpPr>
            <a:spLocks noChangeArrowheads="1"/>
          </p:cNvSpPr>
          <p:nvPr/>
        </p:nvSpPr>
        <p:spPr bwMode="auto">
          <a:xfrm>
            <a:off x="381000" y="838200"/>
            <a:ext cx="788193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PROTECTS INVERTOR SECTION AGAINST</a:t>
            </a:r>
            <a:endParaRPr lang="en-US" altLang="en-US" sz="2000" u="none"/>
          </a:p>
        </p:txBody>
      </p:sp>
      <p:sp>
        <p:nvSpPr>
          <p:cNvPr id="195601" name="Rectangle 17"/>
          <p:cNvSpPr>
            <a:spLocks noChangeArrowheads="1"/>
          </p:cNvSpPr>
          <p:nvPr/>
        </p:nvSpPr>
        <p:spPr bwMode="auto">
          <a:xfrm>
            <a:off x="1809750" y="1255713"/>
            <a:ext cx="180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endParaRPr lang="en-US" altLang="en-US" sz="2000" u="none"/>
          </a:p>
        </p:txBody>
      </p:sp>
      <p:sp>
        <p:nvSpPr>
          <p:cNvPr id="195602" name="Rectangle 18"/>
          <p:cNvSpPr>
            <a:spLocks noChangeArrowheads="1"/>
          </p:cNvSpPr>
          <p:nvPr/>
        </p:nvSpPr>
        <p:spPr bwMode="auto">
          <a:xfrm>
            <a:off x="0" y="1676400"/>
            <a:ext cx="61261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400" u="none"/>
              <a:t>     </a:t>
            </a:r>
            <a:r>
              <a:rPr lang="en-US" altLang="en-US" sz="2800" u="none"/>
              <a:t>&gt;</a:t>
            </a:r>
            <a:r>
              <a:rPr lang="en-US" altLang="en-US" sz="2400" u="none"/>
              <a:t>  </a:t>
            </a:r>
            <a:r>
              <a:rPr lang="en-US" altLang="en-US" sz="2800" u="none"/>
              <a:t>USUALLY FAST ACTING FUSE</a:t>
            </a:r>
            <a:endParaRPr lang="en-US" altLang="en-US" sz="2000" u="none"/>
          </a:p>
        </p:txBody>
      </p:sp>
      <p:sp>
        <p:nvSpPr>
          <p:cNvPr id="195603" name="Rectangle 19"/>
          <p:cNvSpPr>
            <a:spLocks noChangeArrowheads="1"/>
          </p:cNvSpPr>
          <p:nvPr/>
        </p:nvSpPr>
        <p:spPr bwMode="auto">
          <a:xfrm>
            <a:off x="838200" y="1219200"/>
            <a:ext cx="31972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u="none"/>
              <a:t>HIGH CURRENTS</a:t>
            </a: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6000" b="1" u="sng"/>
              <a:t>3 PHASE RECTIFIER</a:t>
            </a:r>
            <a:endParaRPr lang="en-US" altLang="en-US" sz="6600" b="1"/>
          </a:p>
        </p:txBody>
      </p:sp>
      <p:sp>
        <p:nvSpPr>
          <p:cNvPr id="71683" name="Rectangle 3"/>
          <p:cNvSpPr>
            <a:spLocks noGrp="1" noChangeArrowheads="1"/>
          </p:cNvSpPr>
          <p:nvPr>
            <p:ph type="body" sz="half" idx="1"/>
          </p:nvPr>
        </p:nvSpPr>
        <p:spPr>
          <a:xfrm>
            <a:off x="533400" y="2133600"/>
            <a:ext cx="8610600" cy="4114800"/>
          </a:xfrm>
        </p:spPr>
        <p:txBody>
          <a:bodyPr/>
          <a:lstStyle/>
          <a:p>
            <a:r>
              <a:rPr lang="en-US" altLang="en-US" sz="4000" b="1"/>
              <a:t>The negative half of the sine wave will have the exact opposite effect, conducting its potential through the respective cathode on that phase, adding to the negative bus...</a:t>
            </a:r>
          </a:p>
        </p:txBody>
      </p:sp>
      <p:sp>
        <p:nvSpPr>
          <p:cNvPr id="71684" name="Rectangle 4"/>
          <p:cNvSpPr>
            <a:spLocks noGrp="1" noChangeArrowheads="1"/>
          </p:cNvSpPr>
          <p:nvPr>
            <p:ph type="clipArt" sz="half" idx="2"/>
          </p:nvPr>
        </p:nvSpPr>
        <p:spPr>
          <a:xfrm>
            <a:off x="9144000" y="6705600"/>
            <a:ext cx="228600" cy="152400"/>
          </a:xfrm>
        </p:spPr>
      </p:sp>
    </p:spTree>
  </p:cSld>
  <p:clrMapOvr>
    <a:masterClrMapping/>
  </p:clrMapOvr>
  <p:transition>
    <p:cover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4000" u="none"/>
          </a:p>
        </p:txBody>
      </p:sp>
      <p:graphicFrame>
        <p:nvGraphicFramePr>
          <p:cNvPr id="197635"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91311"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91312"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1029">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91313" name="Bitmap Image" r:id="rId8" imgW="2990260" imgH="2294118" progId="Paint.Picture">
                  <p:embed/>
                </p:oleObj>
              </mc:Choice>
              <mc:Fallback>
                <p:oleObj name="Bitmap Image" r:id="rId8" imgW="2990260" imgH="2294118" progId="Paint.Picture">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1030">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91314" name="Bitmap Image" r:id="rId10" imgW="3494203" imgH="2276370" progId="Paint.Picture">
                  <p:embed/>
                </p:oleObj>
              </mc:Choice>
              <mc:Fallback>
                <p:oleObj name="Bitmap Image" r:id="rId10" imgW="3494203" imgH="2276370" progId="Paint.Picture">
                  <p:embed/>
                  <p:pic>
                    <p:nvPicPr>
                      <p:cNvPr id="0" name="Object 10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9" name="Object 1031">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91315" name="Bitmap Image" r:id="rId12" imgW="6638161" imgH="1998359" progId="Paint.Picture">
                  <p:embed/>
                </p:oleObj>
              </mc:Choice>
              <mc:Fallback>
                <p:oleObj name="Bitmap Image" r:id="rId12" imgW="6638161" imgH="1998359" progId="Paint.Picture">
                  <p:embed/>
                  <p:pic>
                    <p:nvPicPr>
                      <p:cNvPr id="0" name="Object 103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0" name="Object 1032">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91316" name="Bitmap Image" r:id="rId14" imgW="6828747" imgH="2522542" progId="Paint.Picture">
                  <p:embed/>
                </p:oleObj>
              </mc:Choice>
              <mc:Fallback>
                <p:oleObj name="Bitmap Image" r:id="rId14" imgW="6828747" imgH="2522542" progId="Paint.Picture">
                  <p:embed/>
                  <p:pic>
                    <p:nvPicPr>
                      <p:cNvPr id="0" name="Object 103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1" name="Object 1033">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91317" name="Bitmap Image" r:id="rId16" imgW="6790275" imgH="2788732" progId="Paint.Picture">
                  <p:embed/>
                </p:oleObj>
              </mc:Choice>
              <mc:Fallback>
                <p:oleObj name="Bitmap Image" r:id="rId16" imgW="6790275" imgH="2788732" progId="Paint.Picture">
                  <p:embed/>
                  <p:pic>
                    <p:nvPicPr>
                      <p:cNvPr id="0" name="Object 103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2" name="Object 1034">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91318" name="Bitmap Image" r:id="rId18" imgW="6761421" imgH="2180628" progId="Paint.Picture">
                  <p:embed/>
                </p:oleObj>
              </mc:Choice>
              <mc:Fallback>
                <p:oleObj name="Bitmap Image" r:id="rId18" imgW="6761421" imgH="2180628" progId="Paint.Picture">
                  <p:embed/>
                  <p:pic>
                    <p:nvPicPr>
                      <p:cNvPr id="0" name="Object 103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3" name="Object 1035">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91319" name="Bitmap Image" r:id="rId20" imgW="6686264" imgH="2447648" progId="Paint.Picture">
                  <p:embed/>
                </p:oleObj>
              </mc:Choice>
              <mc:Fallback>
                <p:oleObj name="Bitmap Image" r:id="rId20" imgW="6686264" imgH="2447648" progId="Paint.Picture">
                  <p:embed/>
                  <p:pic>
                    <p:nvPicPr>
                      <p:cNvPr id="0" name="Object 1035"/>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4" name="Object 1036">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91320" name="Bitmap Image" r:id="rId22" imgW="6743987" imgH="2931818" progId="Paint.Picture">
                  <p:embed/>
                </p:oleObj>
              </mc:Choice>
              <mc:Fallback>
                <p:oleObj name="Bitmap Image" r:id="rId22" imgW="6743987" imgH="2931818" progId="Paint.Picture">
                  <p:embed/>
                  <p:pic>
                    <p:nvPicPr>
                      <p:cNvPr id="0" name="Object 1036"/>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5" name="Object 1037">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91321" name="Bitmap Image" r:id="rId24" imgW="6809511" imgH="2846466" progId="Paint.Picture">
                  <p:embed/>
                </p:oleObj>
              </mc:Choice>
              <mc:Fallback>
                <p:oleObj name="Bitmap Image" r:id="rId24" imgW="6809511" imgH="2846466" progId="Paint.Picture">
                  <p:embed/>
                  <p:pic>
                    <p:nvPicPr>
                      <p:cNvPr id="0" name="Object 103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6" name="Object 1038">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91322" name="Bitmap Image" r:id="rId26" imgW="6638161" imgH="2866739" progId="Paint.Picture">
                  <p:embed/>
                </p:oleObj>
              </mc:Choice>
              <mc:Fallback>
                <p:oleObj name="Bitmap Image" r:id="rId26" imgW="6638161" imgH="2866739" progId="Paint.Picture">
                  <p:embed/>
                  <p:pic>
                    <p:nvPicPr>
                      <p:cNvPr id="0" name="Object 1038"/>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47" name="Object 1039">
            <a:hlinkClick r:id="" action="ppaction://ole?verb=0"/>
          </p:cNvPr>
          <p:cNvGraphicFramePr>
            <a:graphicFrameLocks/>
          </p:cNvGraphicFramePr>
          <p:nvPr/>
        </p:nvGraphicFramePr>
        <p:xfrm>
          <a:off x="161925" y="2171700"/>
          <a:ext cx="6704013" cy="2914650"/>
        </p:xfrm>
        <a:graphic>
          <a:graphicData uri="http://schemas.openxmlformats.org/presentationml/2006/ole">
            <mc:AlternateContent xmlns:mc="http://schemas.openxmlformats.org/markup-compatibility/2006">
              <mc:Choice xmlns:v="urn:schemas-microsoft-com:vml" Requires="v">
                <p:oleObj spid="_x0000_s391323" name="Bitmap Image" r:id="rId28" imgW="6713332" imgH="2923660" progId="Paint.Picture">
                  <p:embed/>
                </p:oleObj>
              </mc:Choice>
              <mc:Fallback>
                <p:oleObj name="Bitmap Image" r:id="rId28" imgW="6713332" imgH="2923660" progId="Paint.Picture">
                  <p:embed/>
                  <p:pic>
                    <p:nvPicPr>
                      <p:cNvPr id="0" name="Object 1039"/>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1925" y="2171700"/>
                        <a:ext cx="67040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7648" name="Rectangle 1040"/>
          <p:cNvSpPr>
            <a:spLocks noChangeArrowheads="1"/>
          </p:cNvSpPr>
          <p:nvPr/>
        </p:nvSpPr>
        <p:spPr bwMode="auto">
          <a:xfrm>
            <a:off x="2667000" y="0"/>
            <a:ext cx="378936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HALL-EFFECT</a:t>
            </a:r>
            <a:endParaRPr lang="en-US" altLang="en-US" sz="3200" u="none"/>
          </a:p>
        </p:txBody>
      </p:sp>
      <p:sp>
        <p:nvSpPr>
          <p:cNvPr id="197649" name="Rectangle 1041"/>
          <p:cNvSpPr>
            <a:spLocks noChangeArrowheads="1"/>
          </p:cNvSpPr>
          <p:nvPr/>
        </p:nvSpPr>
        <p:spPr bwMode="auto">
          <a:xfrm>
            <a:off x="381000" y="1295400"/>
            <a:ext cx="74676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MONITORS LOAD CURRENT AT DC BUS</a:t>
            </a:r>
            <a:endParaRPr lang="en-US" altLang="en-US" sz="2000" u="none"/>
          </a:p>
        </p:txBody>
      </p:sp>
      <p:sp>
        <p:nvSpPr>
          <p:cNvPr id="197650" name="Rectangle 1042"/>
          <p:cNvSpPr>
            <a:spLocks noChangeArrowheads="1"/>
          </p:cNvSpPr>
          <p:nvPr/>
        </p:nvSpPr>
        <p:spPr bwMode="auto">
          <a:xfrm>
            <a:off x="1219200" y="533400"/>
            <a:ext cx="6797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a:t>CURRENT TRANSFORMER</a:t>
            </a:r>
            <a:endParaRPr lang="en-US" altLang="en-US" sz="4000" u="none"/>
          </a:p>
        </p:txBody>
      </p:sp>
    </p:spTree>
  </p:cSld>
  <p:clrMapOvr>
    <a:masterClrMapping/>
  </p:clrMapOvr>
  <p:transition spd="slow">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91491" name="Object 1027">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92346" name="Bitmap Image" r:id="rId4" imgW="1274603" imgH="1742574" progId="Paint.Picture">
                  <p:embed/>
                </p:oleObj>
              </mc:Choice>
              <mc:Fallback>
                <p:oleObj name="Bitmap Image" r:id="rId4" imgW="1274603" imgH="1742574" progId="Paint.Picture">
                  <p:embed/>
                  <p:pic>
                    <p:nvPicPr>
                      <p:cNvPr id="0" name="Object 10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2" name="Object 1028">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92347" name="Bitmap Image" r:id="rId6" imgW="1998359" imgH="2122271" progId="Paint.Picture">
                  <p:embed/>
                </p:oleObj>
              </mc:Choice>
              <mc:Fallback>
                <p:oleObj name="Bitmap Image" r:id="rId6" imgW="1998359" imgH="2122271" progId="Paint.Picture">
                  <p:embed/>
                  <p:pic>
                    <p:nvPicPr>
                      <p:cNvPr id="0" name="Object 102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1029">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92348" name="Bitmap Image" r:id="rId8" imgW="2990260" imgH="2294118" progId="Paint.Picture">
                  <p:embed/>
                </p:oleObj>
              </mc:Choice>
              <mc:Fallback>
                <p:oleObj name="Bitmap Image" r:id="rId8" imgW="2990260" imgH="2294118" progId="Paint.Picture">
                  <p:embed/>
                  <p:pic>
                    <p:nvPicPr>
                      <p:cNvPr id="0" name="Object 102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1030">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92349" name="Bitmap Image" r:id="rId10" imgW="3494203" imgH="2276370" progId="Paint.Picture">
                  <p:embed/>
                </p:oleObj>
              </mc:Choice>
              <mc:Fallback>
                <p:oleObj name="Bitmap Image" r:id="rId10" imgW="3494203" imgH="2276370" progId="Paint.Picture">
                  <p:embed/>
                  <p:pic>
                    <p:nvPicPr>
                      <p:cNvPr id="0" name="Object 103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5" name="Object 1031">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92350" name="Bitmap Image" r:id="rId12" imgW="6638161" imgH="1998359" progId="Paint.Picture">
                  <p:embed/>
                </p:oleObj>
              </mc:Choice>
              <mc:Fallback>
                <p:oleObj name="Bitmap Image" r:id="rId12" imgW="6638161" imgH="1998359" progId="Paint.Picture">
                  <p:embed/>
                  <p:pic>
                    <p:nvPicPr>
                      <p:cNvPr id="0" name="Object 103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1032">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92351" name="Bitmap Image" r:id="rId14" imgW="6828747" imgH="2522542" progId="Paint.Picture">
                  <p:embed/>
                </p:oleObj>
              </mc:Choice>
              <mc:Fallback>
                <p:oleObj name="Bitmap Image" r:id="rId14" imgW="6828747" imgH="2522542" progId="Paint.Picture">
                  <p:embed/>
                  <p:pic>
                    <p:nvPicPr>
                      <p:cNvPr id="0" name="Object 1032"/>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7" name="Object 1033">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92352" name="Bitmap Image" r:id="rId16" imgW="6790275" imgH="2788732" progId="Paint.Picture">
                  <p:embed/>
                </p:oleObj>
              </mc:Choice>
              <mc:Fallback>
                <p:oleObj name="Bitmap Image" r:id="rId16" imgW="6790275" imgH="2788732" progId="Paint.Picture">
                  <p:embed/>
                  <p:pic>
                    <p:nvPicPr>
                      <p:cNvPr id="0" name="Object 103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8" name="Object 1034">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92353" name="Bitmap Image" r:id="rId18" imgW="6761421" imgH="2180628" progId="Paint.Picture">
                  <p:embed/>
                </p:oleObj>
              </mc:Choice>
              <mc:Fallback>
                <p:oleObj name="Bitmap Image" r:id="rId18" imgW="6761421" imgH="2180628" progId="Paint.Picture">
                  <p:embed/>
                  <p:pic>
                    <p:nvPicPr>
                      <p:cNvPr id="0" name="Object 103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9" name="Object 1035">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92354" name="Bitmap Image" r:id="rId20" imgW="6686264" imgH="2447648" progId="Paint.Picture">
                  <p:embed/>
                </p:oleObj>
              </mc:Choice>
              <mc:Fallback>
                <p:oleObj name="Bitmap Image" r:id="rId20" imgW="6686264" imgH="2447648" progId="Paint.Picture">
                  <p:embed/>
                  <p:pic>
                    <p:nvPicPr>
                      <p:cNvPr id="0" name="Object 1035"/>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0" name="Object 1036">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92355" name="Bitmap Image" r:id="rId22" imgW="6743987" imgH="2931818" progId="Paint.Picture">
                  <p:embed/>
                </p:oleObj>
              </mc:Choice>
              <mc:Fallback>
                <p:oleObj name="Bitmap Image" r:id="rId22" imgW="6743987" imgH="2931818" progId="Paint.Picture">
                  <p:embed/>
                  <p:pic>
                    <p:nvPicPr>
                      <p:cNvPr id="0" name="Object 1036"/>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1" name="Object 1037">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92356" name="Bitmap Image" r:id="rId24" imgW="6809511" imgH="2846466" progId="Paint.Picture">
                  <p:embed/>
                </p:oleObj>
              </mc:Choice>
              <mc:Fallback>
                <p:oleObj name="Bitmap Image" r:id="rId24" imgW="6809511" imgH="2846466" progId="Paint.Picture">
                  <p:embed/>
                  <p:pic>
                    <p:nvPicPr>
                      <p:cNvPr id="0" name="Object 1037"/>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2" name="Object 1038">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92357" name="Bitmap Image" r:id="rId26" imgW="6638161" imgH="2866739" progId="Paint.Picture">
                  <p:embed/>
                </p:oleObj>
              </mc:Choice>
              <mc:Fallback>
                <p:oleObj name="Bitmap Image" r:id="rId26" imgW="6638161" imgH="2866739" progId="Paint.Picture">
                  <p:embed/>
                  <p:pic>
                    <p:nvPicPr>
                      <p:cNvPr id="0" name="Object 1038"/>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3" name="Object 1039">
            <a:hlinkClick r:id="" action="ppaction://ole?verb=0"/>
          </p:cNvPr>
          <p:cNvGraphicFramePr>
            <a:graphicFrameLocks/>
          </p:cNvGraphicFramePr>
          <p:nvPr/>
        </p:nvGraphicFramePr>
        <p:xfrm>
          <a:off x="161925" y="2171700"/>
          <a:ext cx="6704013" cy="2914650"/>
        </p:xfrm>
        <a:graphic>
          <a:graphicData uri="http://schemas.openxmlformats.org/presentationml/2006/ole">
            <mc:AlternateContent xmlns:mc="http://schemas.openxmlformats.org/markup-compatibility/2006">
              <mc:Choice xmlns:v="urn:schemas-microsoft-com:vml" Requires="v">
                <p:oleObj spid="_x0000_s392358" name="Bitmap Image" r:id="rId28" imgW="6713332" imgH="2923660" progId="Paint.Picture">
                  <p:embed/>
                </p:oleObj>
              </mc:Choice>
              <mc:Fallback>
                <p:oleObj name="Bitmap Image" r:id="rId28" imgW="6713332" imgH="2923660" progId="Paint.Picture">
                  <p:embed/>
                  <p:pic>
                    <p:nvPicPr>
                      <p:cNvPr id="0" name="Object 1039"/>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1925" y="2171700"/>
                        <a:ext cx="67040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504" name="Object 1040">
            <a:hlinkClick r:id="" action="ppaction://ole?verb=0"/>
          </p:cNvPr>
          <p:cNvGraphicFramePr>
            <a:graphicFrameLocks/>
          </p:cNvGraphicFramePr>
          <p:nvPr/>
        </p:nvGraphicFramePr>
        <p:xfrm>
          <a:off x="4748213" y="2162175"/>
          <a:ext cx="3267075" cy="2733675"/>
        </p:xfrm>
        <a:graphic>
          <a:graphicData uri="http://schemas.openxmlformats.org/presentationml/2006/ole">
            <mc:AlternateContent xmlns:mc="http://schemas.openxmlformats.org/markup-compatibility/2006">
              <mc:Choice xmlns:v="urn:schemas-microsoft-com:vml" Requires="v">
                <p:oleObj spid="_x0000_s392359" name="Bitmap Image" r:id="rId30" imgW="3276262" imgH="2742950" progId="Paint.Picture">
                  <p:embed/>
                </p:oleObj>
              </mc:Choice>
              <mc:Fallback>
                <p:oleObj name="Bitmap Image" r:id="rId30" imgW="3276262" imgH="2742950" progId="Paint.Picture">
                  <p:embed/>
                  <p:pic>
                    <p:nvPicPr>
                      <p:cNvPr id="0" name="Object 1040"/>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48213" y="2162175"/>
                        <a:ext cx="32670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1505" name="Rectangle 1041"/>
          <p:cNvSpPr>
            <a:spLocks noChangeArrowheads="1"/>
          </p:cNvSpPr>
          <p:nvPr/>
        </p:nvSpPr>
        <p:spPr bwMode="auto">
          <a:xfrm>
            <a:off x="1581150" y="285750"/>
            <a:ext cx="6640513"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THREE PHASE INVERTOR</a:t>
            </a:r>
            <a:endParaRPr lang="en-US" altLang="en-US" u="none"/>
          </a:p>
        </p:txBody>
      </p:sp>
      <p:sp>
        <p:nvSpPr>
          <p:cNvPr id="191506" name="Rectangle 1042"/>
          <p:cNvSpPr>
            <a:spLocks noChangeArrowheads="1"/>
          </p:cNvSpPr>
          <p:nvPr/>
        </p:nvSpPr>
        <p:spPr bwMode="auto">
          <a:xfrm>
            <a:off x="609600" y="990600"/>
            <a:ext cx="748506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 &gt;  PROVIDES PWM WAVEFORM TO LOAD</a:t>
            </a:r>
            <a:endParaRPr lang="en-US" altLang="en-US" sz="2000" u="none"/>
          </a:p>
        </p:txBody>
      </p:sp>
      <p:sp>
        <p:nvSpPr>
          <p:cNvPr id="191507" name="Rectangle 1043"/>
          <p:cNvSpPr>
            <a:spLocks noChangeArrowheads="1"/>
          </p:cNvSpPr>
          <p:nvPr/>
        </p:nvSpPr>
        <p:spPr bwMode="auto">
          <a:xfrm>
            <a:off x="685800" y="1447800"/>
            <a:ext cx="65262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2800" u="none"/>
              <a:t>&gt;  FAST-FIRING IGBT TECHNOLOGY</a:t>
            </a:r>
            <a:endParaRPr lang="en-US" altLang="en-US" sz="2000" u="none"/>
          </a:p>
        </p:txBody>
      </p:sp>
    </p:spTree>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0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40292" name="Rectangle 4"/>
          <p:cNvSpPr>
            <a:spLocks noGrp="1" noChangeArrowheads="1"/>
          </p:cNvSpPr>
          <p:nvPr>
            <p:ph type="title"/>
          </p:nvPr>
        </p:nvSpPr>
        <p:spPr>
          <a:xfrm flipV="1">
            <a:off x="9067800" y="0"/>
            <a:ext cx="76200" cy="247650"/>
          </a:xfrm>
          <a:ln/>
        </p:spPr>
        <p:txBody>
          <a:bodyPr anchor="t" anchorCtr="1"/>
          <a:lstStyle/>
          <a:p>
            <a:endParaRPr lang="en-US" altLang="en-US">
              <a:solidFill>
                <a:schemeClr val="tx1"/>
              </a:solidFill>
            </a:endParaRPr>
          </a:p>
        </p:txBody>
      </p:sp>
      <p:sp>
        <p:nvSpPr>
          <p:cNvPr id="140293" name="Rectangle 5"/>
          <p:cNvSpPr>
            <a:spLocks noGrp="1" noChangeArrowheads="1"/>
          </p:cNvSpPr>
          <p:nvPr>
            <p:ph type="body" idx="1"/>
          </p:nvPr>
        </p:nvSpPr>
        <p:spPr>
          <a:xfrm flipH="1">
            <a:off x="9144000" y="6783388"/>
            <a:ext cx="100013" cy="74612"/>
          </a:xfrm>
          <a:ln/>
        </p:spPr>
        <p:txBody>
          <a:bodyPr/>
          <a:lstStyle/>
          <a:p>
            <a:pPr marL="457200" indent="-457200"/>
            <a:endParaRPr lang="en-US" altLang="en-US"/>
          </a:p>
        </p:txBody>
      </p:sp>
      <p:sp>
        <p:nvSpPr>
          <p:cNvPr id="140296" name="WordArt 8"/>
          <p:cNvSpPr>
            <a:spLocks noChangeArrowheads="1" noChangeShapeType="1" noTextEdit="1"/>
          </p:cNvSpPr>
          <p:nvPr/>
        </p:nvSpPr>
        <p:spPr bwMode="auto">
          <a:xfrm>
            <a:off x="1371600" y="762000"/>
            <a:ext cx="6553200" cy="5334000"/>
          </a:xfrm>
          <a:prstGeom prst="rect">
            <a:avLst/>
          </a:prstGeom>
        </p:spPr>
        <p:txBody>
          <a:bodyPr wrap="none" fromWordArt="1">
            <a:prstTxWarp prst="textPlain">
              <a:avLst>
                <a:gd name="adj" fmla="val 50000"/>
              </a:avLst>
            </a:prstTxWarp>
          </a:bodyPr>
          <a:lstStyle/>
          <a:p>
            <a:r>
              <a:rPr lang="en-US" kern="10">
                <a:ln w="19050">
                  <a:solidFill>
                    <a:srgbClr val="99CCFF"/>
                  </a:solidFill>
                  <a:round/>
                  <a:headEnd/>
                  <a:tailEnd/>
                </a:ln>
                <a:solidFill>
                  <a:srgbClr val="0066CC"/>
                </a:solidFill>
                <a:effectLst>
                  <a:outerShdw dist="222159" dir="14342175" algn="ctr" rotWithShape="0">
                    <a:schemeClr val="tx2">
                      <a:alpha val="50000"/>
                    </a:schemeClr>
                  </a:outerShdw>
                </a:effectLst>
                <a:latin typeface="Impact"/>
              </a:rPr>
              <a:t>Now if someone,</a:t>
            </a:r>
          </a:p>
          <a:p>
            <a:r>
              <a:rPr lang="en-US" kern="10">
                <a:ln w="19050">
                  <a:solidFill>
                    <a:srgbClr val="99CCFF"/>
                  </a:solidFill>
                  <a:round/>
                  <a:headEnd/>
                  <a:tailEnd/>
                </a:ln>
                <a:solidFill>
                  <a:srgbClr val="0066CC"/>
                </a:solidFill>
                <a:effectLst>
                  <a:outerShdw dist="222159" dir="14342175" algn="ctr" rotWithShape="0">
                    <a:schemeClr val="tx2">
                      <a:alpha val="50000"/>
                    </a:schemeClr>
                  </a:outerShdw>
                </a:effectLst>
                <a:latin typeface="Impact"/>
              </a:rPr>
              <a:t>anyone,</a:t>
            </a:r>
          </a:p>
          <a:p>
            <a:r>
              <a:rPr lang="en-US" kern="10">
                <a:ln w="19050">
                  <a:solidFill>
                    <a:srgbClr val="99CCFF"/>
                  </a:solidFill>
                  <a:round/>
                  <a:headEnd/>
                  <a:tailEnd/>
                </a:ln>
                <a:solidFill>
                  <a:srgbClr val="0066CC"/>
                </a:solidFill>
                <a:effectLst>
                  <a:outerShdw dist="222159" dir="14342175" algn="ctr" rotWithShape="0">
                    <a:schemeClr val="tx2">
                      <a:alpha val="50000"/>
                    </a:schemeClr>
                  </a:outerShdw>
                </a:effectLst>
                <a:latin typeface="Impact"/>
              </a:rPr>
              <a:t>should ask you...</a:t>
            </a:r>
          </a:p>
        </p:txBody>
      </p:sp>
    </p:spTree>
  </p:cSld>
  <p:clrMapOvr>
    <a:masterClrMapping/>
  </p:clrMapOvr>
  <p:transition>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72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307204" name="Rectangle 4"/>
          <p:cNvSpPr>
            <a:spLocks noGrp="1" noChangeArrowheads="1"/>
          </p:cNvSpPr>
          <p:nvPr>
            <p:ph type="title"/>
          </p:nvPr>
        </p:nvSpPr>
        <p:spPr>
          <a:xfrm flipV="1">
            <a:off x="9067800" y="0"/>
            <a:ext cx="76200" cy="247650"/>
          </a:xfrm>
          <a:ln/>
        </p:spPr>
        <p:txBody>
          <a:bodyPr anchor="t" anchorCtr="1"/>
          <a:lstStyle/>
          <a:p>
            <a:endParaRPr lang="en-US" altLang="en-US">
              <a:solidFill>
                <a:schemeClr val="tx1"/>
              </a:solidFill>
            </a:endParaRPr>
          </a:p>
        </p:txBody>
      </p:sp>
      <p:sp>
        <p:nvSpPr>
          <p:cNvPr id="307205" name="Rectangle 5"/>
          <p:cNvSpPr>
            <a:spLocks noGrp="1" noChangeArrowheads="1"/>
          </p:cNvSpPr>
          <p:nvPr>
            <p:ph type="body" idx="1"/>
          </p:nvPr>
        </p:nvSpPr>
        <p:spPr>
          <a:xfrm flipH="1">
            <a:off x="9144000" y="6783388"/>
            <a:ext cx="100013" cy="74612"/>
          </a:xfrm>
          <a:ln/>
        </p:spPr>
        <p:txBody>
          <a:bodyPr/>
          <a:lstStyle/>
          <a:p>
            <a:pPr marL="457200" indent="-457200">
              <a:lnSpc>
                <a:spcPct val="90000"/>
              </a:lnSpc>
            </a:pPr>
            <a:endParaRPr lang="en-US" altLang="en-US" sz="2800"/>
          </a:p>
        </p:txBody>
      </p:sp>
      <p:sp>
        <p:nvSpPr>
          <p:cNvPr id="307207" name="WordArt 7"/>
          <p:cNvSpPr>
            <a:spLocks noChangeArrowheads="1" noChangeShapeType="1" noTextEdit="1"/>
          </p:cNvSpPr>
          <p:nvPr/>
        </p:nvSpPr>
        <p:spPr bwMode="auto">
          <a:xfrm>
            <a:off x="990600" y="1676400"/>
            <a:ext cx="5334000" cy="3733800"/>
          </a:xfrm>
          <a:prstGeom prst="rect">
            <a:avLst/>
          </a:prstGeom>
        </p:spPr>
        <p:txBody>
          <a:bodyPr wrap="none" fromWordArt="1">
            <a:prstTxWarp prst="textPlain">
              <a:avLst>
                <a:gd name="adj" fmla="val 50000"/>
              </a:avLst>
            </a:prstTxWarp>
          </a:bodyPr>
          <a:lstStyle/>
          <a:p>
            <a:r>
              <a:rPr lang="en-US" kern="10">
                <a:ln w="19050">
                  <a:solidFill>
                    <a:srgbClr val="99CCFF"/>
                  </a:solidFill>
                  <a:round/>
                  <a:headEnd/>
                  <a:tailEnd/>
                </a:ln>
                <a:solidFill>
                  <a:srgbClr val="0066CC"/>
                </a:solidFill>
                <a:effectLst>
                  <a:outerShdw dist="222159" dir="14342175" algn="ctr" rotWithShape="0">
                    <a:schemeClr val="tx2">
                      <a:alpha val="50000"/>
                    </a:schemeClr>
                  </a:outerShdw>
                </a:effectLst>
                <a:latin typeface="Impact"/>
              </a:rPr>
              <a:t>Can you </a:t>
            </a:r>
          </a:p>
          <a:p>
            <a:r>
              <a:rPr lang="en-US" kern="10">
                <a:ln w="19050">
                  <a:solidFill>
                    <a:srgbClr val="99CCFF"/>
                  </a:solidFill>
                  <a:round/>
                  <a:headEnd/>
                  <a:tailEnd/>
                </a:ln>
                <a:solidFill>
                  <a:srgbClr val="0066CC"/>
                </a:solidFill>
                <a:effectLst>
                  <a:outerShdw dist="222159" dir="14342175" algn="ctr" rotWithShape="0">
                    <a:schemeClr val="tx2">
                      <a:alpha val="50000"/>
                    </a:schemeClr>
                  </a:outerShdw>
                </a:effectLst>
                <a:latin typeface="Impact"/>
              </a:rPr>
              <a:t>fix this </a:t>
            </a:r>
          </a:p>
          <a:p>
            <a:r>
              <a:rPr lang="en-US" kern="10">
                <a:ln w="19050">
                  <a:solidFill>
                    <a:srgbClr val="99CCFF"/>
                  </a:solidFill>
                  <a:round/>
                  <a:headEnd/>
                  <a:tailEnd/>
                </a:ln>
                <a:solidFill>
                  <a:srgbClr val="0066CC"/>
                </a:solidFill>
                <a:effectLst>
                  <a:outerShdw dist="222159" dir="14342175" algn="ctr" rotWithShape="0">
                    <a:schemeClr val="tx2">
                      <a:alpha val="50000"/>
                    </a:schemeClr>
                  </a:outerShdw>
                </a:effectLst>
                <a:latin typeface="Impact"/>
              </a:rPr>
              <a:t>drive?</a:t>
            </a:r>
          </a:p>
        </p:txBody>
      </p:sp>
      <p:graphicFrame>
        <p:nvGraphicFramePr>
          <p:cNvPr id="307208" name="Object 8"/>
          <p:cNvGraphicFramePr>
            <a:graphicFrameLocks/>
          </p:cNvGraphicFramePr>
          <p:nvPr/>
        </p:nvGraphicFramePr>
        <p:xfrm>
          <a:off x="6324600" y="1066800"/>
          <a:ext cx="2360613" cy="4876800"/>
        </p:xfrm>
        <a:graphic>
          <a:graphicData uri="http://schemas.openxmlformats.org/presentationml/2006/ole">
            <mc:AlternateContent xmlns:mc="http://schemas.openxmlformats.org/markup-compatibility/2006">
              <mc:Choice xmlns:v="urn:schemas-microsoft-com:vml" Requires="v">
                <p:oleObj spid="_x0000_s307220" name="Clip" r:id="rId4" imgW="3848040" imgH="5478120" progId="MS_ClipArt_Gallery.2">
                  <p:embed/>
                </p:oleObj>
              </mc:Choice>
              <mc:Fallback>
                <p:oleObj name="Clip" r:id="rId4" imgW="3848040" imgH="5478120" progId="MS_ClipArt_Gallery.2">
                  <p:embed/>
                  <p:pic>
                    <p:nvPicPr>
                      <p:cNvPr id="0" name="Objec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066800"/>
                        <a:ext cx="23606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92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9204" name="Rectangle 4"/>
          <p:cNvSpPr>
            <a:spLocks noGrp="1" noChangeArrowheads="1"/>
          </p:cNvSpPr>
          <p:nvPr>
            <p:ph type="title"/>
          </p:nvPr>
        </p:nvSpPr>
        <p:spPr>
          <a:xfrm flipH="1" flipV="1">
            <a:off x="9144000" y="0"/>
            <a:ext cx="152400" cy="247650"/>
          </a:xfrm>
          <a:ln/>
        </p:spPr>
        <p:txBody>
          <a:bodyPr anchor="t" anchorCtr="1"/>
          <a:lstStyle/>
          <a:p>
            <a:endParaRPr lang="en-US" altLang="en-US">
              <a:solidFill>
                <a:schemeClr val="tx1"/>
              </a:solidFill>
            </a:endParaRPr>
          </a:p>
        </p:txBody>
      </p:sp>
      <p:sp>
        <p:nvSpPr>
          <p:cNvPr id="179205" name="Rectangle 5"/>
          <p:cNvSpPr>
            <a:spLocks noGrp="1" noChangeArrowheads="1"/>
          </p:cNvSpPr>
          <p:nvPr>
            <p:ph type="body" idx="1"/>
          </p:nvPr>
        </p:nvSpPr>
        <p:spPr>
          <a:xfrm flipH="1" flipV="1">
            <a:off x="9144000" y="6762750"/>
            <a:ext cx="100013" cy="95250"/>
          </a:xfrm>
          <a:ln/>
        </p:spPr>
        <p:txBody>
          <a:bodyPr/>
          <a:lstStyle/>
          <a:p>
            <a:pPr marL="457200" indent="-457200"/>
            <a:endParaRPr lang="en-US" altLang="en-US"/>
          </a:p>
        </p:txBody>
      </p:sp>
      <p:sp>
        <p:nvSpPr>
          <p:cNvPr id="179208" name="WordArt 8"/>
          <p:cNvSpPr>
            <a:spLocks noChangeArrowheads="1" noChangeShapeType="1" noTextEdit="1"/>
          </p:cNvSpPr>
          <p:nvPr/>
        </p:nvSpPr>
        <p:spPr bwMode="auto">
          <a:xfrm>
            <a:off x="838200" y="838200"/>
            <a:ext cx="7315200" cy="5257800"/>
          </a:xfrm>
          <a:prstGeom prst="rect">
            <a:avLst/>
          </a:prstGeom>
        </p:spPr>
        <p:txBody>
          <a:bodyPr wrap="none" fromWordArt="1">
            <a:prstTxWarp prst="textPlain">
              <a:avLst>
                <a:gd name="adj" fmla="val 50000"/>
              </a:avLst>
            </a:prstTxWarp>
          </a:bodyPr>
          <a:lstStyle/>
          <a:p>
            <a:r>
              <a:rPr lang="en-US" kern="10">
                <a:ln w="19050">
                  <a:solidFill>
                    <a:srgbClr val="99CCFF"/>
                  </a:solidFill>
                  <a:round/>
                  <a:headEnd/>
                  <a:tailEnd/>
                </a:ln>
                <a:solidFill>
                  <a:srgbClr val="0066CC"/>
                </a:solidFill>
                <a:effectLst>
                  <a:outerShdw dist="323788" dir="13690790" algn="ctr" rotWithShape="0">
                    <a:schemeClr val="tx2">
                      <a:alpha val="50000"/>
                    </a:schemeClr>
                  </a:outerShdw>
                </a:effectLst>
                <a:latin typeface="Impact"/>
              </a:rPr>
              <a:t>Your line is...</a:t>
            </a:r>
          </a:p>
          <a:p>
            <a:r>
              <a:rPr lang="en-US" kern="10">
                <a:ln w="19050">
                  <a:solidFill>
                    <a:srgbClr val="99CCFF"/>
                  </a:solidFill>
                  <a:round/>
                  <a:headEnd/>
                  <a:tailEnd/>
                </a:ln>
                <a:solidFill>
                  <a:srgbClr val="0066CC"/>
                </a:solidFill>
                <a:effectLst>
                  <a:outerShdw dist="323788" dir="13690790" algn="ctr" rotWithShape="0">
                    <a:schemeClr val="tx2">
                      <a:alpha val="50000"/>
                    </a:schemeClr>
                  </a:outerShdw>
                </a:effectLst>
                <a:latin typeface="Impact"/>
              </a:rPr>
              <a:t>"YES, I CERTAINLY CAN" ! </a:t>
            </a:r>
          </a:p>
        </p:txBody>
      </p:sp>
    </p:spTree>
  </p:cSld>
  <p:clrMapOvr>
    <a:masterClrMapping/>
  </p:clrMapOvr>
  <p:transition>
    <p:cover dir="l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350" y="6350"/>
            <a:ext cx="9118600" cy="68326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7651" name="Object 3">
            <a:hlinkClick r:id="" action="ppaction://ole?verb=0"/>
          </p:cNvPr>
          <p:cNvGraphicFramePr>
            <a:graphicFrameLocks/>
          </p:cNvGraphicFramePr>
          <p:nvPr/>
        </p:nvGraphicFramePr>
        <p:xfrm>
          <a:off x="238125" y="2438400"/>
          <a:ext cx="1265238" cy="1733550"/>
        </p:xfrm>
        <a:graphic>
          <a:graphicData uri="http://schemas.openxmlformats.org/presentationml/2006/ole">
            <mc:AlternateContent xmlns:mc="http://schemas.openxmlformats.org/markup-compatibility/2006">
              <mc:Choice xmlns:v="urn:schemas-microsoft-com:vml" Requires="v">
                <p:oleObj spid="_x0000_s393381" name="Bitmap Image" r:id="rId4" imgW="1274603" imgH="1742574" progId="Paint.Picture">
                  <p:embed/>
                </p:oleObj>
              </mc:Choice>
              <mc:Fallback>
                <p:oleObj name="Bitmap Image" r:id="rId4" imgW="1274603" imgH="1742574" progId="Paint.Picture">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2438400"/>
                        <a:ext cx="1265238"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a:hlinkClick r:id="" action="ppaction://ole?verb=0"/>
          </p:cNvPr>
          <p:cNvGraphicFramePr>
            <a:graphicFrameLocks/>
          </p:cNvGraphicFramePr>
          <p:nvPr/>
        </p:nvGraphicFramePr>
        <p:xfrm>
          <a:off x="100013" y="2271713"/>
          <a:ext cx="1989137" cy="2112962"/>
        </p:xfrm>
        <a:graphic>
          <a:graphicData uri="http://schemas.openxmlformats.org/presentationml/2006/ole">
            <mc:AlternateContent xmlns:mc="http://schemas.openxmlformats.org/markup-compatibility/2006">
              <mc:Choice xmlns:v="urn:schemas-microsoft-com:vml" Requires="v">
                <p:oleObj spid="_x0000_s393382" name="Bitmap Image" r:id="rId6" imgW="1998359" imgH="2122271" progId="Paint.Picture">
                  <p:embed/>
                </p:oleObj>
              </mc:Choice>
              <mc:Fallback>
                <p:oleObj name="Bitmap Image" r:id="rId6" imgW="1998359" imgH="2122271" progId="Paint.Picture">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13" y="2271713"/>
                        <a:ext cx="1989137" cy="211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a:hlinkClick r:id="" action="ppaction://ole?verb=0"/>
          </p:cNvPr>
          <p:cNvGraphicFramePr>
            <a:graphicFrameLocks/>
          </p:cNvGraphicFramePr>
          <p:nvPr/>
        </p:nvGraphicFramePr>
        <p:xfrm>
          <a:off x="133350" y="2481263"/>
          <a:ext cx="2981325" cy="2284412"/>
        </p:xfrm>
        <a:graphic>
          <a:graphicData uri="http://schemas.openxmlformats.org/presentationml/2006/ole">
            <mc:AlternateContent xmlns:mc="http://schemas.openxmlformats.org/markup-compatibility/2006">
              <mc:Choice xmlns:v="urn:schemas-microsoft-com:vml" Requires="v">
                <p:oleObj spid="_x0000_s393383" name="Bitmap Image" r:id="rId8" imgW="2990260" imgH="2294118" progId="Paint.Picture">
                  <p:embed/>
                </p:oleObj>
              </mc:Choice>
              <mc:Fallback>
                <p:oleObj name="Bitmap Image" r:id="rId8" imgW="2990260" imgH="2294118" progId="Paint.Picture">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 y="2481263"/>
                        <a:ext cx="2981325" cy="228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a:hlinkClick r:id="" action="ppaction://ole?verb=0"/>
          </p:cNvPr>
          <p:cNvGraphicFramePr>
            <a:graphicFrameLocks/>
          </p:cNvGraphicFramePr>
          <p:nvPr/>
        </p:nvGraphicFramePr>
        <p:xfrm>
          <a:off x="214313" y="2228850"/>
          <a:ext cx="3484562" cy="2266950"/>
        </p:xfrm>
        <a:graphic>
          <a:graphicData uri="http://schemas.openxmlformats.org/presentationml/2006/ole">
            <mc:AlternateContent xmlns:mc="http://schemas.openxmlformats.org/markup-compatibility/2006">
              <mc:Choice xmlns:v="urn:schemas-microsoft-com:vml" Requires="v">
                <p:oleObj spid="_x0000_s393384" name="Bitmap Image" r:id="rId10" imgW="3494203" imgH="2276370" progId="Paint.Picture">
                  <p:embed/>
                </p:oleObj>
              </mc:Choice>
              <mc:Fallback>
                <p:oleObj name="Bitmap Image" r:id="rId10" imgW="3494203" imgH="2276370" progId="Paint.Picture">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4313" y="2228850"/>
                        <a:ext cx="3484562"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a:hlinkClick r:id="" action="ppaction://ole?verb=0"/>
          </p:cNvPr>
          <p:cNvGraphicFramePr>
            <a:graphicFrameLocks/>
          </p:cNvGraphicFramePr>
          <p:nvPr/>
        </p:nvGraphicFramePr>
        <p:xfrm>
          <a:off x="257175" y="2352675"/>
          <a:ext cx="6627813" cy="1989138"/>
        </p:xfrm>
        <a:graphic>
          <a:graphicData uri="http://schemas.openxmlformats.org/presentationml/2006/ole">
            <mc:AlternateContent xmlns:mc="http://schemas.openxmlformats.org/markup-compatibility/2006">
              <mc:Choice xmlns:v="urn:schemas-microsoft-com:vml" Requires="v">
                <p:oleObj spid="_x0000_s393385" name="Bitmap Image" r:id="rId12" imgW="6638161" imgH="1998359" progId="Paint.Picture">
                  <p:embed/>
                </p:oleObj>
              </mc:Choice>
              <mc:Fallback>
                <p:oleObj name="Bitmap Image" r:id="rId12" imgW="6638161" imgH="1998359" progId="Paint.Picture">
                  <p:embed/>
                  <p:pic>
                    <p:nvPicPr>
                      <p:cNvPr id="0" name="Object 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175" y="2352675"/>
                        <a:ext cx="6627813"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ct 8">
            <a:hlinkClick r:id="" action="ppaction://ole?verb=0"/>
          </p:cNvPr>
          <p:cNvGraphicFramePr>
            <a:graphicFrameLocks/>
          </p:cNvGraphicFramePr>
          <p:nvPr/>
        </p:nvGraphicFramePr>
        <p:xfrm>
          <a:off x="52388" y="2081213"/>
          <a:ext cx="6819900" cy="2513012"/>
        </p:xfrm>
        <a:graphic>
          <a:graphicData uri="http://schemas.openxmlformats.org/presentationml/2006/ole">
            <mc:AlternateContent xmlns:mc="http://schemas.openxmlformats.org/markup-compatibility/2006">
              <mc:Choice xmlns:v="urn:schemas-microsoft-com:vml" Requires="v">
                <p:oleObj spid="_x0000_s393386" name="Bitmap Image" r:id="rId14" imgW="6828747" imgH="2522542" progId="Paint.Picture">
                  <p:embed/>
                </p:oleObj>
              </mc:Choice>
              <mc:Fallback>
                <p:oleObj name="Bitmap Image" r:id="rId14" imgW="6828747" imgH="2522542" progId="Paint.Picture">
                  <p:embed/>
                  <p:pic>
                    <p:nvPicPr>
                      <p:cNvPr id="0" name="Object 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88" y="2081213"/>
                        <a:ext cx="6819900"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7" name="Object 9">
            <a:hlinkClick r:id="" action="ppaction://ole?verb=0"/>
          </p:cNvPr>
          <p:cNvGraphicFramePr>
            <a:graphicFrameLocks/>
          </p:cNvGraphicFramePr>
          <p:nvPr/>
        </p:nvGraphicFramePr>
        <p:xfrm>
          <a:off x="85725" y="1738313"/>
          <a:ext cx="6781800" cy="2779712"/>
        </p:xfrm>
        <a:graphic>
          <a:graphicData uri="http://schemas.openxmlformats.org/presentationml/2006/ole">
            <mc:AlternateContent xmlns:mc="http://schemas.openxmlformats.org/markup-compatibility/2006">
              <mc:Choice xmlns:v="urn:schemas-microsoft-com:vml" Requires="v">
                <p:oleObj spid="_x0000_s393387" name="Bitmap Image" r:id="rId16" imgW="6790275" imgH="2788732" progId="Paint.Picture">
                  <p:embed/>
                </p:oleObj>
              </mc:Choice>
              <mc:Fallback>
                <p:oleObj name="Bitmap Image" r:id="rId16" imgW="6790275" imgH="2788732" progId="Paint.Picture">
                  <p:embed/>
                  <p:pic>
                    <p:nvPicPr>
                      <p:cNvPr id="0" name="Object 9"/>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5725" y="1738313"/>
                        <a:ext cx="6781800"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8" name="Object 10">
            <a:hlinkClick r:id="" action="ppaction://ole?verb=0"/>
          </p:cNvPr>
          <p:cNvGraphicFramePr>
            <a:graphicFrameLocks/>
          </p:cNvGraphicFramePr>
          <p:nvPr/>
        </p:nvGraphicFramePr>
        <p:xfrm>
          <a:off x="47625" y="2190750"/>
          <a:ext cx="6751638" cy="2171700"/>
        </p:xfrm>
        <a:graphic>
          <a:graphicData uri="http://schemas.openxmlformats.org/presentationml/2006/ole">
            <mc:AlternateContent xmlns:mc="http://schemas.openxmlformats.org/markup-compatibility/2006">
              <mc:Choice xmlns:v="urn:schemas-microsoft-com:vml" Requires="v">
                <p:oleObj spid="_x0000_s393388" name="Bitmap Image" r:id="rId18" imgW="6761421" imgH="2180628" progId="Paint.Picture">
                  <p:embed/>
                </p:oleObj>
              </mc:Choice>
              <mc:Fallback>
                <p:oleObj name="Bitmap Image" r:id="rId18" imgW="6761421" imgH="2180628" progId="Paint.Picture">
                  <p:embed/>
                  <p:pic>
                    <p:nvPicPr>
                      <p:cNvPr id="0" name="Object 10"/>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2190750"/>
                        <a:ext cx="675163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9" name="Object 11">
            <a:hlinkClick r:id="" action="ppaction://ole?verb=0"/>
          </p:cNvPr>
          <p:cNvGraphicFramePr>
            <a:graphicFrameLocks/>
          </p:cNvGraphicFramePr>
          <p:nvPr/>
        </p:nvGraphicFramePr>
        <p:xfrm>
          <a:off x="200025" y="2071688"/>
          <a:ext cx="6677025" cy="2438400"/>
        </p:xfrm>
        <a:graphic>
          <a:graphicData uri="http://schemas.openxmlformats.org/presentationml/2006/ole">
            <mc:AlternateContent xmlns:mc="http://schemas.openxmlformats.org/markup-compatibility/2006">
              <mc:Choice xmlns:v="urn:schemas-microsoft-com:vml" Requires="v">
                <p:oleObj spid="_x0000_s393389" name="Bitmap Image" r:id="rId20" imgW="6686264" imgH="2447648" progId="Paint.Picture">
                  <p:embed/>
                </p:oleObj>
              </mc:Choice>
              <mc:Fallback>
                <p:oleObj name="Bitmap Image" r:id="rId20" imgW="6686264" imgH="2447648" progId="Paint.Picture">
                  <p:embed/>
                  <p:pic>
                    <p:nvPicPr>
                      <p:cNvPr id="0" name="Object 1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0025" y="2071688"/>
                        <a:ext cx="66770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0" name="Object 12">
            <a:hlinkClick r:id="" action="ppaction://ole?verb=0"/>
          </p:cNvPr>
          <p:cNvGraphicFramePr>
            <a:graphicFrameLocks/>
          </p:cNvGraphicFramePr>
          <p:nvPr/>
        </p:nvGraphicFramePr>
        <p:xfrm>
          <a:off x="128588" y="2114550"/>
          <a:ext cx="6734175" cy="2922588"/>
        </p:xfrm>
        <a:graphic>
          <a:graphicData uri="http://schemas.openxmlformats.org/presentationml/2006/ole">
            <mc:AlternateContent xmlns:mc="http://schemas.openxmlformats.org/markup-compatibility/2006">
              <mc:Choice xmlns:v="urn:schemas-microsoft-com:vml" Requires="v">
                <p:oleObj spid="_x0000_s393390" name="Bitmap Image" r:id="rId22" imgW="6743987" imgH="2931818" progId="Paint.Picture">
                  <p:embed/>
                </p:oleObj>
              </mc:Choice>
              <mc:Fallback>
                <p:oleObj name="Bitmap Image" r:id="rId22" imgW="6743987" imgH="2931818" progId="Paint.Picture">
                  <p:embed/>
                  <p:pic>
                    <p:nvPicPr>
                      <p:cNvPr id="0" name="Object 12"/>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8588" y="2114550"/>
                        <a:ext cx="6734175"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1" name="Object 13">
            <a:hlinkClick r:id="" action="ppaction://ole?verb=0"/>
          </p:cNvPr>
          <p:cNvGraphicFramePr>
            <a:graphicFrameLocks/>
          </p:cNvGraphicFramePr>
          <p:nvPr/>
        </p:nvGraphicFramePr>
        <p:xfrm>
          <a:off x="76200" y="2185988"/>
          <a:ext cx="6800850" cy="2836862"/>
        </p:xfrm>
        <a:graphic>
          <a:graphicData uri="http://schemas.openxmlformats.org/presentationml/2006/ole">
            <mc:AlternateContent xmlns:mc="http://schemas.openxmlformats.org/markup-compatibility/2006">
              <mc:Choice xmlns:v="urn:schemas-microsoft-com:vml" Requires="v">
                <p:oleObj spid="_x0000_s393391" name="Bitmap Image" r:id="rId24" imgW="6809511" imgH="2846466" progId="Paint.Picture">
                  <p:embed/>
                </p:oleObj>
              </mc:Choice>
              <mc:Fallback>
                <p:oleObj name="Bitmap Image" r:id="rId24" imgW="6809511" imgH="2846466" progId="Paint.Picture">
                  <p:embed/>
                  <p:pic>
                    <p:nvPicPr>
                      <p:cNvPr id="0" name="Object 13"/>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200" y="2185988"/>
                        <a:ext cx="6800850" cy="283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2" name="Object 14">
            <a:hlinkClick r:id="" action="ppaction://ole?verb=0"/>
          </p:cNvPr>
          <p:cNvGraphicFramePr>
            <a:graphicFrameLocks/>
          </p:cNvGraphicFramePr>
          <p:nvPr/>
        </p:nvGraphicFramePr>
        <p:xfrm>
          <a:off x="242888" y="2233613"/>
          <a:ext cx="6627812" cy="2857500"/>
        </p:xfrm>
        <a:graphic>
          <a:graphicData uri="http://schemas.openxmlformats.org/presentationml/2006/ole">
            <mc:AlternateContent xmlns:mc="http://schemas.openxmlformats.org/markup-compatibility/2006">
              <mc:Choice xmlns:v="urn:schemas-microsoft-com:vml" Requires="v">
                <p:oleObj spid="_x0000_s393392" name="Bitmap Image" r:id="rId26" imgW="6638161" imgH="2866739" progId="Paint.Picture">
                  <p:embed/>
                </p:oleObj>
              </mc:Choice>
              <mc:Fallback>
                <p:oleObj name="Bitmap Image" r:id="rId26" imgW="6638161" imgH="2866739" progId="Paint.Picture">
                  <p:embed/>
                  <p:pic>
                    <p:nvPicPr>
                      <p:cNvPr id="0" name="Object 14"/>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2888" y="2233613"/>
                        <a:ext cx="662781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3" name="Object 15">
            <a:hlinkClick r:id="" action="ppaction://ole?verb=0"/>
          </p:cNvPr>
          <p:cNvGraphicFramePr>
            <a:graphicFrameLocks/>
          </p:cNvGraphicFramePr>
          <p:nvPr/>
        </p:nvGraphicFramePr>
        <p:xfrm>
          <a:off x="161925" y="2171700"/>
          <a:ext cx="6704013" cy="2914650"/>
        </p:xfrm>
        <a:graphic>
          <a:graphicData uri="http://schemas.openxmlformats.org/presentationml/2006/ole">
            <mc:AlternateContent xmlns:mc="http://schemas.openxmlformats.org/markup-compatibility/2006">
              <mc:Choice xmlns:v="urn:schemas-microsoft-com:vml" Requires="v">
                <p:oleObj spid="_x0000_s393393" name="Bitmap Image" r:id="rId28" imgW="6713332" imgH="2923660" progId="Paint.Picture">
                  <p:embed/>
                </p:oleObj>
              </mc:Choice>
              <mc:Fallback>
                <p:oleObj name="Bitmap Image" r:id="rId28" imgW="6713332" imgH="2923660" progId="Paint.Picture">
                  <p:embed/>
                  <p:pic>
                    <p:nvPicPr>
                      <p:cNvPr id="0" name="Object 15"/>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1925" y="2171700"/>
                        <a:ext cx="670401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4" name="Object 16">
            <a:hlinkClick r:id="" action="ppaction://ole?verb=0"/>
          </p:cNvPr>
          <p:cNvGraphicFramePr>
            <a:graphicFrameLocks/>
          </p:cNvGraphicFramePr>
          <p:nvPr/>
        </p:nvGraphicFramePr>
        <p:xfrm>
          <a:off x="4748213" y="2162175"/>
          <a:ext cx="3267075" cy="2733675"/>
        </p:xfrm>
        <a:graphic>
          <a:graphicData uri="http://schemas.openxmlformats.org/presentationml/2006/ole">
            <mc:AlternateContent xmlns:mc="http://schemas.openxmlformats.org/markup-compatibility/2006">
              <mc:Choice xmlns:v="urn:schemas-microsoft-com:vml" Requires="v">
                <p:oleObj spid="_x0000_s393394" name="Bitmap Image" r:id="rId30" imgW="3276262" imgH="2742950" progId="Paint.Picture">
                  <p:embed/>
                </p:oleObj>
              </mc:Choice>
              <mc:Fallback>
                <p:oleObj name="Bitmap Image" r:id="rId30" imgW="3276262" imgH="2742950" progId="Paint.Picture">
                  <p:embed/>
                  <p:pic>
                    <p:nvPicPr>
                      <p:cNvPr id="0" name="Object 16"/>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48213" y="2162175"/>
                        <a:ext cx="32670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65" name="Object 17">
            <a:hlinkClick r:id="" action="ppaction://ole?verb=0"/>
          </p:cNvPr>
          <p:cNvGraphicFramePr>
            <a:graphicFrameLocks/>
          </p:cNvGraphicFramePr>
          <p:nvPr/>
        </p:nvGraphicFramePr>
        <p:xfrm>
          <a:off x="4776788" y="2233613"/>
          <a:ext cx="3143250" cy="2600325"/>
        </p:xfrm>
        <a:graphic>
          <a:graphicData uri="http://schemas.openxmlformats.org/presentationml/2006/ole">
            <mc:AlternateContent xmlns:mc="http://schemas.openxmlformats.org/markup-compatibility/2006">
              <mc:Choice xmlns:v="urn:schemas-microsoft-com:vml" Requires="v">
                <p:oleObj spid="_x0000_s393395" name="Bitmap Image" r:id="rId32" imgW="3152432" imgH="2609829" progId="Paint.Picture">
                  <p:embed/>
                </p:oleObj>
              </mc:Choice>
              <mc:Fallback>
                <p:oleObj name="Bitmap Image" r:id="rId32" imgW="3152432" imgH="2609829" progId="Paint.Picture">
                  <p:embed/>
                  <p:pic>
                    <p:nvPicPr>
                      <p:cNvPr id="0" name="Object 17"/>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6788" y="2233613"/>
                        <a:ext cx="31432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6" name="Rectangle 18"/>
          <p:cNvSpPr>
            <a:spLocks noChangeArrowheads="1"/>
          </p:cNvSpPr>
          <p:nvPr/>
        </p:nvSpPr>
        <p:spPr bwMode="auto">
          <a:xfrm>
            <a:off x="2195513" y="328613"/>
            <a:ext cx="50514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ltLang="en-US" sz="4000"/>
              <a:t>CLASS DISCUSSION</a:t>
            </a:r>
            <a:endParaRPr lang="en-US" altLang="en-US" u="none"/>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6000" b="1" u="sng"/>
              <a:t>3 PHASE RECTIFIER</a:t>
            </a:r>
            <a:endParaRPr lang="en-US" altLang="en-US" sz="6600" b="1"/>
          </a:p>
        </p:txBody>
      </p:sp>
      <p:sp>
        <p:nvSpPr>
          <p:cNvPr id="72707" name="Rectangle 3"/>
          <p:cNvSpPr>
            <a:spLocks noGrp="1" noChangeArrowheads="1"/>
          </p:cNvSpPr>
          <p:nvPr>
            <p:ph type="body" sz="half" idx="1"/>
          </p:nvPr>
        </p:nvSpPr>
        <p:spPr>
          <a:xfrm flipV="1">
            <a:off x="-76200" y="6858000"/>
            <a:ext cx="76200" cy="219075"/>
          </a:xfrm>
        </p:spPr>
        <p:txBody>
          <a:bodyPr/>
          <a:lstStyle/>
          <a:p>
            <a:endParaRPr lang="en-US" altLang="en-US" sz="4000" b="1"/>
          </a:p>
        </p:txBody>
      </p:sp>
      <p:graphicFrame>
        <p:nvGraphicFramePr>
          <p:cNvPr id="72709" name="Object 5"/>
          <p:cNvGraphicFramePr>
            <a:graphicFrameLocks noGrp="1" noChangeAspect="1"/>
          </p:cNvGraphicFramePr>
          <p:nvPr>
            <p:ph type="clipArt" sz="half" idx="2"/>
          </p:nvPr>
        </p:nvGraphicFramePr>
        <p:xfrm>
          <a:off x="381000" y="1524000"/>
          <a:ext cx="8305800" cy="4953000"/>
        </p:xfrm>
        <a:graphic>
          <a:graphicData uri="http://schemas.openxmlformats.org/presentationml/2006/ole">
            <mc:AlternateContent xmlns:mc="http://schemas.openxmlformats.org/markup-compatibility/2006">
              <mc:Choice xmlns:v="urn:schemas-microsoft-com:vml" Requires="v">
                <p:oleObj spid="_x0000_s320523" name="Bitmap Image" r:id="rId3" imgW="4753623" imgH="2657259" progId="Paint.Picture">
                  <p:embed/>
                </p:oleObj>
              </mc:Choice>
              <mc:Fallback>
                <p:oleObj name="Bitmap Image" r:id="rId3" imgW="4753623" imgH="2657259"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305800" cy="4953000"/>
                      </a:xfrm>
                      <a:prstGeom prst="rect">
                        <a:avLst/>
                      </a:prstGeom>
                    </p:spPr>
                  </p:pic>
                </p:oleObj>
              </mc:Fallback>
            </mc:AlternateContent>
          </a:graphicData>
        </a:graphic>
      </p:graphicFrame>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26"/>
          <p:cNvSpPr>
            <a:spLocks noGrp="1" noChangeArrowheads="1"/>
          </p:cNvSpPr>
          <p:nvPr>
            <p:ph type="title"/>
          </p:nvPr>
        </p:nvSpPr>
        <p:spPr/>
        <p:txBody>
          <a:bodyPr/>
          <a:lstStyle/>
          <a:p>
            <a:r>
              <a:rPr lang="en-US" altLang="en-US" sz="6000" b="1" u="sng"/>
              <a:t>3 PHASE RECTIFIER</a:t>
            </a:r>
            <a:endParaRPr lang="en-US" altLang="en-US" sz="6600" b="1"/>
          </a:p>
        </p:txBody>
      </p:sp>
      <p:sp>
        <p:nvSpPr>
          <p:cNvPr id="221187" name="Rectangle 1027"/>
          <p:cNvSpPr>
            <a:spLocks noGrp="1" noChangeArrowheads="1"/>
          </p:cNvSpPr>
          <p:nvPr>
            <p:ph type="body" sz="half" idx="1"/>
          </p:nvPr>
        </p:nvSpPr>
        <p:spPr>
          <a:xfrm flipV="1">
            <a:off x="-76200" y="6858000"/>
            <a:ext cx="76200" cy="219075"/>
          </a:xfrm>
        </p:spPr>
        <p:txBody>
          <a:bodyPr/>
          <a:lstStyle/>
          <a:p>
            <a:endParaRPr lang="en-US" altLang="en-US" sz="4000" b="1"/>
          </a:p>
        </p:txBody>
      </p:sp>
      <p:graphicFrame>
        <p:nvGraphicFramePr>
          <p:cNvPr id="221188" name="Object 1028"/>
          <p:cNvGraphicFramePr>
            <a:graphicFrameLocks noGrp="1" noChangeAspect="1"/>
          </p:cNvGraphicFramePr>
          <p:nvPr>
            <p:ph type="clipArt" sz="half" idx="2"/>
          </p:nvPr>
        </p:nvGraphicFramePr>
        <p:xfrm>
          <a:off x="381000" y="1524000"/>
          <a:ext cx="8305800" cy="4953000"/>
        </p:xfrm>
        <a:graphic>
          <a:graphicData uri="http://schemas.openxmlformats.org/presentationml/2006/ole">
            <mc:AlternateContent xmlns:mc="http://schemas.openxmlformats.org/markup-compatibility/2006">
              <mc:Choice xmlns:v="urn:schemas-microsoft-com:vml" Requires="v">
                <p:oleObj spid="_x0000_s321547" name="Bitmap Image" r:id="rId3" imgW="4753623" imgH="2657259" progId="Paint.Picture">
                  <p:embed/>
                </p:oleObj>
              </mc:Choice>
              <mc:Fallback>
                <p:oleObj name="Bitmap Image" r:id="rId3" imgW="4753623" imgH="2657259" progId="Paint.Picture">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8305800" cy="4953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udiagc">
  <a:themeElements>
    <a:clrScheme name="">
      <a:dk1>
        <a:srgbClr val="000000"/>
      </a:dk1>
      <a:lt1>
        <a:srgbClr val="D2DBF6"/>
      </a:lt1>
      <a:dk2>
        <a:srgbClr val="000000"/>
      </a:dk2>
      <a:lt2>
        <a:srgbClr val="000092"/>
      </a:lt2>
      <a:accent1>
        <a:srgbClr val="FF0000"/>
      </a:accent1>
      <a:accent2>
        <a:srgbClr val="FF00FF"/>
      </a:accent2>
      <a:accent3>
        <a:srgbClr val="E5EAFA"/>
      </a:accent3>
      <a:accent4>
        <a:srgbClr val="000000"/>
      </a:accent4>
      <a:accent5>
        <a:srgbClr val="FFAAAA"/>
      </a:accent5>
      <a:accent6>
        <a:srgbClr val="E700E7"/>
      </a:accent6>
      <a:hlink>
        <a:srgbClr val="00FF00"/>
      </a:hlink>
      <a:folHlink>
        <a:srgbClr val="0000FF"/>
      </a:folHlink>
    </a:clrScheme>
    <a:fontScheme name="bludiag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3600" b="1" i="0" u="sng"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3600" b="1" i="0" u="sng" strike="noStrike" cap="none" normalizeH="0" baseline="0" smtClean="0">
            <a:ln>
              <a:noFill/>
            </a:ln>
            <a:solidFill>
              <a:schemeClr val="tx2"/>
            </a:solidFill>
            <a:effectLst/>
            <a:latin typeface="Times New Roman" pitchFamily="18" charset="0"/>
          </a:defRPr>
        </a:defPPr>
      </a:lstStyle>
    </a:lnDef>
  </a:objectDefaults>
  <a:extraClrSchemeLst>
    <a:extraClrScheme>
      <a:clrScheme name="bludiag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diag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diag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diag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diag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diag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diag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2ADCB"/>
    </a:dk2>
    <a:lt2>
      <a:srgbClr val="E8EEFF"/>
    </a:lt2>
    <a:accent1>
      <a:srgbClr val="D93192"/>
    </a:accent1>
    <a:accent2>
      <a:srgbClr val="9234DB"/>
    </a:accent2>
    <a:accent3>
      <a:srgbClr val="ADD3E2"/>
    </a:accent3>
    <a:accent4>
      <a:srgbClr val="DADADA"/>
    </a:accent4>
    <a:accent5>
      <a:srgbClr val="E9ADC7"/>
    </a:accent5>
    <a:accent6>
      <a:srgbClr val="842EC6"/>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1486</TotalTime>
  <Words>1036</Words>
  <Application>Microsoft Office PowerPoint</Application>
  <PresentationFormat>Letter Paper (8.5x11 in)</PresentationFormat>
  <Paragraphs>198</Paragraphs>
  <Slides>75</Slides>
  <Notes>49</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78" baseType="lpstr">
      <vt:lpstr>bludiagc</vt:lpstr>
      <vt:lpstr>Bitmap Image</vt:lpstr>
      <vt:lpstr>Clip</vt:lpstr>
      <vt:lpstr>ELECTRONICS / VFD  </vt:lpstr>
      <vt:lpstr>VARIABLE FREQUENCY DRIVES</vt:lpstr>
      <vt:lpstr>3 PHASE RECTIFIER</vt:lpstr>
      <vt:lpstr>3 PHASE RECTIFIER</vt:lpstr>
      <vt:lpstr>3 PHASE RECTIFIER</vt:lpstr>
      <vt:lpstr>3 PHASE RECTIFIER</vt:lpstr>
      <vt:lpstr>3 PHASE RECTIFIER</vt:lpstr>
      <vt:lpstr>3 PHASE RECTIFIER</vt:lpstr>
      <vt:lpstr>3 PHASE RECTIFIER</vt:lpstr>
      <vt:lpstr>PowerPoint Presentation</vt:lpstr>
      <vt:lpstr>DC LINE REACTOR</vt:lpstr>
      <vt:lpstr>DC LINE REACTOR</vt:lpstr>
      <vt:lpstr>DC LINE REACTOR</vt:lpstr>
      <vt:lpstr>PowerPoint Presentation</vt:lpstr>
      <vt:lpstr>CAPACITORS</vt:lpstr>
      <vt:lpstr>CAPACITORS</vt:lpstr>
      <vt:lpstr>CAPACITORS</vt:lpstr>
      <vt:lpstr>CAPACITORS</vt:lpstr>
      <vt:lpstr>PowerPoint Presentation</vt:lpstr>
      <vt:lpstr>BLEED RESISTORS</vt:lpstr>
      <vt:lpstr>BLEED RESISTORS</vt:lpstr>
      <vt:lpstr>BLEED RESISTORS</vt:lpstr>
      <vt:lpstr>PowerPoint Presentation</vt:lpstr>
      <vt:lpstr>SOFT START RESISTOR</vt:lpstr>
      <vt:lpstr>SOFT START RESISTOR</vt:lpstr>
      <vt:lpstr>SOFT START RESISTOR</vt:lpstr>
      <vt:lpstr>SOFT START RESISTOR</vt:lpstr>
      <vt:lpstr>SOFT START RESISTOR</vt:lpstr>
      <vt:lpstr>SOFT START RESISTOR</vt:lpstr>
      <vt:lpstr>SOFT START RELAY</vt:lpstr>
      <vt:lpstr>SOFT START RELAY</vt:lpstr>
      <vt:lpstr>PowerPoint Presentation</vt:lpstr>
      <vt:lpstr>DC FUSE</vt:lpstr>
      <vt:lpstr>PowerPoint Presentation</vt:lpstr>
      <vt:lpstr>PowerPoint Presentation</vt:lpstr>
      <vt:lpstr>Solid-State Switches</vt:lpstr>
      <vt:lpstr>Diode</vt:lpstr>
      <vt:lpstr>Diode</vt:lpstr>
      <vt:lpstr>Diode Used In</vt:lpstr>
      <vt:lpstr>IGBT  (Isolated Gate Bipolar Transistor)</vt:lpstr>
      <vt:lpstr>IGBT  (Isolated Gate Bipolar Transistor)</vt:lpstr>
      <vt:lpstr>IGBT  (Isolated Gate Bipolar Transistor)  Used In</vt:lpstr>
      <vt:lpstr>The Inverter Section</vt:lpstr>
      <vt:lpstr>Step 1</vt:lpstr>
      <vt:lpstr>Step 2</vt:lpstr>
      <vt:lpstr>Step 3</vt:lpstr>
      <vt:lpstr>Step 4</vt:lpstr>
      <vt:lpstr>Step 5</vt:lpstr>
      <vt:lpstr>Step 6</vt:lpstr>
      <vt:lpstr>The Amount of On Time Determines the Average Voltage</vt:lpstr>
      <vt:lpstr>PWM Drive Output Waveform</vt:lpstr>
      <vt:lpstr>PWM Drive Output Waveform</vt:lpstr>
      <vt:lpstr>PWM Drive Output Waveform</vt:lpstr>
      <vt:lpstr>Situations to avoid</vt:lpstr>
      <vt:lpstr>Non-Interlocked  Output Disconnect</vt:lpstr>
      <vt:lpstr>Output Power Factor Capacitors</vt:lpstr>
      <vt:lpstr>Isolation Transformer Primary Disconnect (without secondary disconnect)</vt:lpstr>
      <vt:lpstr>Input Power Factor Correction with Isolation Transformer</vt:lpstr>
      <vt:lpstr>POOR WIRING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 VFD</dc:title>
  <dc:creator>John MacKinnon</dc:creator>
  <cp:lastModifiedBy>James Balderson</cp:lastModifiedBy>
  <cp:revision>25</cp:revision>
  <dcterms:created xsi:type="dcterms:W3CDTF">1998-10-19T13:12:07Z</dcterms:created>
  <dcterms:modified xsi:type="dcterms:W3CDTF">2018-08-05T14:41:41Z</dcterms:modified>
</cp:coreProperties>
</file>