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256" r:id="rId2"/>
    <p:sldId id="266" r:id="rId3"/>
    <p:sldId id="267" r:id="rId4"/>
    <p:sldId id="268" r:id="rId5"/>
    <p:sldId id="269" r:id="rId6"/>
    <p:sldId id="270" r:id="rId7"/>
    <p:sldId id="257" r:id="rId8"/>
    <p:sldId id="275" r:id="rId9"/>
    <p:sldId id="276" r:id="rId10"/>
    <p:sldId id="258" r:id="rId11"/>
    <p:sldId id="272" r:id="rId12"/>
    <p:sldId id="277" r:id="rId13"/>
    <p:sldId id="259" r:id="rId14"/>
    <p:sldId id="263" r:id="rId15"/>
    <p:sldId id="260" r:id="rId16"/>
    <p:sldId id="261" r:id="rId17"/>
    <p:sldId id="273" r:id="rId18"/>
    <p:sldId id="278" r:id="rId19"/>
    <p:sldId id="262" r:id="rId20"/>
    <p:sldId id="264" r:id="rId21"/>
    <p:sldId id="265" r:id="rId22"/>
    <p:sldId id="274"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39" autoAdjust="0"/>
    <p:restoredTop sz="94660"/>
  </p:normalViewPr>
  <p:slideViewPr>
    <p:cSldViewPr>
      <p:cViewPr varScale="1">
        <p:scale>
          <a:sx n="81" d="100"/>
          <a:sy n="81" d="100"/>
        </p:scale>
        <p:origin x="-8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C52268-C63F-4A55-AA52-481F6A52E3AF}" type="datetimeFigureOut">
              <a:rPr lang="en-US" smtClean="0"/>
              <a:t>8/11/2018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28B79-355D-46DC-B6EB-C11C7AE304C9}" type="slidenum">
              <a:rPr lang="en-US" smtClean="0"/>
              <a:t>‹#›</a:t>
            </a:fld>
            <a:endParaRPr lang="en-US" dirty="0"/>
          </a:p>
        </p:txBody>
      </p:sp>
    </p:spTree>
    <p:extLst>
      <p:ext uri="{BB962C8B-B14F-4D97-AF65-F5344CB8AC3E}">
        <p14:creationId xmlns:p14="http://schemas.microsoft.com/office/powerpoint/2010/main" val="3477662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VFD</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1</a:t>
            </a:fld>
            <a:endParaRPr lang="en-US" dirty="0"/>
          </a:p>
        </p:txBody>
      </p:sp>
    </p:spTree>
    <p:extLst>
      <p:ext uri="{BB962C8B-B14F-4D97-AF65-F5344CB8AC3E}">
        <p14:creationId xmlns:p14="http://schemas.microsoft.com/office/powerpoint/2010/main" val="113021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You could</a:t>
            </a:r>
            <a:r>
              <a:rPr lang="en-US" baseline="0" dirty="0" smtClean="0"/>
              <a:t> wire these outputs back to a building management system.</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10</a:t>
            </a:fld>
            <a:endParaRPr lang="en-US" dirty="0"/>
          </a:p>
        </p:txBody>
      </p:sp>
    </p:spTree>
    <p:extLst>
      <p:ext uri="{BB962C8B-B14F-4D97-AF65-F5344CB8AC3E}">
        <p14:creationId xmlns:p14="http://schemas.microsoft.com/office/powerpoint/2010/main" val="4275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a:t>
            </a:r>
            <a:r>
              <a:rPr lang="en-US" baseline="0" dirty="0" smtClean="0"/>
              <a:t> drive (Analog outputs)</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11</a:t>
            </a:fld>
            <a:endParaRPr lang="en-US" dirty="0"/>
          </a:p>
        </p:txBody>
      </p:sp>
    </p:spTree>
    <p:extLst>
      <p:ext uri="{BB962C8B-B14F-4D97-AF65-F5344CB8AC3E}">
        <p14:creationId xmlns:p14="http://schemas.microsoft.com/office/powerpoint/2010/main" val="59186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Eaton drive (Analog outputs)</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12</a:t>
            </a:fld>
            <a:endParaRPr lang="en-US" dirty="0"/>
          </a:p>
        </p:txBody>
      </p:sp>
    </p:spTree>
    <p:extLst>
      <p:ext uri="{BB962C8B-B14F-4D97-AF65-F5344CB8AC3E}">
        <p14:creationId xmlns:p14="http://schemas.microsoft.com/office/powerpoint/2010/main" val="63737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VFD</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13</a:t>
            </a:fld>
            <a:endParaRPr lang="en-US" dirty="0"/>
          </a:p>
        </p:txBody>
      </p:sp>
    </p:spTree>
    <p:extLst>
      <p:ext uri="{BB962C8B-B14F-4D97-AF65-F5344CB8AC3E}">
        <p14:creationId xmlns:p14="http://schemas.microsoft.com/office/powerpoint/2010/main" val="528415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VFD</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14</a:t>
            </a:fld>
            <a:endParaRPr lang="en-US" dirty="0"/>
          </a:p>
        </p:txBody>
      </p:sp>
    </p:spTree>
    <p:extLst>
      <p:ext uri="{BB962C8B-B14F-4D97-AF65-F5344CB8AC3E}">
        <p14:creationId xmlns:p14="http://schemas.microsoft.com/office/powerpoint/2010/main" val="526005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VFD</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15</a:t>
            </a:fld>
            <a:endParaRPr lang="en-US" dirty="0"/>
          </a:p>
        </p:txBody>
      </p:sp>
    </p:spTree>
    <p:extLst>
      <p:ext uri="{BB962C8B-B14F-4D97-AF65-F5344CB8AC3E}">
        <p14:creationId xmlns:p14="http://schemas.microsoft.com/office/powerpoint/2010/main" val="801799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 drive (Digital inputs)</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17</a:t>
            </a:fld>
            <a:endParaRPr lang="en-US" dirty="0"/>
          </a:p>
        </p:txBody>
      </p:sp>
    </p:spTree>
    <p:extLst>
      <p:ext uri="{BB962C8B-B14F-4D97-AF65-F5344CB8AC3E}">
        <p14:creationId xmlns:p14="http://schemas.microsoft.com/office/powerpoint/2010/main" val="874194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Eaton drive (Digital inputs)</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18</a:t>
            </a:fld>
            <a:endParaRPr lang="en-US" dirty="0"/>
          </a:p>
        </p:txBody>
      </p:sp>
    </p:spTree>
    <p:extLst>
      <p:ext uri="{BB962C8B-B14F-4D97-AF65-F5344CB8AC3E}">
        <p14:creationId xmlns:p14="http://schemas.microsoft.com/office/powerpoint/2010/main" val="1229338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VFD</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19</a:t>
            </a:fld>
            <a:endParaRPr lang="en-US" dirty="0"/>
          </a:p>
        </p:txBody>
      </p:sp>
    </p:spTree>
    <p:extLst>
      <p:ext uri="{BB962C8B-B14F-4D97-AF65-F5344CB8AC3E}">
        <p14:creationId xmlns:p14="http://schemas.microsoft.com/office/powerpoint/2010/main" val="977776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VFD</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20</a:t>
            </a:fld>
            <a:endParaRPr lang="en-US" dirty="0"/>
          </a:p>
        </p:txBody>
      </p:sp>
    </p:spTree>
    <p:extLst>
      <p:ext uri="{BB962C8B-B14F-4D97-AF65-F5344CB8AC3E}">
        <p14:creationId xmlns:p14="http://schemas.microsoft.com/office/powerpoint/2010/main" val="65710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VFD</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2</a:t>
            </a:fld>
            <a:endParaRPr lang="en-US" dirty="0"/>
          </a:p>
        </p:txBody>
      </p:sp>
    </p:spTree>
    <p:extLst>
      <p:ext uri="{BB962C8B-B14F-4D97-AF65-F5344CB8AC3E}">
        <p14:creationId xmlns:p14="http://schemas.microsoft.com/office/powerpoint/2010/main" val="1923708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a:t>
            </a:r>
            <a:r>
              <a:rPr lang="en-US" baseline="0" dirty="0" smtClean="0"/>
              <a:t> (Relay outputs).</a:t>
            </a:r>
            <a:r>
              <a:rPr lang="en-US" dirty="0" smtClean="0"/>
              <a:t>  Notice these are common,</a:t>
            </a:r>
            <a:r>
              <a:rPr lang="en-US" baseline="0" dirty="0" smtClean="0"/>
              <a:t> normally open, normally closed dry contacts.</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21</a:t>
            </a:fld>
            <a:endParaRPr lang="en-US" dirty="0"/>
          </a:p>
        </p:txBody>
      </p:sp>
    </p:spTree>
    <p:extLst>
      <p:ext uri="{BB962C8B-B14F-4D97-AF65-F5344CB8AC3E}">
        <p14:creationId xmlns:p14="http://schemas.microsoft.com/office/powerpoint/2010/main" val="3187503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Eaton drive has only one digital output.</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22</a:t>
            </a:fld>
            <a:endParaRPr lang="en-US" dirty="0"/>
          </a:p>
        </p:txBody>
      </p:sp>
    </p:spTree>
    <p:extLst>
      <p:ext uri="{BB962C8B-B14F-4D97-AF65-F5344CB8AC3E}">
        <p14:creationId xmlns:p14="http://schemas.microsoft.com/office/powerpoint/2010/main" val="3348906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Eaton Drive</a:t>
            </a:r>
            <a:r>
              <a:rPr lang="en-US" baseline="0" dirty="0" smtClean="0"/>
              <a:t> terminals</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23</a:t>
            </a:fld>
            <a:endParaRPr lang="en-US" dirty="0"/>
          </a:p>
        </p:txBody>
      </p:sp>
    </p:spTree>
    <p:extLst>
      <p:ext uri="{BB962C8B-B14F-4D97-AF65-F5344CB8AC3E}">
        <p14:creationId xmlns:p14="http://schemas.microsoft.com/office/powerpoint/2010/main" val="241593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VFD</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3</a:t>
            </a:fld>
            <a:endParaRPr lang="en-US" dirty="0"/>
          </a:p>
        </p:txBody>
      </p:sp>
    </p:spTree>
    <p:extLst>
      <p:ext uri="{BB962C8B-B14F-4D97-AF65-F5344CB8AC3E}">
        <p14:creationId xmlns:p14="http://schemas.microsoft.com/office/powerpoint/2010/main" val="130945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VFD</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4</a:t>
            </a:fld>
            <a:endParaRPr lang="en-US" dirty="0"/>
          </a:p>
        </p:txBody>
      </p:sp>
    </p:spTree>
    <p:extLst>
      <p:ext uri="{BB962C8B-B14F-4D97-AF65-F5344CB8AC3E}">
        <p14:creationId xmlns:p14="http://schemas.microsoft.com/office/powerpoint/2010/main" val="336567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VFD</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5</a:t>
            </a:fld>
            <a:endParaRPr lang="en-US" dirty="0"/>
          </a:p>
        </p:txBody>
      </p:sp>
    </p:spTree>
    <p:extLst>
      <p:ext uri="{BB962C8B-B14F-4D97-AF65-F5344CB8AC3E}">
        <p14:creationId xmlns:p14="http://schemas.microsoft.com/office/powerpoint/2010/main" val="235443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VFD</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6</a:t>
            </a:fld>
            <a:endParaRPr lang="en-US" dirty="0"/>
          </a:p>
        </p:txBody>
      </p:sp>
    </p:spTree>
    <p:extLst>
      <p:ext uri="{BB962C8B-B14F-4D97-AF65-F5344CB8AC3E}">
        <p14:creationId xmlns:p14="http://schemas.microsoft.com/office/powerpoint/2010/main" val="4280283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VFD</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7</a:t>
            </a:fld>
            <a:endParaRPr lang="en-US" dirty="0"/>
          </a:p>
        </p:txBody>
      </p:sp>
    </p:spTree>
    <p:extLst>
      <p:ext uri="{BB962C8B-B14F-4D97-AF65-F5344CB8AC3E}">
        <p14:creationId xmlns:p14="http://schemas.microsoft.com/office/powerpoint/2010/main" val="197668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 drive (Analog inputs)</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8</a:t>
            </a:fld>
            <a:endParaRPr lang="en-US" dirty="0"/>
          </a:p>
        </p:txBody>
      </p:sp>
    </p:spTree>
    <p:extLst>
      <p:ext uri="{BB962C8B-B14F-4D97-AF65-F5344CB8AC3E}">
        <p14:creationId xmlns:p14="http://schemas.microsoft.com/office/powerpoint/2010/main" val="350224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Eaton drive (Analog</a:t>
            </a:r>
            <a:r>
              <a:rPr lang="en-US" baseline="0" dirty="0" smtClean="0"/>
              <a:t> inputs)</a:t>
            </a:r>
            <a:endParaRPr lang="en-US" dirty="0"/>
          </a:p>
        </p:txBody>
      </p:sp>
      <p:sp>
        <p:nvSpPr>
          <p:cNvPr id="4" name="Slide Number Placeholder 3"/>
          <p:cNvSpPr>
            <a:spLocks noGrp="1"/>
          </p:cNvSpPr>
          <p:nvPr>
            <p:ph type="sldNum" sz="quarter" idx="10"/>
          </p:nvPr>
        </p:nvSpPr>
        <p:spPr/>
        <p:txBody>
          <a:bodyPr/>
          <a:lstStyle/>
          <a:p>
            <a:fld id="{F3B28B79-355D-46DC-B6EB-C11C7AE304C9}" type="slidenum">
              <a:rPr lang="en-US" smtClean="0"/>
              <a:t>9</a:t>
            </a:fld>
            <a:endParaRPr lang="en-US" dirty="0"/>
          </a:p>
        </p:txBody>
      </p:sp>
    </p:spTree>
    <p:extLst>
      <p:ext uri="{BB962C8B-B14F-4D97-AF65-F5344CB8AC3E}">
        <p14:creationId xmlns:p14="http://schemas.microsoft.com/office/powerpoint/2010/main" val="2483661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67BA56-1935-44B2-921E-4098DBF54F54}"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BEDE71-CC88-4987-855E-91859F7268BF}"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7BA56-1935-44B2-921E-4098DBF54F54}"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BEDE71-CC88-4987-855E-91859F7268B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67BA56-1935-44B2-921E-4098DBF54F54}"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BEDE71-CC88-4987-855E-91859F7268B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7BA56-1935-44B2-921E-4098DBF54F54}"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BEDE71-CC88-4987-855E-91859F7268B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7BA56-1935-44B2-921E-4098DBF54F54}" type="datetimeFigureOut">
              <a:rPr lang="en-US" smtClean="0"/>
              <a:t>8/11/2018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BEDE71-CC88-4987-855E-91859F7268BF}"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67BA56-1935-44B2-921E-4098DBF54F54}" type="datetimeFigureOut">
              <a:rPr lang="en-US" smtClean="0"/>
              <a:t>8/11/2018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BEDE71-CC88-4987-855E-91859F7268B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67BA56-1935-44B2-921E-4098DBF54F54}" type="datetimeFigureOut">
              <a:rPr lang="en-US" smtClean="0"/>
              <a:t>8/11/2018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BEDE71-CC88-4987-855E-91859F7268BF}"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67BA56-1935-44B2-921E-4098DBF54F54}" type="datetimeFigureOut">
              <a:rPr lang="en-US" smtClean="0"/>
              <a:t>8/11/2018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BEDE71-CC88-4987-855E-91859F7268B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7BA56-1935-44B2-921E-4098DBF54F54}" type="datetimeFigureOut">
              <a:rPr lang="en-US" smtClean="0"/>
              <a:t>8/11/2018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BEDE71-CC88-4987-855E-91859F7268B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BA56-1935-44B2-921E-4098DBF54F54}" type="datetimeFigureOut">
              <a:rPr lang="en-US" smtClean="0"/>
              <a:t>8/11/2018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BEDE71-CC88-4987-855E-91859F7268BF}"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BA56-1935-44B2-921E-4098DBF54F54}" type="datetimeFigureOut">
              <a:rPr lang="en-US" smtClean="0"/>
              <a:t>8/11/2018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BEDE71-CC88-4987-855E-91859F7268B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467BA56-1935-44B2-921E-4098DBF54F54}" type="datetimeFigureOut">
              <a:rPr lang="en-US" smtClean="0"/>
              <a:t>8/11/2018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1BEDE71-CC88-4987-855E-91859F7268B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7772400" cy="1470025"/>
          </a:xfrm>
        </p:spPr>
        <p:txBody>
          <a:bodyPr/>
          <a:lstStyle/>
          <a:p>
            <a:r>
              <a:rPr lang="en-US" dirty="0" smtClean="0"/>
              <a:t>      VFD inputs/ outputs and wiring</a:t>
            </a:r>
            <a:endParaRPr lang="en-US" dirty="0"/>
          </a:p>
        </p:txBody>
      </p:sp>
    </p:spTree>
    <p:extLst>
      <p:ext uri="{BB962C8B-B14F-4D97-AF65-F5344CB8AC3E}">
        <p14:creationId xmlns:p14="http://schemas.microsoft.com/office/powerpoint/2010/main" val="457931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outputs</a:t>
            </a:r>
            <a:endParaRPr lang="en-US" dirty="0"/>
          </a:p>
        </p:txBody>
      </p:sp>
      <p:sp>
        <p:nvSpPr>
          <p:cNvPr id="7" name="Content Placeholder 6"/>
          <p:cNvSpPr>
            <a:spLocks noGrp="1"/>
          </p:cNvSpPr>
          <p:nvPr>
            <p:ph idx="1"/>
          </p:nvPr>
        </p:nvSpPr>
        <p:spPr/>
        <p:txBody>
          <a:bodyPr>
            <a:normAutofit fontScale="92500" lnSpcReduction="10000"/>
          </a:bodyPr>
          <a:lstStyle/>
          <a:p>
            <a:r>
              <a:rPr lang="en-US" sz="3600" dirty="0" smtClean="0"/>
              <a:t>Analog outputs convey outputs in either 0-10 vdc or 4-20 ma as a measurement of either drive hertz or drive current.</a:t>
            </a:r>
          </a:p>
          <a:p>
            <a:r>
              <a:rPr lang="en-US" sz="3600" dirty="0" smtClean="0"/>
              <a:t>This allows a signal from the drive to be sent somewhere it can be used as information from the drive.</a:t>
            </a:r>
          </a:p>
          <a:p>
            <a:r>
              <a:rPr lang="en-US" sz="3600" dirty="0" smtClean="0"/>
              <a:t>These points are rarely used anymore.</a:t>
            </a:r>
          </a:p>
          <a:p>
            <a:r>
              <a:rPr lang="en-US" sz="3600" dirty="0" smtClean="0"/>
              <a:t>Usually the termination signal will be AO-1, AO-2 to common or ground.</a:t>
            </a:r>
            <a:endParaRPr lang="en-US" sz="3600" dirty="0"/>
          </a:p>
        </p:txBody>
      </p:sp>
    </p:spTree>
    <p:extLst>
      <p:ext uri="{BB962C8B-B14F-4D97-AF65-F5344CB8AC3E}">
        <p14:creationId xmlns:p14="http://schemas.microsoft.com/office/powerpoint/2010/main" val="306595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outputs</a:t>
            </a:r>
            <a:endParaRPr lang="en-US" dirty="0"/>
          </a:p>
        </p:txBody>
      </p:sp>
      <p:sp>
        <p:nvSpPr>
          <p:cNvPr id="3" name="Content Placeholder 2"/>
          <p:cNvSpPr>
            <a:spLocks noGrp="1"/>
          </p:cNvSpPr>
          <p:nvPr>
            <p:ph idx="1"/>
          </p:nvPr>
        </p:nvSpPr>
        <p:spPr/>
        <p:txBody>
          <a:bodyPr>
            <a:normAutofit/>
          </a:bodyPr>
          <a:lstStyle/>
          <a:p>
            <a:endParaRPr lang="en-US"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709"/>
            <a:ext cx="10734675" cy="152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5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3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71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Inputs</a:t>
            </a:r>
            <a:endParaRPr lang="en-US" dirty="0"/>
          </a:p>
        </p:txBody>
      </p:sp>
      <p:sp>
        <p:nvSpPr>
          <p:cNvPr id="4" name="Content Placeholder 3"/>
          <p:cNvSpPr>
            <a:spLocks noGrp="1"/>
          </p:cNvSpPr>
          <p:nvPr>
            <p:ph idx="1"/>
          </p:nvPr>
        </p:nvSpPr>
        <p:spPr/>
        <p:txBody>
          <a:bodyPr>
            <a:normAutofit lnSpcReduction="10000"/>
          </a:bodyPr>
          <a:lstStyle/>
          <a:p>
            <a:r>
              <a:rPr lang="en-US" sz="3600" dirty="0" smtClean="0"/>
              <a:t>Digital inputs are two position input terminations which also allow the drive to make decisions.</a:t>
            </a:r>
          </a:p>
          <a:p>
            <a:r>
              <a:rPr lang="en-US" sz="3600" dirty="0" smtClean="0"/>
              <a:t>The inputs will use a 24vdc positive powered output from the drive which will be closed or opened by a device (relay), (controller) which will by terminating at a vfd Digital Input energizing an internal triac or relay.</a:t>
            </a:r>
          </a:p>
          <a:p>
            <a:endParaRPr lang="en-US" sz="3600" dirty="0"/>
          </a:p>
          <a:p>
            <a:endParaRPr lang="en-US" sz="3600" dirty="0" smtClean="0"/>
          </a:p>
          <a:p>
            <a:endParaRPr lang="en-US" sz="3600" dirty="0"/>
          </a:p>
          <a:p>
            <a:endParaRPr lang="en-US" sz="3600" dirty="0" smtClean="0"/>
          </a:p>
        </p:txBody>
      </p:sp>
    </p:spTree>
    <p:extLst>
      <p:ext uri="{BB962C8B-B14F-4D97-AF65-F5344CB8AC3E}">
        <p14:creationId xmlns:p14="http://schemas.microsoft.com/office/powerpoint/2010/main" val="225825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inputs</a:t>
            </a:r>
            <a:endParaRPr lang="en-US" dirty="0"/>
          </a:p>
        </p:txBody>
      </p:sp>
      <p:sp>
        <p:nvSpPr>
          <p:cNvPr id="3" name="Content Placeholder 2"/>
          <p:cNvSpPr>
            <a:spLocks noGrp="1"/>
          </p:cNvSpPr>
          <p:nvPr>
            <p:ph idx="1"/>
          </p:nvPr>
        </p:nvSpPr>
        <p:spPr/>
        <p:txBody>
          <a:bodyPr>
            <a:normAutofit fontScale="92500"/>
          </a:bodyPr>
          <a:lstStyle/>
          <a:p>
            <a:r>
              <a:rPr lang="en-US" sz="3600" dirty="0" smtClean="0"/>
              <a:t>The drive is looking for a closure or open between 24 vdc and its associate Digital Input as per the parameter setup.  The drive can now make decisions based on this information.</a:t>
            </a:r>
          </a:p>
          <a:p>
            <a:r>
              <a:rPr lang="en-US" sz="3600" dirty="0" smtClean="0"/>
              <a:t>Remember sometimes it’s as easy as looking at </a:t>
            </a:r>
            <a:r>
              <a:rPr lang="en-US" sz="3600" b="1" dirty="0" smtClean="0"/>
              <a:t>changed parameters</a:t>
            </a:r>
            <a:r>
              <a:rPr lang="en-US" sz="3600" dirty="0" smtClean="0"/>
              <a:t> to understand the thought process of another tech. </a:t>
            </a:r>
            <a:endParaRPr lang="en-US" sz="3600" dirty="0"/>
          </a:p>
        </p:txBody>
      </p:sp>
    </p:spTree>
    <p:extLst>
      <p:ext uri="{BB962C8B-B14F-4D97-AF65-F5344CB8AC3E}">
        <p14:creationId xmlns:p14="http://schemas.microsoft.com/office/powerpoint/2010/main" val="158720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Input</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Digital inputs will be terminated from 24vdc+ to DI-1, DI-2, DI-3, DI-4 etc..</a:t>
            </a:r>
          </a:p>
          <a:p>
            <a:r>
              <a:rPr lang="en-US" sz="3600" dirty="0" smtClean="0"/>
              <a:t>The types of inputs will be:</a:t>
            </a:r>
          </a:p>
          <a:p>
            <a:pPr marL="0" indent="0">
              <a:buNone/>
            </a:pPr>
            <a:r>
              <a:rPr lang="en-US" sz="3600" dirty="0" smtClean="0"/>
              <a:t>	1.  Start </a:t>
            </a:r>
            <a:endParaRPr lang="en-US" sz="3600" dirty="0"/>
          </a:p>
          <a:p>
            <a:pPr marL="0" indent="0">
              <a:buNone/>
            </a:pPr>
            <a:r>
              <a:rPr lang="en-US" sz="3600" dirty="0" smtClean="0"/>
              <a:t>	2.  Enable</a:t>
            </a:r>
          </a:p>
          <a:p>
            <a:pPr marL="0" indent="0">
              <a:buNone/>
            </a:pPr>
            <a:r>
              <a:rPr lang="en-US" sz="3600" dirty="0"/>
              <a:t>	</a:t>
            </a:r>
            <a:r>
              <a:rPr lang="en-US" sz="3600" dirty="0" smtClean="0"/>
              <a:t>3.  External interlock/Safety</a:t>
            </a:r>
          </a:p>
          <a:p>
            <a:pPr marL="0" indent="0">
              <a:buNone/>
            </a:pPr>
            <a:r>
              <a:rPr lang="en-US" sz="3600" dirty="0"/>
              <a:t>	</a:t>
            </a:r>
            <a:r>
              <a:rPr lang="en-US" sz="3600" dirty="0" smtClean="0"/>
              <a:t>4.  Reset drive</a:t>
            </a:r>
          </a:p>
          <a:p>
            <a:pPr marL="0" indent="0">
              <a:buNone/>
            </a:pPr>
            <a:r>
              <a:rPr lang="en-US" sz="3600" dirty="0"/>
              <a:t>	</a:t>
            </a:r>
            <a:r>
              <a:rPr lang="en-US" sz="3600" dirty="0" smtClean="0"/>
              <a:t>5.  Reverse drive</a:t>
            </a:r>
          </a:p>
        </p:txBody>
      </p:sp>
    </p:spTree>
    <p:extLst>
      <p:ext uri="{BB962C8B-B14F-4D97-AF65-F5344CB8AC3E}">
        <p14:creationId xmlns:p14="http://schemas.microsoft.com/office/powerpoint/2010/main" val="180125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inputs</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	6.  Run permissive </a:t>
            </a:r>
          </a:p>
          <a:p>
            <a:pPr marL="0" indent="0">
              <a:buNone/>
            </a:pPr>
            <a:r>
              <a:rPr lang="en-US" sz="3600" dirty="0"/>
              <a:t>	</a:t>
            </a:r>
            <a:r>
              <a:rPr lang="en-US" sz="3600" dirty="0" smtClean="0"/>
              <a:t>7.  Preset speed</a:t>
            </a:r>
            <a:endParaRPr lang="en-US" sz="3600" dirty="0"/>
          </a:p>
          <a:p>
            <a:pPr marL="0" indent="0">
              <a:buNone/>
            </a:pPr>
            <a:r>
              <a:rPr lang="en-US" sz="3600" dirty="0"/>
              <a:t>	</a:t>
            </a:r>
            <a:r>
              <a:rPr lang="en-US" sz="3600" dirty="0" smtClean="0"/>
              <a:t>8.  Constant speed</a:t>
            </a:r>
          </a:p>
          <a:p>
            <a:pPr marL="0" indent="0">
              <a:buNone/>
            </a:pPr>
            <a:r>
              <a:rPr lang="en-US" sz="3600" dirty="0"/>
              <a:t>	</a:t>
            </a:r>
            <a:r>
              <a:rPr lang="en-US" sz="3600" dirty="0" smtClean="0"/>
              <a:t>9.  Fireman’s </a:t>
            </a:r>
            <a:r>
              <a:rPr lang="en-US" sz="3600" dirty="0"/>
              <a:t>override</a:t>
            </a:r>
          </a:p>
        </p:txBody>
      </p:sp>
    </p:spTree>
    <p:extLst>
      <p:ext uri="{BB962C8B-B14F-4D97-AF65-F5344CB8AC3E}">
        <p14:creationId xmlns:p14="http://schemas.microsoft.com/office/powerpoint/2010/main" val="32425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inputs</a:t>
            </a:r>
            <a:endParaRPr lang="en-US" dirty="0"/>
          </a:p>
        </p:txBody>
      </p:sp>
      <p:sp>
        <p:nvSpPr>
          <p:cNvPr id="3" name="Content Placeholder 2"/>
          <p:cNvSpPr>
            <a:spLocks noGrp="1"/>
          </p:cNvSpPr>
          <p:nvPr>
            <p:ph idx="1"/>
          </p:nvPr>
        </p:nvSpPr>
        <p:spPr/>
        <p:txBody>
          <a:bodyPr>
            <a:normAutofit/>
          </a:bodyPr>
          <a:lstStyle/>
          <a:p>
            <a:endParaRPr lang="en-US" sz="3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28625"/>
            <a:ext cx="8353425"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6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5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Relay outputs</a:t>
            </a:r>
            <a:endParaRPr lang="en-US" dirty="0"/>
          </a:p>
        </p:txBody>
      </p:sp>
      <p:sp>
        <p:nvSpPr>
          <p:cNvPr id="3" name="Content Placeholder 2"/>
          <p:cNvSpPr>
            <a:spLocks noGrp="1"/>
          </p:cNvSpPr>
          <p:nvPr>
            <p:ph idx="1"/>
          </p:nvPr>
        </p:nvSpPr>
        <p:spPr/>
        <p:txBody>
          <a:bodyPr>
            <a:normAutofit/>
          </a:bodyPr>
          <a:lstStyle/>
          <a:p>
            <a:r>
              <a:rPr lang="en-US" sz="3600" dirty="0" smtClean="0"/>
              <a:t>Relay outputs on drives are triggered by the programming and reaction to digital/analog inputs and drive internal logic.</a:t>
            </a:r>
          </a:p>
          <a:p>
            <a:r>
              <a:rPr lang="en-US" sz="3600" dirty="0" smtClean="0"/>
              <a:t>These are mostly form c contacts which have common, normally open and normally closed contacts.</a:t>
            </a:r>
          </a:p>
          <a:p>
            <a:r>
              <a:rPr lang="en-US" sz="3600" dirty="0" smtClean="0"/>
              <a:t>Some of the factory defaults are:</a:t>
            </a:r>
          </a:p>
          <a:p>
            <a:endParaRPr lang="en-US" sz="3600" dirty="0"/>
          </a:p>
          <a:p>
            <a:endParaRPr lang="en-US" sz="3600" dirty="0" smtClean="0"/>
          </a:p>
          <a:p>
            <a:endParaRPr lang="en-US" sz="3600" dirty="0"/>
          </a:p>
        </p:txBody>
      </p:sp>
    </p:spTree>
    <p:extLst>
      <p:ext uri="{BB962C8B-B14F-4D97-AF65-F5344CB8AC3E}">
        <p14:creationId xmlns:p14="http://schemas.microsoft.com/office/powerpoint/2010/main" val="116971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VFD inputs/ outputs and </a:t>
            </a:r>
            <a:r>
              <a:rPr lang="en-US" dirty="0" smtClean="0"/>
              <a:t>wiring</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A VFD is nothing more than a direct digital controller that can accept low voltage inputs make decisions and  allow rectified output power to motors, compressors etc. to run safely and economically.  Drives come with factory programmed defaults which with very little added programming will allow operation.</a:t>
            </a:r>
          </a:p>
          <a:p>
            <a:endParaRPr lang="en-US" sz="3600" dirty="0"/>
          </a:p>
        </p:txBody>
      </p:sp>
    </p:spTree>
    <p:extLst>
      <p:ext uri="{BB962C8B-B14F-4D97-AF65-F5344CB8AC3E}">
        <p14:creationId xmlns:p14="http://schemas.microsoft.com/office/powerpoint/2010/main" val="166502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Relay outputs</a:t>
            </a:r>
            <a:endParaRPr lang="en-US" dirty="0"/>
          </a:p>
        </p:txBody>
      </p:sp>
      <p:sp>
        <p:nvSpPr>
          <p:cNvPr id="3" name="Content Placeholder 2"/>
          <p:cNvSpPr>
            <a:spLocks noGrp="1"/>
          </p:cNvSpPr>
          <p:nvPr>
            <p:ph idx="1"/>
          </p:nvPr>
        </p:nvSpPr>
        <p:spPr/>
        <p:txBody>
          <a:bodyPr>
            <a:normAutofit/>
          </a:bodyPr>
          <a:lstStyle/>
          <a:p>
            <a:pPr marL="457200" lvl="1" indent="0">
              <a:buNone/>
            </a:pPr>
            <a:r>
              <a:rPr lang="en-US" sz="3600" dirty="0" smtClean="0"/>
              <a:t>	1.  Relay switch when drive 	running.</a:t>
            </a:r>
          </a:p>
          <a:p>
            <a:pPr marL="457200" lvl="1" indent="0">
              <a:buNone/>
            </a:pPr>
            <a:r>
              <a:rPr lang="en-US" sz="3600" dirty="0"/>
              <a:t>	</a:t>
            </a:r>
            <a:r>
              <a:rPr lang="en-US" sz="3600" dirty="0" smtClean="0"/>
              <a:t>2.  Relay switch when drive is in 	fault.</a:t>
            </a:r>
          </a:p>
          <a:p>
            <a:pPr marL="457200" lvl="1" indent="0">
              <a:buNone/>
            </a:pPr>
            <a:r>
              <a:rPr lang="en-US" sz="3600" dirty="0"/>
              <a:t>	</a:t>
            </a:r>
            <a:r>
              <a:rPr lang="en-US" sz="3600" dirty="0" smtClean="0"/>
              <a:t>3.  Relay switch when drive  is    	ready.</a:t>
            </a:r>
          </a:p>
          <a:p>
            <a:pPr marL="457200" lvl="1" indent="0">
              <a:buNone/>
            </a:pPr>
            <a:r>
              <a:rPr lang="en-US" sz="3600" dirty="0"/>
              <a:t>	</a:t>
            </a:r>
            <a:r>
              <a:rPr lang="en-US" sz="3600" dirty="0" smtClean="0"/>
              <a:t>4.  Relay switch when drive start       	signal is present.</a:t>
            </a:r>
            <a:endParaRPr lang="en-US" sz="3600" dirty="0"/>
          </a:p>
        </p:txBody>
      </p:sp>
    </p:spTree>
    <p:extLst>
      <p:ext uri="{BB962C8B-B14F-4D97-AF65-F5344CB8AC3E}">
        <p14:creationId xmlns:p14="http://schemas.microsoft.com/office/powerpoint/2010/main" val="23513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Relay outputs</a:t>
            </a:r>
            <a:endParaRPr lang="en-US" dirty="0"/>
          </a:p>
        </p:txBody>
      </p:sp>
      <p:sp>
        <p:nvSpPr>
          <p:cNvPr id="3" name="Content Placeholder 2"/>
          <p:cNvSpPr>
            <a:spLocks noGrp="1"/>
          </p:cNvSpPr>
          <p:nvPr>
            <p:ph idx="1"/>
          </p:nvPr>
        </p:nvSpPr>
        <p:spPr/>
        <p:txBody>
          <a:bodyPr>
            <a:normAutofit/>
          </a:bodyPr>
          <a:lstStyle/>
          <a:p>
            <a:endParaRPr lang="en-US" sz="3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28625"/>
            <a:ext cx="8353425"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37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0"/>
            <a:ext cx="944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35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347662"/>
            <a:ext cx="8896350"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2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9448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050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448800" cy="6484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403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63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575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376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168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9547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VFD inputs/ outputs and </a:t>
            </a:r>
            <a:r>
              <a:rPr lang="en-US" dirty="0" smtClean="0"/>
              <a:t>wiring</a:t>
            </a:r>
            <a:endParaRPr lang="en-US" dirty="0"/>
          </a:p>
        </p:txBody>
      </p:sp>
      <p:sp>
        <p:nvSpPr>
          <p:cNvPr id="3" name="Content Placeholder 2"/>
          <p:cNvSpPr>
            <a:spLocks noGrp="1"/>
          </p:cNvSpPr>
          <p:nvPr>
            <p:ph idx="1"/>
          </p:nvPr>
        </p:nvSpPr>
        <p:spPr/>
        <p:txBody>
          <a:bodyPr>
            <a:normAutofit/>
          </a:bodyPr>
          <a:lstStyle/>
          <a:p>
            <a:r>
              <a:rPr lang="en-US" sz="3600" dirty="0" smtClean="0"/>
              <a:t>By understanding the basics of VFD operation and the basics of VFD programming you can maneuver your way through start up and trouble shooting of the drive.  How much we use the literature of the drive will allow us to fine tune our tasks. </a:t>
            </a:r>
            <a:endParaRPr lang="en-US" sz="3600" dirty="0"/>
          </a:p>
        </p:txBody>
      </p:sp>
    </p:spTree>
    <p:extLst>
      <p:ext uri="{BB962C8B-B14F-4D97-AF65-F5344CB8AC3E}">
        <p14:creationId xmlns:p14="http://schemas.microsoft.com/office/powerpoint/2010/main" val="264707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65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930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2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591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VFD inputs/ outputs and </a:t>
            </a:r>
            <a:r>
              <a:rPr lang="en-US" dirty="0" smtClean="0"/>
              <a:t>wiring</a:t>
            </a:r>
            <a:endParaRPr lang="en-US" dirty="0"/>
          </a:p>
        </p:txBody>
      </p:sp>
      <p:sp>
        <p:nvSpPr>
          <p:cNvPr id="3" name="Content Placeholder 2"/>
          <p:cNvSpPr>
            <a:spLocks noGrp="1"/>
          </p:cNvSpPr>
          <p:nvPr>
            <p:ph idx="1"/>
          </p:nvPr>
        </p:nvSpPr>
        <p:spPr/>
        <p:txBody>
          <a:bodyPr>
            <a:normAutofit/>
          </a:bodyPr>
          <a:lstStyle/>
          <a:p>
            <a:r>
              <a:rPr lang="en-US" sz="3600" dirty="0" smtClean="0"/>
              <a:t>As stated previously a VFD has low voltage inputs and outputs.  These are</a:t>
            </a:r>
          </a:p>
          <a:p>
            <a:pPr marL="457200" lvl="1" indent="0">
              <a:buNone/>
            </a:pPr>
            <a:r>
              <a:rPr lang="en-US" dirty="0"/>
              <a:t>	</a:t>
            </a:r>
            <a:r>
              <a:rPr lang="en-US" sz="3600" dirty="0" smtClean="0"/>
              <a:t>1.  Analog inputs</a:t>
            </a:r>
          </a:p>
          <a:p>
            <a:pPr marL="457200" lvl="1" indent="0">
              <a:buNone/>
            </a:pPr>
            <a:r>
              <a:rPr lang="en-US" sz="3600" dirty="0"/>
              <a:t>	</a:t>
            </a:r>
            <a:r>
              <a:rPr lang="en-US" sz="3600" dirty="0" smtClean="0"/>
              <a:t>2.  Analog outputs</a:t>
            </a:r>
          </a:p>
          <a:p>
            <a:pPr marL="457200" lvl="1" indent="0">
              <a:buNone/>
            </a:pPr>
            <a:r>
              <a:rPr lang="en-US" sz="3600" dirty="0"/>
              <a:t>	</a:t>
            </a:r>
            <a:r>
              <a:rPr lang="en-US" sz="3600" dirty="0" smtClean="0"/>
              <a:t>3.  Digital inputs</a:t>
            </a:r>
          </a:p>
          <a:p>
            <a:pPr marL="457200" lvl="1" indent="0">
              <a:buNone/>
            </a:pPr>
            <a:r>
              <a:rPr lang="en-US" sz="3600" dirty="0"/>
              <a:t>	</a:t>
            </a:r>
            <a:r>
              <a:rPr lang="en-US" sz="3600" dirty="0" smtClean="0"/>
              <a:t>4.  Digital outputs/ Relay outputs</a:t>
            </a:r>
            <a:endParaRPr lang="en-US" sz="3600" dirty="0"/>
          </a:p>
        </p:txBody>
      </p:sp>
    </p:spTree>
    <p:extLst>
      <p:ext uri="{BB962C8B-B14F-4D97-AF65-F5344CB8AC3E}">
        <p14:creationId xmlns:p14="http://schemas.microsoft.com/office/powerpoint/2010/main" val="182687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VFD inputs/ outputs and </a:t>
            </a:r>
            <a:r>
              <a:rPr lang="en-US" dirty="0" smtClean="0"/>
              <a:t>wiring</a:t>
            </a:r>
            <a:endParaRPr lang="en-US" dirty="0"/>
          </a:p>
        </p:txBody>
      </p:sp>
      <p:sp>
        <p:nvSpPr>
          <p:cNvPr id="3" name="Content Placeholder 2"/>
          <p:cNvSpPr>
            <a:spLocks noGrp="1"/>
          </p:cNvSpPr>
          <p:nvPr>
            <p:ph idx="1"/>
          </p:nvPr>
        </p:nvSpPr>
        <p:spPr/>
        <p:txBody>
          <a:bodyPr>
            <a:normAutofit/>
          </a:bodyPr>
          <a:lstStyle/>
          <a:p>
            <a:r>
              <a:rPr lang="en-US" sz="3600" dirty="0" smtClean="0"/>
              <a:t>Most of the new VFD’s have two boards.  One board will be the drive board and the other will be the communication or bypass board.  There is a patch cord that will allow communication between them.  The terminations will be manufacturer dependent between the boards. </a:t>
            </a:r>
            <a:endParaRPr lang="en-US" sz="3600" dirty="0"/>
          </a:p>
        </p:txBody>
      </p:sp>
    </p:spTree>
    <p:extLst>
      <p:ext uri="{BB962C8B-B14F-4D97-AF65-F5344CB8AC3E}">
        <p14:creationId xmlns:p14="http://schemas.microsoft.com/office/powerpoint/2010/main" val="387253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VFD inputs/ outputs and </a:t>
            </a:r>
            <a:r>
              <a:rPr lang="en-US" dirty="0" smtClean="0"/>
              <a:t>wiring</a:t>
            </a:r>
            <a:endParaRPr lang="en-US" dirty="0"/>
          </a:p>
        </p:txBody>
      </p:sp>
      <p:sp>
        <p:nvSpPr>
          <p:cNvPr id="3" name="Content Placeholder 2"/>
          <p:cNvSpPr>
            <a:spLocks noGrp="1"/>
          </p:cNvSpPr>
          <p:nvPr>
            <p:ph idx="1"/>
          </p:nvPr>
        </p:nvSpPr>
        <p:spPr/>
        <p:txBody>
          <a:bodyPr>
            <a:normAutofit/>
          </a:bodyPr>
          <a:lstStyle/>
          <a:p>
            <a:r>
              <a:rPr lang="en-US" sz="3600" dirty="0" smtClean="0"/>
              <a:t>Most of the drive manufacturers use the communication or bypass boards to land all of the points except the speed signal.  This is usually done at the drive board.</a:t>
            </a:r>
            <a:endParaRPr lang="en-US" sz="3600" dirty="0"/>
          </a:p>
        </p:txBody>
      </p:sp>
    </p:spTree>
    <p:extLst>
      <p:ext uri="{BB962C8B-B14F-4D97-AF65-F5344CB8AC3E}">
        <p14:creationId xmlns:p14="http://schemas.microsoft.com/office/powerpoint/2010/main" val="12895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inputs</a:t>
            </a:r>
            <a:endParaRPr lang="en-US" dirty="0"/>
          </a:p>
        </p:txBody>
      </p:sp>
      <p:sp>
        <p:nvSpPr>
          <p:cNvPr id="3" name="Content Placeholder 2"/>
          <p:cNvSpPr>
            <a:spLocks noGrp="1"/>
          </p:cNvSpPr>
          <p:nvPr>
            <p:ph idx="1"/>
          </p:nvPr>
        </p:nvSpPr>
        <p:spPr/>
        <p:txBody>
          <a:bodyPr>
            <a:normAutofit fontScale="85000" lnSpcReduction="20000"/>
          </a:bodyPr>
          <a:lstStyle/>
          <a:p>
            <a:r>
              <a:rPr lang="en-US" sz="3600" dirty="0" smtClean="0"/>
              <a:t>All of our four drives have at least two analog inputs. </a:t>
            </a:r>
          </a:p>
          <a:p>
            <a:r>
              <a:rPr lang="en-US" sz="3600" dirty="0" smtClean="0"/>
              <a:t>They are usually a combination of either 0-10 vdc or 4-20 ma inputs.</a:t>
            </a:r>
          </a:p>
          <a:p>
            <a:r>
              <a:rPr lang="en-US" sz="3600" dirty="0" smtClean="0"/>
              <a:t>They are used as an external reference signal to speed the drive up and down.</a:t>
            </a:r>
          </a:p>
          <a:p>
            <a:r>
              <a:rPr lang="en-US" sz="3600" dirty="0" smtClean="0"/>
              <a:t>The signal will be an output from a controller or a temperature/ pressure device using the internal PID loop.</a:t>
            </a:r>
          </a:p>
          <a:p>
            <a:r>
              <a:rPr lang="en-US" sz="3600" dirty="0" smtClean="0"/>
              <a:t>They will be shown as AI-1, AI-2 to common or ground.</a:t>
            </a:r>
          </a:p>
          <a:p>
            <a:endParaRPr lang="en-US" sz="3600" dirty="0" smtClean="0"/>
          </a:p>
          <a:p>
            <a:endParaRPr lang="en-US" dirty="0" smtClean="0"/>
          </a:p>
          <a:p>
            <a:endParaRPr lang="en-US" dirty="0"/>
          </a:p>
        </p:txBody>
      </p:sp>
    </p:spTree>
    <p:extLst>
      <p:ext uri="{BB962C8B-B14F-4D97-AF65-F5344CB8AC3E}">
        <p14:creationId xmlns:p14="http://schemas.microsoft.com/office/powerpoint/2010/main" val="60391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inputs</a:t>
            </a:r>
            <a:endParaRPr lang="en-US" dirty="0"/>
          </a:p>
        </p:txBody>
      </p:sp>
      <p:sp>
        <p:nvSpPr>
          <p:cNvPr id="3" name="Content Placeholder 2"/>
          <p:cNvSpPr>
            <a:spLocks noGrp="1"/>
          </p:cNvSpPr>
          <p:nvPr>
            <p:ph idx="1"/>
          </p:nvPr>
        </p:nvSpPr>
        <p:spPr/>
        <p:txBody>
          <a:bodyPr>
            <a:normAutofit/>
          </a:bodyPr>
          <a:lstStyle/>
          <a:p>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734675" cy="152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24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35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780</TotalTime>
  <Words>689</Words>
  <Application>Microsoft Office PowerPoint</Application>
  <PresentationFormat>On-screen Show (4:3)</PresentationFormat>
  <Paragraphs>106</Paragraphs>
  <Slides>31</Slides>
  <Notes>22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Clarity</vt:lpstr>
      <vt:lpstr>      VFD inputs/ outputs and wiring</vt:lpstr>
      <vt:lpstr>VFD inputs/ outputs and wiring</vt:lpstr>
      <vt:lpstr>VFD inputs/ outputs and wiring</vt:lpstr>
      <vt:lpstr>VFD inputs/ outputs and wiring</vt:lpstr>
      <vt:lpstr>VFD inputs/ outputs and wiring</vt:lpstr>
      <vt:lpstr>VFD inputs/ outputs and wiring</vt:lpstr>
      <vt:lpstr>Analog inputs</vt:lpstr>
      <vt:lpstr>Analog inputs</vt:lpstr>
      <vt:lpstr>PowerPoint Presentation</vt:lpstr>
      <vt:lpstr>Analog outputs</vt:lpstr>
      <vt:lpstr>Analog outputs</vt:lpstr>
      <vt:lpstr>PowerPoint Presentation</vt:lpstr>
      <vt:lpstr>Digital Inputs</vt:lpstr>
      <vt:lpstr>Digital inputs</vt:lpstr>
      <vt:lpstr>Digital Input</vt:lpstr>
      <vt:lpstr>Digital inputs</vt:lpstr>
      <vt:lpstr>Digital inputs</vt:lpstr>
      <vt:lpstr>PowerPoint Presentation</vt:lpstr>
      <vt:lpstr>Relay outputs</vt:lpstr>
      <vt:lpstr>Relay outputs</vt:lpstr>
      <vt:lpstr>Relay outputs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VFD Programming</dc:title>
  <dc:creator>James Balderson</dc:creator>
  <cp:lastModifiedBy>James Balderson</cp:lastModifiedBy>
  <cp:revision>135</cp:revision>
  <dcterms:created xsi:type="dcterms:W3CDTF">2015-04-19T19:00:56Z</dcterms:created>
  <dcterms:modified xsi:type="dcterms:W3CDTF">2018-08-11T11:48:14Z</dcterms:modified>
</cp:coreProperties>
</file>