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8" r:id="rId2"/>
    <p:sldId id="260" r:id="rId3"/>
    <p:sldId id="285" r:id="rId4"/>
    <p:sldId id="286" r:id="rId5"/>
    <p:sldId id="312" r:id="rId6"/>
    <p:sldId id="313" r:id="rId7"/>
    <p:sldId id="314" r:id="rId8"/>
    <p:sldId id="315" r:id="rId9"/>
    <p:sldId id="316" r:id="rId10"/>
    <p:sldId id="310" r:id="rId11"/>
    <p:sldId id="311" r:id="rId12"/>
    <p:sldId id="317" r:id="rId13"/>
    <p:sldId id="318" r:id="rId14"/>
    <p:sldId id="319" r:id="rId15"/>
    <p:sldId id="320" r:id="rId16"/>
    <p:sldId id="321" r:id="rId17"/>
    <p:sldId id="322" r:id="rId18"/>
    <p:sldId id="333" r:id="rId19"/>
    <p:sldId id="323" r:id="rId20"/>
    <p:sldId id="324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>
      <p:cViewPr>
        <p:scale>
          <a:sx n="75" d="100"/>
          <a:sy n="75" d="100"/>
        </p:scale>
        <p:origin x="-2052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A5B61-0750-4644-8547-78C35D72C1C7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621BC-FDA8-4E70-BE07-9CD384FDE4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0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621BC-FDA8-4E70-BE07-9CD384FDE40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668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621BC-FDA8-4E70-BE07-9CD384FDE40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6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at manufacturers suggestions for minimum settings.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621BC-FDA8-4E70-BE07-9CD384FDE40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97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VFD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621BC-FDA8-4E70-BE07-9CD384FDE40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5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0636A-D66E-417D-A9FE-54AB40F6502D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D04F85-2F92-49C0-9E54-845358F569C1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 </a:t>
            </a:r>
          </a:p>
          <a:p>
            <a:r>
              <a:rPr lang="en-US" sz="3600" dirty="0" smtClean="0"/>
              <a:t>First things first.</a:t>
            </a:r>
          </a:p>
          <a:p>
            <a:r>
              <a:rPr lang="en-US" sz="3600" dirty="0" smtClean="0"/>
              <a:t> Make sure the drive matches the  	load with at the least these items: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Voltage</a:t>
            </a:r>
          </a:p>
          <a:p>
            <a:r>
              <a:rPr lang="en-US" sz="3600" dirty="0" smtClean="0"/>
              <a:t>  Amperage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Horse power</a:t>
            </a:r>
          </a:p>
          <a:p>
            <a:endParaRPr lang="en-US" sz="3600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8269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set time and date</a:t>
            </a:r>
          </a:p>
          <a:p>
            <a:r>
              <a:rPr lang="en-US" dirty="0" smtClean="0"/>
              <a:t>Go to menu press enter</a:t>
            </a:r>
          </a:p>
          <a:p>
            <a:r>
              <a:rPr lang="en-US" dirty="0" smtClean="0"/>
              <a:t>Go to time and date and change per</a:t>
            </a:r>
          </a:p>
          <a:p>
            <a:r>
              <a:rPr lang="en-US" dirty="0" smtClean="0"/>
              <a:t>To upload download</a:t>
            </a:r>
          </a:p>
          <a:p>
            <a:r>
              <a:rPr lang="en-US" dirty="0" smtClean="0"/>
              <a:t>Go to Menu</a:t>
            </a:r>
          </a:p>
          <a:p>
            <a:r>
              <a:rPr lang="en-US" dirty="0" smtClean="0"/>
              <a:t>Go to parameter backup</a:t>
            </a:r>
          </a:p>
          <a:p>
            <a:r>
              <a:rPr lang="en-US" dirty="0" smtClean="0"/>
              <a:t>Go to menu and press enter</a:t>
            </a:r>
          </a:p>
          <a:p>
            <a:r>
              <a:rPr lang="en-US" dirty="0" smtClean="0"/>
              <a:t>Go to upload and download and change 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set time and date</a:t>
            </a:r>
          </a:p>
          <a:p>
            <a:r>
              <a:rPr lang="en-US" dirty="0" smtClean="0"/>
              <a:t>Go to main menu OK</a:t>
            </a:r>
          </a:p>
          <a:p>
            <a:r>
              <a:rPr lang="en-US" dirty="0" smtClean="0"/>
              <a:t>Go to references ramps ok</a:t>
            </a:r>
          </a:p>
          <a:p>
            <a:r>
              <a:rPr lang="en-US" dirty="0" smtClean="0"/>
              <a:t>Go to parameter 3.2.8 0-7 page 33 and follow the prompts</a:t>
            </a:r>
          </a:p>
          <a:p>
            <a:r>
              <a:rPr lang="en-US" dirty="0" smtClean="0"/>
              <a:t>To upload download</a:t>
            </a:r>
          </a:p>
          <a:p>
            <a:r>
              <a:rPr lang="en-US" dirty="0" smtClean="0"/>
              <a:t>Go to main menu OK</a:t>
            </a:r>
          </a:p>
          <a:p>
            <a:r>
              <a:rPr lang="en-US" dirty="0" smtClean="0"/>
              <a:t>Go to parameter 3.2.6 0-2 page 32 and follow prompts</a:t>
            </a:r>
          </a:p>
        </p:txBody>
      </p:sp>
    </p:spTree>
    <p:extLst>
      <p:ext uri="{BB962C8B-B14F-4D97-AF65-F5344CB8AC3E}">
        <p14:creationId xmlns:p14="http://schemas.microsoft.com/office/powerpoint/2010/main" val="33321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set time and date</a:t>
            </a:r>
          </a:p>
          <a:p>
            <a:r>
              <a:rPr lang="en-US" dirty="0" smtClean="0"/>
              <a:t>Go to programming</a:t>
            </a:r>
          </a:p>
          <a:p>
            <a:r>
              <a:rPr lang="en-US" dirty="0" smtClean="0"/>
              <a:t>Go to parameter o4-17 page 191</a:t>
            </a:r>
          </a:p>
          <a:p>
            <a:r>
              <a:rPr lang="en-US" dirty="0" smtClean="0"/>
              <a:t>Set to 1 HOA keypad to adjust time and date</a:t>
            </a:r>
          </a:p>
          <a:p>
            <a:r>
              <a:rPr lang="en-US" dirty="0" smtClean="0"/>
              <a:t>To set upload download</a:t>
            </a:r>
          </a:p>
          <a:p>
            <a:r>
              <a:rPr lang="en-US" dirty="0" smtClean="0"/>
              <a:t>Go to parameter o3-09 page 189 and follow the prompts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time and date on Eaton drives</a:t>
            </a:r>
          </a:p>
          <a:p>
            <a:r>
              <a:rPr lang="en-US" dirty="0" smtClean="0"/>
              <a:t>Go to p21.4.1 page 68 and set time/date</a:t>
            </a:r>
          </a:p>
          <a:p>
            <a:r>
              <a:rPr lang="en-US" dirty="0" smtClean="0"/>
              <a:t>Set upload download</a:t>
            </a:r>
          </a:p>
          <a:p>
            <a:r>
              <a:rPr lang="en-US" dirty="0" smtClean="0"/>
              <a:t>Go to parameter p21.1.4 620 and follow prompts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applications</a:t>
            </a:r>
          </a:p>
          <a:p>
            <a:r>
              <a:rPr lang="en-US" dirty="0" smtClean="0"/>
              <a:t>Go to menu enter</a:t>
            </a:r>
          </a:p>
          <a:p>
            <a:r>
              <a:rPr lang="en-US" dirty="0" smtClean="0"/>
              <a:t>Go to Assistants enter</a:t>
            </a:r>
          </a:p>
          <a:p>
            <a:r>
              <a:rPr lang="en-US" dirty="0" smtClean="0"/>
              <a:t>Go to applications enter</a:t>
            </a:r>
          </a:p>
          <a:p>
            <a:r>
              <a:rPr lang="en-US" dirty="0" smtClean="0"/>
              <a:t>Select application save</a:t>
            </a:r>
          </a:p>
          <a:p>
            <a:r>
              <a:rPr lang="en-US" dirty="0" smtClean="0"/>
              <a:t>HVAC default, Supply fan, return fan, 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3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applications</a:t>
            </a:r>
          </a:p>
          <a:p>
            <a:r>
              <a:rPr lang="en-US" dirty="0" smtClean="0"/>
              <a:t>Go to quick menu page 16 ok</a:t>
            </a:r>
          </a:p>
          <a:p>
            <a:r>
              <a:rPr lang="en-US" dirty="0" smtClean="0"/>
              <a:t>Go to function set up ok</a:t>
            </a:r>
          </a:p>
          <a:p>
            <a:r>
              <a:rPr lang="en-US" dirty="0" smtClean="0"/>
              <a:t>Go to set applications ok</a:t>
            </a:r>
          </a:p>
          <a:p>
            <a:r>
              <a:rPr lang="en-US" dirty="0" smtClean="0"/>
              <a:t>Select application ok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7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applications</a:t>
            </a:r>
          </a:p>
          <a:p>
            <a:r>
              <a:rPr lang="en-US" dirty="0" smtClean="0"/>
              <a:t>Go to A1-06 page 124</a:t>
            </a:r>
          </a:p>
          <a:p>
            <a:r>
              <a:rPr lang="en-US" dirty="0" smtClean="0"/>
              <a:t>Scroll down select application enter</a:t>
            </a:r>
          </a:p>
          <a:p>
            <a:r>
              <a:rPr lang="en-US" dirty="0" smtClean="0"/>
              <a:t>Set to specified number 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9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applications</a:t>
            </a:r>
          </a:p>
          <a:p>
            <a:r>
              <a:rPr lang="en-US" dirty="0" smtClean="0"/>
              <a:t>Go to P1.13 page 56</a:t>
            </a:r>
          </a:p>
          <a:p>
            <a:r>
              <a:rPr lang="en-US" dirty="0" smtClean="0"/>
              <a:t>Scroll down and find your application and enter</a:t>
            </a:r>
          </a:p>
        </p:txBody>
      </p:sp>
    </p:spTree>
    <p:extLst>
      <p:ext uri="{BB962C8B-B14F-4D97-AF65-F5344CB8AC3E}">
        <p14:creationId xmlns:p14="http://schemas.microsoft.com/office/powerpoint/2010/main" val="32659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internal PID loop/closed loop application</a:t>
            </a:r>
          </a:p>
          <a:p>
            <a:r>
              <a:rPr lang="en-US" dirty="0" smtClean="0"/>
              <a:t>Go to page 274 explanation of PID loop</a:t>
            </a:r>
          </a:p>
          <a:p>
            <a:r>
              <a:rPr lang="en-US" dirty="0" smtClean="0"/>
              <a:t>Go to page 277 parameter 4001 through page 289 parameter 4020</a:t>
            </a:r>
          </a:p>
          <a:p>
            <a:r>
              <a:rPr lang="en-US" dirty="0" smtClean="0"/>
              <a:t>Follow prompts</a:t>
            </a:r>
          </a:p>
          <a:p>
            <a:r>
              <a:rPr lang="en-US" dirty="0" smtClean="0"/>
              <a:t>Or go to menu</a:t>
            </a:r>
          </a:p>
          <a:p>
            <a:r>
              <a:rPr lang="en-US" dirty="0" smtClean="0"/>
              <a:t>Go to assistants</a:t>
            </a:r>
          </a:p>
          <a:p>
            <a:r>
              <a:rPr lang="en-US" dirty="0" smtClean="0"/>
              <a:t>Go to PID loop control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6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internal/closed loop application</a:t>
            </a:r>
          </a:p>
          <a:p>
            <a:r>
              <a:rPr lang="en-US" dirty="0" smtClean="0"/>
              <a:t>Go to quick menus enter OK</a:t>
            </a:r>
          </a:p>
          <a:p>
            <a:r>
              <a:rPr lang="en-US" dirty="0" smtClean="0"/>
              <a:t>Go to function setups enter OK</a:t>
            </a:r>
          </a:p>
          <a:p>
            <a:r>
              <a:rPr lang="en-US" dirty="0" smtClean="0"/>
              <a:t>Go to closed loop applications enter OK</a:t>
            </a:r>
          </a:p>
          <a:p>
            <a:r>
              <a:rPr lang="en-US" dirty="0" smtClean="0"/>
              <a:t>Follow prompts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4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Drives can be slightly over sized but never under sized with respect of the load.  This is because the amperage range is limited to the HP of the drive. </a:t>
            </a:r>
          </a:p>
          <a:p>
            <a:r>
              <a:rPr lang="en-US" sz="3600" dirty="0" smtClean="0"/>
              <a:t>Drives can operate as many loads as pertains to the job as long as the total horse power, amperage and voltage are not exceeded.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310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internal/closed loop application</a:t>
            </a:r>
          </a:p>
          <a:p>
            <a:r>
              <a:rPr lang="en-US" dirty="0" smtClean="0"/>
              <a:t>Go to page 323 S3-01-324 S3-17</a:t>
            </a:r>
          </a:p>
          <a:p>
            <a:r>
              <a:rPr lang="en-US" dirty="0" smtClean="0"/>
              <a:t>Follow prompts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98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internal/closed loop application</a:t>
            </a:r>
          </a:p>
          <a:p>
            <a:r>
              <a:rPr lang="en-US" dirty="0" smtClean="0"/>
              <a:t>Go to M-34 page 86</a:t>
            </a:r>
          </a:p>
          <a:p>
            <a:r>
              <a:rPr lang="en-US" dirty="0" smtClean="0"/>
              <a:t>Follow prompts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1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keypad information</a:t>
            </a:r>
          </a:p>
          <a:p>
            <a:r>
              <a:rPr lang="en-US" dirty="0" smtClean="0"/>
              <a:t>Go to parameters 3400  </a:t>
            </a:r>
          </a:p>
          <a:p>
            <a:r>
              <a:rPr lang="en-US" dirty="0" smtClean="0"/>
              <a:t>Change line one save and change back save</a:t>
            </a:r>
          </a:p>
          <a:p>
            <a:r>
              <a:rPr lang="en-US" dirty="0" smtClean="0"/>
              <a:t>Change line two save and change back save</a:t>
            </a:r>
          </a:p>
          <a:p>
            <a:r>
              <a:rPr lang="en-US" dirty="0" smtClean="0"/>
              <a:t>Change line three save and change back save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21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keypad information</a:t>
            </a:r>
          </a:p>
          <a:p>
            <a:r>
              <a:rPr lang="en-US" dirty="0" smtClean="0"/>
              <a:t>Go to main menu enter</a:t>
            </a:r>
          </a:p>
          <a:p>
            <a:r>
              <a:rPr lang="en-US" dirty="0" smtClean="0"/>
              <a:t>Go to O operation display OK</a:t>
            </a:r>
          </a:p>
          <a:p>
            <a:r>
              <a:rPr lang="en-US" dirty="0" smtClean="0"/>
              <a:t>Go to LCP display</a:t>
            </a:r>
          </a:p>
          <a:p>
            <a:r>
              <a:rPr lang="en-US" dirty="0" smtClean="0"/>
              <a:t>Make changes to 1.1, 1.2, 1.3, 2, 3 save</a:t>
            </a:r>
          </a:p>
          <a:p>
            <a:r>
              <a:rPr lang="en-US" dirty="0" smtClean="0"/>
              <a:t>Change back then save or go back to default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45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keypad information</a:t>
            </a:r>
          </a:p>
          <a:p>
            <a:r>
              <a:rPr lang="en-US" dirty="0" smtClean="0"/>
              <a:t>Go to parameters enter</a:t>
            </a:r>
          </a:p>
          <a:p>
            <a:r>
              <a:rPr lang="en-US" dirty="0" smtClean="0"/>
              <a:t>Go to O enter</a:t>
            </a:r>
          </a:p>
          <a:p>
            <a:r>
              <a:rPr lang="en-US" dirty="0" smtClean="0"/>
              <a:t>Select monitor line to change enter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79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keypad</a:t>
            </a:r>
          </a:p>
          <a:p>
            <a:r>
              <a:rPr lang="en-US" dirty="0" smtClean="0"/>
              <a:t>Go to </a:t>
            </a:r>
            <a:r>
              <a:rPr lang="en-US" dirty="0" smtClean="0"/>
              <a:t>M-monitor enter</a:t>
            </a:r>
          </a:p>
          <a:p>
            <a:r>
              <a:rPr lang="en-US" dirty="0" smtClean="0"/>
              <a:t>Select what you want to change 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4922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 tuning</a:t>
            </a:r>
          </a:p>
          <a:p>
            <a:r>
              <a:rPr lang="en-US" dirty="0" smtClean="0"/>
              <a:t>Go to parameter 2305 enter</a:t>
            </a:r>
          </a:p>
          <a:p>
            <a:r>
              <a:rPr lang="en-US" dirty="0" smtClean="0"/>
              <a:t>Change to on save</a:t>
            </a:r>
          </a:p>
          <a:p>
            <a:r>
              <a:rPr lang="en-US" dirty="0" smtClean="0"/>
              <a:t>Put drive in hand at 20 </a:t>
            </a:r>
            <a:r>
              <a:rPr lang="en-US" dirty="0" err="1" smtClean="0"/>
              <a:t>htz</a:t>
            </a:r>
            <a:endParaRPr lang="en-US" dirty="0" smtClean="0"/>
          </a:p>
          <a:p>
            <a:r>
              <a:rPr lang="en-US" dirty="0" smtClean="0"/>
              <a:t>Let drive take over</a:t>
            </a:r>
          </a:p>
          <a:p>
            <a:r>
              <a:rPr lang="en-US" dirty="0" smtClean="0"/>
              <a:t>Drive automatically saves back to off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656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 tune (AMA)</a:t>
            </a:r>
          </a:p>
          <a:p>
            <a:r>
              <a:rPr lang="en-US" dirty="0" smtClean="0"/>
              <a:t>Go to main menu</a:t>
            </a:r>
          </a:p>
          <a:p>
            <a:r>
              <a:rPr lang="en-US" dirty="0" smtClean="0"/>
              <a:t>Go to load and motor OK</a:t>
            </a:r>
          </a:p>
          <a:p>
            <a:r>
              <a:rPr lang="en-US" dirty="0" smtClean="0"/>
              <a:t>Go to 1.2 motor data OK</a:t>
            </a:r>
          </a:p>
          <a:p>
            <a:r>
              <a:rPr lang="en-US" dirty="0" smtClean="0"/>
              <a:t>Go to 1-29 OK</a:t>
            </a:r>
          </a:p>
          <a:p>
            <a:r>
              <a:rPr lang="en-US" dirty="0" smtClean="0"/>
              <a:t>Set AMA or reduced AMA</a:t>
            </a:r>
          </a:p>
          <a:p>
            <a:r>
              <a:rPr lang="en-US" dirty="0" smtClean="0"/>
              <a:t>Set drive to hand </a:t>
            </a:r>
          </a:p>
          <a:p>
            <a:r>
              <a:rPr lang="en-US" dirty="0" smtClean="0"/>
              <a:t>Drive will reset when 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25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 tune motor</a:t>
            </a:r>
          </a:p>
          <a:p>
            <a:r>
              <a:rPr lang="en-US" dirty="0" smtClean="0"/>
              <a:t>Go to T1-01 enter</a:t>
            </a:r>
          </a:p>
          <a:p>
            <a:r>
              <a:rPr lang="en-US" dirty="0" smtClean="0"/>
              <a:t>Set to 2 enter</a:t>
            </a:r>
          </a:p>
          <a:p>
            <a:r>
              <a:rPr lang="en-US" dirty="0" smtClean="0"/>
              <a:t>When done set to 3 enter</a:t>
            </a:r>
          </a:p>
          <a:p>
            <a:r>
              <a:rPr lang="en-US" dirty="0" smtClean="0"/>
              <a:t>When done drive will return to normal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01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 tune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5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VFD must have a minimum speed setting as anytime the drive contact is closed we put energy on the load.</a:t>
            </a:r>
          </a:p>
          <a:p>
            <a:r>
              <a:rPr lang="en-US" sz="3600" dirty="0" smtClean="0"/>
              <a:t>If we do not have a minimum setting then we cannot cool the motor</a:t>
            </a:r>
            <a:r>
              <a:rPr lang="en-US" sz="3600" dirty="0"/>
              <a:t> </a:t>
            </a:r>
            <a:r>
              <a:rPr lang="en-US" sz="3600" dirty="0" smtClean="0"/>
              <a:t>as the slower the rotor turns the slower the cooling fan turns.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380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Set minimum/maximum Frequency</a:t>
            </a:r>
          </a:p>
          <a:p>
            <a:r>
              <a:rPr lang="en-US" dirty="0" smtClean="0"/>
              <a:t>Go to menu enter</a:t>
            </a:r>
          </a:p>
          <a:p>
            <a:r>
              <a:rPr lang="en-US" dirty="0" smtClean="0"/>
              <a:t>Go to parameters enter</a:t>
            </a:r>
          </a:p>
          <a:p>
            <a:r>
              <a:rPr lang="en-US" dirty="0" smtClean="0"/>
              <a:t>Go to limits 2000 enter</a:t>
            </a:r>
          </a:p>
          <a:p>
            <a:r>
              <a:rPr lang="en-US" dirty="0" smtClean="0"/>
              <a:t>Go to Minimum setting 2007 enter</a:t>
            </a:r>
          </a:p>
          <a:p>
            <a:r>
              <a:rPr lang="en-US" dirty="0" smtClean="0"/>
              <a:t>Set minimum save</a:t>
            </a:r>
          </a:p>
          <a:p>
            <a:r>
              <a:rPr lang="en-US" dirty="0" smtClean="0"/>
              <a:t>Go to maximum setting 2008 enter</a:t>
            </a:r>
          </a:p>
          <a:p>
            <a:r>
              <a:rPr lang="en-US" dirty="0" smtClean="0"/>
              <a:t>Set maximum setting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5447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minimum/maximum Frequency</a:t>
            </a:r>
          </a:p>
          <a:p>
            <a:r>
              <a:rPr lang="en-US" dirty="0" smtClean="0"/>
              <a:t>Go to main menu OK</a:t>
            </a:r>
          </a:p>
          <a:p>
            <a:r>
              <a:rPr lang="en-US" dirty="0" smtClean="0"/>
              <a:t>Go to 4 limits/warnings OK</a:t>
            </a:r>
          </a:p>
          <a:p>
            <a:r>
              <a:rPr lang="en-US" dirty="0" smtClean="0"/>
              <a:t>Go to 4-1 motor limits OK</a:t>
            </a:r>
          </a:p>
          <a:p>
            <a:r>
              <a:rPr lang="en-US" dirty="0" smtClean="0"/>
              <a:t>Go to 4-12 motor speed low limit OK</a:t>
            </a:r>
          </a:p>
          <a:p>
            <a:r>
              <a:rPr lang="en-US" dirty="0" smtClean="0"/>
              <a:t>Enter minimum speed OK</a:t>
            </a:r>
          </a:p>
          <a:p>
            <a:r>
              <a:rPr lang="en-US" dirty="0" smtClean="0"/>
              <a:t>Go to 4-14 motor speed high limit OK</a:t>
            </a:r>
          </a:p>
          <a:p>
            <a:r>
              <a:rPr lang="en-US" dirty="0" smtClean="0"/>
              <a:t>Enter maximum speed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9747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minimum speed</a:t>
            </a:r>
          </a:p>
          <a:p>
            <a:r>
              <a:rPr lang="en-US" dirty="0" smtClean="0"/>
              <a:t>Go to programming enter</a:t>
            </a:r>
          </a:p>
          <a:p>
            <a:r>
              <a:rPr lang="en-US" dirty="0" smtClean="0"/>
              <a:t>Go to d2-02 enter</a:t>
            </a:r>
          </a:p>
          <a:p>
            <a:r>
              <a:rPr lang="en-US" dirty="0" smtClean="0"/>
              <a:t>Set minimum</a:t>
            </a:r>
          </a:p>
          <a:p>
            <a:r>
              <a:rPr lang="en-US" dirty="0" smtClean="0"/>
              <a:t>Go to d2-01 enter</a:t>
            </a:r>
          </a:p>
          <a:p>
            <a:r>
              <a:rPr lang="en-US" dirty="0" smtClean="0"/>
              <a:t>Set maximum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001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minimum/maximum Frequency</a:t>
            </a:r>
          </a:p>
          <a:p>
            <a:r>
              <a:rPr lang="en-US" dirty="0" smtClean="0"/>
              <a:t>Go to P parameters enter</a:t>
            </a:r>
          </a:p>
          <a:p>
            <a:r>
              <a:rPr lang="en-US" dirty="0" smtClean="0"/>
              <a:t>Go to P1 basic parameters enter</a:t>
            </a:r>
          </a:p>
          <a:p>
            <a:r>
              <a:rPr lang="en-US" dirty="0" smtClean="0"/>
              <a:t>Go to P1.1 minimum frequency enter</a:t>
            </a:r>
          </a:p>
          <a:p>
            <a:r>
              <a:rPr lang="en-US" dirty="0" smtClean="0"/>
              <a:t>Set minimum enter</a:t>
            </a:r>
          </a:p>
          <a:p>
            <a:r>
              <a:rPr lang="en-US" dirty="0" smtClean="0"/>
              <a:t>Go to P1.2 maximum frequency enter</a:t>
            </a:r>
          </a:p>
          <a:p>
            <a:r>
              <a:rPr lang="en-US" dirty="0" smtClean="0"/>
              <a:t>Set maximum frequency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080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accel</a:t>
            </a:r>
            <a:r>
              <a:rPr lang="en-US" dirty="0" smtClean="0"/>
              <a:t>/</a:t>
            </a:r>
            <a:r>
              <a:rPr lang="en-US" dirty="0" err="1" smtClean="0"/>
              <a:t>decel</a:t>
            </a:r>
            <a:endParaRPr lang="en-US" dirty="0" smtClean="0"/>
          </a:p>
          <a:p>
            <a:r>
              <a:rPr lang="en-US" dirty="0" smtClean="0"/>
              <a:t>Go to menu enter</a:t>
            </a:r>
          </a:p>
          <a:p>
            <a:r>
              <a:rPr lang="en-US" dirty="0" smtClean="0"/>
              <a:t>Go to parameters enter</a:t>
            </a:r>
          </a:p>
          <a:p>
            <a:r>
              <a:rPr lang="en-US" dirty="0" smtClean="0"/>
              <a:t>Go to parameter 2200 Accell/Decell enter</a:t>
            </a:r>
          </a:p>
          <a:p>
            <a:r>
              <a:rPr lang="en-US" dirty="0" smtClean="0"/>
              <a:t>Go to 2202/2203 enter</a:t>
            </a:r>
          </a:p>
          <a:p>
            <a:r>
              <a:rPr lang="en-US" dirty="0" smtClean="0"/>
              <a:t>Set speeds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229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accel</a:t>
            </a:r>
            <a:r>
              <a:rPr lang="en-US" dirty="0" smtClean="0"/>
              <a:t>/</a:t>
            </a:r>
            <a:r>
              <a:rPr lang="en-US" dirty="0" err="1" smtClean="0"/>
              <a:t>decel</a:t>
            </a:r>
            <a:endParaRPr lang="en-US" dirty="0" smtClean="0"/>
          </a:p>
          <a:p>
            <a:r>
              <a:rPr lang="en-US" dirty="0" smtClean="0"/>
              <a:t>Go to main menu OK</a:t>
            </a:r>
          </a:p>
          <a:p>
            <a:r>
              <a:rPr lang="en-US" dirty="0" smtClean="0"/>
              <a:t>Go to reference/ramps 3 OK</a:t>
            </a:r>
          </a:p>
          <a:p>
            <a:r>
              <a:rPr lang="en-US" dirty="0" smtClean="0"/>
              <a:t>Go to ramp up 3-42 set</a:t>
            </a:r>
          </a:p>
          <a:p>
            <a:r>
              <a:rPr lang="en-US" dirty="0" smtClean="0"/>
              <a:t>Go to ramp down 3-42 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560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accel</a:t>
            </a:r>
            <a:r>
              <a:rPr lang="en-US" dirty="0" smtClean="0"/>
              <a:t>/</a:t>
            </a:r>
            <a:r>
              <a:rPr lang="en-US" dirty="0" err="1" smtClean="0"/>
              <a:t>decel</a:t>
            </a:r>
            <a:endParaRPr lang="en-US" dirty="0" smtClean="0"/>
          </a:p>
          <a:p>
            <a:r>
              <a:rPr lang="en-US" dirty="0" smtClean="0"/>
              <a:t>Go to programming enter</a:t>
            </a:r>
          </a:p>
          <a:p>
            <a:r>
              <a:rPr lang="en-US" dirty="0" smtClean="0"/>
              <a:t>Go to c1-01 enter set </a:t>
            </a:r>
            <a:r>
              <a:rPr lang="en-US" dirty="0" err="1" smtClean="0"/>
              <a:t>accel</a:t>
            </a:r>
            <a:endParaRPr lang="en-US" dirty="0" smtClean="0"/>
          </a:p>
          <a:p>
            <a:r>
              <a:rPr lang="en-US" dirty="0" smtClean="0"/>
              <a:t>Go to c1-02 enter set </a:t>
            </a:r>
            <a:r>
              <a:rPr lang="en-US" dirty="0" err="1" smtClean="0"/>
              <a:t>decel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378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accel</a:t>
            </a:r>
            <a:r>
              <a:rPr lang="en-US" dirty="0" smtClean="0"/>
              <a:t>/</a:t>
            </a:r>
            <a:r>
              <a:rPr lang="en-US" dirty="0" err="1" smtClean="0"/>
              <a:t>decel</a:t>
            </a:r>
            <a:endParaRPr lang="en-US" dirty="0" smtClean="0"/>
          </a:p>
          <a:p>
            <a:r>
              <a:rPr lang="en-US" dirty="0" smtClean="0"/>
              <a:t>Go to menu OK</a:t>
            </a:r>
          </a:p>
          <a:p>
            <a:r>
              <a:rPr lang="en-US" dirty="0" smtClean="0"/>
              <a:t>Go to P.1 OK</a:t>
            </a:r>
          </a:p>
          <a:p>
            <a:r>
              <a:rPr lang="en-US" dirty="0" smtClean="0"/>
              <a:t>Go to P.1.3 OK set </a:t>
            </a:r>
            <a:r>
              <a:rPr lang="en-US" dirty="0" err="1" smtClean="0"/>
              <a:t>accel</a:t>
            </a:r>
            <a:endParaRPr lang="en-US" dirty="0" smtClean="0"/>
          </a:p>
          <a:p>
            <a:r>
              <a:rPr lang="en-US" dirty="0" smtClean="0"/>
              <a:t>Go to P1.4 OK set </a:t>
            </a:r>
            <a:r>
              <a:rPr lang="en-US" dirty="0" err="1" smtClean="0"/>
              <a:t>decel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Lets start with some basic programming.</a:t>
            </a:r>
          </a:p>
          <a:p>
            <a:r>
              <a:rPr lang="en-US" sz="3600" dirty="0" smtClean="0"/>
              <a:t>Lets set all drives back to factory defaults.</a:t>
            </a:r>
          </a:p>
          <a:p>
            <a:endParaRPr lang="en-US" sz="3600" dirty="0" smtClean="0"/>
          </a:p>
          <a:p>
            <a:pPr marL="137160" indent="0"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457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Set back to factory default</a:t>
            </a:r>
          </a:p>
          <a:p>
            <a:r>
              <a:rPr lang="en-US" dirty="0" smtClean="0"/>
              <a:t>Go to menu</a:t>
            </a:r>
          </a:p>
          <a:p>
            <a:r>
              <a:rPr lang="en-US" dirty="0" smtClean="0"/>
              <a:t>Go to Assistants</a:t>
            </a:r>
          </a:p>
          <a:p>
            <a:r>
              <a:rPr lang="en-US" dirty="0" smtClean="0"/>
              <a:t>Go to applications</a:t>
            </a:r>
          </a:p>
          <a:p>
            <a:r>
              <a:rPr lang="en-US" dirty="0" smtClean="0"/>
              <a:t>Set to ABB defaults or</a:t>
            </a:r>
          </a:p>
          <a:p>
            <a:r>
              <a:rPr lang="en-US" dirty="0" smtClean="0"/>
              <a:t>Go to HVAC default</a:t>
            </a:r>
          </a:p>
          <a:p>
            <a:r>
              <a:rPr lang="en-US" dirty="0" smtClean="0"/>
              <a:t>Change to another application and save</a:t>
            </a:r>
          </a:p>
          <a:p>
            <a:r>
              <a:rPr lang="en-US" dirty="0" smtClean="0"/>
              <a:t>Switch back to HVAC default</a:t>
            </a:r>
          </a:p>
          <a:p>
            <a:r>
              <a:rPr lang="en-US" dirty="0" smtClean="0"/>
              <a:t>Power down </a:t>
            </a:r>
          </a:p>
          <a:p>
            <a:r>
              <a:rPr lang="en-US" dirty="0" smtClean="0"/>
              <a:t>Power back up</a:t>
            </a:r>
          </a:p>
          <a:p>
            <a:r>
              <a:rPr lang="en-US" dirty="0" smtClean="0"/>
              <a:t>The only thing that should be in the drive is motor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95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Danfoss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Set back to factory default</a:t>
            </a:r>
          </a:p>
          <a:p>
            <a:r>
              <a:rPr lang="en-US" dirty="0" smtClean="0"/>
              <a:t>Press main menu</a:t>
            </a:r>
          </a:p>
          <a:p>
            <a:r>
              <a:rPr lang="en-US" dirty="0" smtClean="0"/>
              <a:t>Select special functions 14-22 (2.1.14( page 21 operation mode</a:t>
            </a:r>
          </a:p>
          <a:p>
            <a:r>
              <a:rPr lang="en-US" dirty="0" smtClean="0"/>
              <a:t>Press ok</a:t>
            </a:r>
          </a:p>
          <a:p>
            <a:r>
              <a:rPr lang="en-US" dirty="0" smtClean="0"/>
              <a:t>Select initialization mode</a:t>
            </a:r>
          </a:p>
          <a:p>
            <a:r>
              <a:rPr lang="en-US" dirty="0" smtClean="0"/>
              <a:t>Power down</a:t>
            </a:r>
          </a:p>
          <a:p>
            <a:r>
              <a:rPr lang="en-US" dirty="0" smtClean="0"/>
              <a:t>Wait 5 minuets then power back up</a:t>
            </a:r>
          </a:p>
          <a:p>
            <a:r>
              <a:rPr lang="en-US" dirty="0" smtClean="0"/>
              <a:t>Back to 14-22 operation mode and select normal operation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Manual with power off.  Press status/main menu/ok while powering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63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Yaskawa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back to factory default</a:t>
            </a:r>
          </a:p>
          <a:p>
            <a:r>
              <a:rPr lang="en-US" dirty="0" smtClean="0"/>
              <a:t>Go to parameters enter</a:t>
            </a:r>
          </a:p>
          <a:p>
            <a:r>
              <a:rPr lang="en-US" dirty="0" smtClean="0"/>
              <a:t>Go to A1 enter</a:t>
            </a:r>
          </a:p>
          <a:p>
            <a:r>
              <a:rPr lang="en-US" dirty="0" smtClean="0"/>
              <a:t>Set A1-03 page 156 to 2 default value</a:t>
            </a:r>
          </a:p>
          <a:p>
            <a:r>
              <a:rPr lang="en-US" dirty="0" smtClean="0"/>
              <a:t>Power down</a:t>
            </a:r>
          </a:p>
          <a:p>
            <a:r>
              <a:rPr lang="en-US" dirty="0" smtClean="0"/>
              <a:t>Power back up</a:t>
            </a:r>
          </a:p>
          <a:p>
            <a:r>
              <a:rPr lang="en-US" dirty="0" smtClean="0"/>
              <a:t>A1-03 will automatically set back to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2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back to factory default</a:t>
            </a:r>
          </a:p>
          <a:p>
            <a:r>
              <a:rPr lang="en-US" dirty="0" smtClean="0"/>
              <a:t>Go to page 240 P21.1.3 619</a:t>
            </a:r>
          </a:p>
          <a:p>
            <a:r>
              <a:rPr lang="en-US" dirty="0" smtClean="0"/>
              <a:t>Switch from 0 to 1 load factory defaults</a:t>
            </a:r>
          </a:p>
          <a:p>
            <a:r>
              <a:rPr lang="en-US" dirty="0" smtClean="0"/>
              <a:t>Power down </a:t>
            </a:r>
          </a:p>
          <a:p>
            <a:r>
              <a:rPr lang="en-US" dirty="0" smtClean="0"/>
              <a:t>Power back up</a:t>
            </a:r>
          </a:p>
          <a:p>
            <a:r>
              <a:rPr lang="en-US" dirty="0" smtClean="0"/>
              <a:t>Switch back to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15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lets set time/ date </a:t>
            </a:r>
          </a:p>
          <a:p>
            <a:r>
              <a:rPr lang="en-US" dirty="0" smtClean="0"/>
              <a:t>Down load to the drive/ upload from the drive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19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2529</TotalTime>
  <Words>1133</Words>
  <Application>Microsoft Office PowerPoint</Application>
  <PresentationFormat>On-screen Show (4:3)</PresentationFormat>
  <Paragraphs>245</Paragraphs>
  <Slides>37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Apex</vt:lpstr>
      <vt:lpstr>VFDs</vt:lpstr>
      <vt:lpstr>VFDs</vt:lpstr>
      <vt:lpstr>VFDs</vt:lpstr>
      <vt:lpstr>VFDs</vt:lpstr>
      <vt:lpstr>VFD ABB</vt:lpstr>
      <vt:lpstr>VFD Danfoss</vt:lpstr>
      <vt:lpstr>VFD Yaskawa</vt:lpstr>
      <vt:lpstr>VFD Eaton</vt:lpstr>
      <vt:lpstr>VFDs</vt:lpstr>
      <vt:lpstr>VFD ABB</vt:lpstr>
      <vt:lpstr>VFD Danfoss</vt:lpstr>
      <vt:lpstr>VFD Yaskawa</vt:lpstr>
      <vt:lpstr>VFD Eaton</vt:lpstr>
      <vt:lpstr>VFD ABB</vt:lpstr>
      <vt:lpstr>VFD Danfoss</vt:lpstr>
      <vt:lpstr>VFD Yaskawa</vt:lpstr>
      <vt:lpstr>VFD Eaton</vt:lpstr>
      <vt:lpstr>VFD ABB</vt:lpstr>
      <vt:lpstr>VFD Danfoss</vt:lpstr>
      <vt:lpstr>VFD Yaskawa</vt:lpstr>
      <vt:lpstr>VFD Eaton</vt:lpstr>
      <vt:lpstr>VFD ABB</vt:lpstr>
      <vt:lpstr>VFD Danfoss</vt:lpstr>
      <vt:lpstr>VFD Yaskawa</vt:lpstr>
      <vt:lpstr>VFD Eaton</vt:lpstr>
      <vt:lpstr>VFD ABB</vt:lpstr>
      <vt:lpstr>VFD Danfoss</vt:lpstr>
      <vt:lpstr>VFD Yaskawa</vt:lpstr>
      <vt:lpstr>VFD Eaton</vt:lpstr>
      <vt:lpstr>VFD ABB</vt:lpstr>
      <vt:lpstr>VFD Danfoss</vt:lpstr>
      <vt:lpstr>VFD Yaskawa</vt:lpstr>
      <vt:lpstr>VFD Eaton </vt:lpstr>
      <vt:lpstr>VFD ABB</vt:lpstr>
      <vt:lpstr>VFD Danfoss</vt:lpstr>
      <vt:lpstr>VFD Yaskawa</vt:lpstr>
      <vt:lpstr>VFD Eaton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VFDS</dc:title>
  <dc:creator>James Balderson</dc:creator>
  <cp:lastModifiedBy>James Balderson</cp:lastModifiedBy>
  <cp:revision>236</cp:revision>
  <cp:lastPrinted>2015-06-13T18:13:24Z</cp:lastPrinted>
  <dcterms:created xsi:type="dcterms:W3CDTF">2015-06-07T14:54:15Z</dcterms:created>
  <dcterms:modified xsi:type="dcterms:W3CDTF">2018-08-09T16:06:34Z</dcterms:modified>
</cp:coreProperties>
</file>