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activeX/activeX1.xml" ContentType="application/vnd.ms-office.activeX+xml"/>
  <Override PartName="/ppt/activeX/activeX1.bin" ContentType="application/vnd.ms-office.activeX"/>
  <Override PartName="/ppt/activeX/activeX2.xml" ContentType="application/vnd.ms-office.activeX+xml"/>
  <Override PartName="/ppt/activeX/activeX2.bin" ContentType="application/vnd.ms-office.activeX"/>
  <Override PartName="/ppt/activeX/activeX3.xml" ContentType="application/vnd.ms-office.activeX+xml"/>
  <Override PartName="/ppt/activeX/activeX3.bin" ContentType="application/vnd.ms-office.activeX"/>
  <Override PartName="/ppt/activeX/activeX4.xml" ContentType="application/vnd.ms-office.activeX+xml"/>
  <Override PartName="/ppt/activeX/activeX4.bin" ContentType="application/vnd.ms-office.activeX"/>
  <Override PartName="/ppt/activeX/activeX5.xml" ContentType="application/vnd.ms-office.activeX+xml"/>
  <Override PartName="/ppt/activeX/activeX5.bin" ContentType="application/vnd.ms-office.activeX"/>
  <Override PartName="/ppt/activeX/activeX6.xml" ContentType="application/vnd.ms-office.activeX+xml"/>
  <Override PartName="/ppt/activeX/activeX6.bin" ContentType="application/vnd.ms-office.activeX"/>
  <Override PartName="/ppt/activeX/activeX7.xml" ContentType="application/vnd.ms-office.activeX+xml"/>
  <Override PartName="/ppt/activeX/activeX7.bin" ContentType="application/vnd.ms-office.activeX"/>
  <Override PartName="/ppt/activeX/activeX8.xml" ContentType="application/vnd.ms-office.activeX+xml"/>
  <Override PartName="/ppt/activeX/activeX8.bin" ContentType="application/vnd.ms-office.activeX"/>
  <Override PartName="/ppt/activeX/activeX9.xml" ContentType="application/vnd.ms-office.activeX+xml"/>
  <Override PartName="/ppt/activeX/activeX9.bin" ContentType="application/vnd.ms-office.activeX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9" r:id="rId1"/>
    <p:sldMasterId id="2147483651" r:id="rId2"/>
    <p:sldMasterId id="2147483652" r:id="rId3"/>
    <p:sldMasterId id="2147483653" r:id="rId4"/>
    <p:sldMasterId id="2147483654" r:id="rId5"/>
    <p:sldMasterId id="2147483655" r:id="rId6"/>
    <p:sldMasterId id="2147483656" r:id="rId7"/>
    <p:sldMasterId id="2147483657" r:id="rId8"/>
    <p:sldMasterId id="2147483658" r:id="rId9"/>
    <p:sldMasterId id="2147483659" r:id="rId10"/>
    <p:sldMasterId id="2147484147" r:id="rId11"/>
  </p:sldMasterIdLst>
  <p:sldIdLst>
    <p:sldId id="316" r:id="rId12"/>
    <p:sldId id="319" r:id="rId13"/>
    <p:sldId id="320" r:id="rId14"/>
    <p:sldId id="321" r:id="rId15"/>
    <p:sldId id="322" r:id="rId16"/>
    <p:sldId id="323" r:id="rId17"/>
    <p:sldId id="324" r:id="rId18"/>
    <p:sldId id="334" r:id="rId19"/>
    <p:sldId id="335" r:id="rId20"/>
    <p:sldId id="336" r:id="rId21"/>
    <p:sldId id="337" r:id="rId22"/>
    <p:sldId id="315" r:id="rId23"/>
    <p:sldId id="338" r:id="rId24"/>
    <p:sldId id="339" r:id="rId25"/>
    <p:sldId id="340" r:id="rId26"/>
  </p:sldIdLst>
  <p:sldSz cx="13004800" cy="97536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1pPr>
    <a:lvl2pPr marL="457200" algn="l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2pPr>
    <a:lvl3pPr marL="914400" algn="l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3pPr>
    <a:lvl4pPr marL="1371600" algn="l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4pPr>
    <a:lvl5pPr marL="1828800" algn="l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5pPr>
    <a:lvl6pPr marL="2286000" algn="l" defTabSz="914400" rtl="0" eaLnBrk="1" latinLnBrk="0" hangingPunct="1"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6pPr>
    <a:lvl7pPr marL="2743200" algn="l" defTabSz="914400" rtl="0" eaLnBrk="1" latinLnBrk="0" hangingPunct="1"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7pPr>
    <a:lvl8pPr marL="3200400" algn="l" defTabSz="914400" rtl="0" eaLnBrk="1" latinLnBrk="0" hangingPunct="1"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8pPr>
    <a:lvl9pPr marL="3657600" algn="l" defTabSz="914400" rtl="0" eaLnBrk="1" latinLnBrk="0" hangingPunct="1">
      <a:defRPr sz="4200" kern="1200">
        <a:solidFill>
          <a:srgbClr val="FFFFFF"/>
        </a:solidFill>
        <a:latin typeface="Helvetica Neue Light" charset="0"/>
        <a:ea typeface="ヒラギノ角ゴ ProN W3" charset="0"/>
        <a:cs typeface="ヒラギノ角ゴ ProN W3" charset="0"/>
        <a:sym typeface="Helvetica Neue Light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342">
          <p15:clr>
            <a:srgbClr val="A4A3A4"/>
          </p15:clr>
        </p15:guide>
        <p15:guide id="2" pos="20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48" d="100"/>
          <a:sy n="48" d="100"/>
        </p:scale>
        <p:origin x="-564" y="-108"/>
      </p:cViewPr>
      <p:guideLst>
        <p:guide orient="horz" pos="4342"/>
        <p:guide pos="20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font" Target="fonts/font2.fntdata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0849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25413"/>
            <a:ext cx="2317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0768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608126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03478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1787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0567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475566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292246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141887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55517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39226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6095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12879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899134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4876800"/>
            <a:ext cx="2495550" cy="300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35350" y="4876800"/>
            <a:ext cx="2495550" cy="300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98377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40568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36878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7551244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763901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65366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683889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645025" y="1384300"/>
            <a:ext cx="1285875" cy="6502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1384300"/>
            <a:ext cx="3705225" cy="6502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11599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3240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2869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682590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3535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02509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788180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381717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66249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4496345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940541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53049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59900" y="254000"/>
            <a:ext cx="28575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254000"/>
            <a:ext cx="84201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56876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185421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05525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7903983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2768600"/>
            <a:ext cx="56388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6388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7733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62931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894931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1999217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794111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3396691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8486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59900" y="254000"/>
            <a:ext cx="28575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254000"/>
            <a:ext cx="84201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786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21720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61519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127763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390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2185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18423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144262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74865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8338122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9035561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2791197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262953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59900" y="254000"/>
            <a:ext cx="28575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254000"/>
            <a:ext cx="84201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874571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328783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946201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315710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2768600"/>
            <a:ext cx="56388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6388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666542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72198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53819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4138166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5301456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2720911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202922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59900" y="254000"/>
            <a:ext cx="28575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254000"/>
            <a:ext cx="84201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287121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16023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007681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4708395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1371600"/>
            <a:ext cx="563880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1371600"/>
            <a:ext cx="563880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39690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98323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22932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660145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6343851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0078902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0358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79914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7991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632425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43245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48534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7801518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84306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0321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475368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4813798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80732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267543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30084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54000"/>
            <a:ext cx="2925762" cy="845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54000"/>
            <a:ext cx="8624888" cy="8458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782408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219420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54348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2483643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892541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987274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144209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34115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4114713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8294669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97457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43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82838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70861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262527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2126602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35350" y="2768600"/>
            <a:ext cx="24955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091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843182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5201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741189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9053558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Neue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0773471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076277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59900" y="254000"/>
            <a:ext cx="28575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7400" y="254000"/>
            <a:ext cx="84201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5952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360" y="3029939"/>
            <a:ext cx="11054080" cy="2090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720" y="5527040"/>
            <a:ext cx="9103360" cy="24925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1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1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1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39541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3956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290" y="6267592"/>
            <a:ext cx="11054080" cy="1937173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290" y="4133993"/>
            <a:ext cx="11054080" cy="213359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5023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0164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240" y="2275841"/>
            <a:ext cx="5743787" cy="643692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0773" y="2275841"/>
            <a:ext cx="5743787" cy="643692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3711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240" y="2183272"/>
            <a:ext cx="5746045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230" indent="0">
              <a:buNone/>
              <a:defRPr sz="2800" b="1"/>
            </a:lvl2pPr>
            <a:lvl3pPr marL="1300460" indent="0">
              <a:buNone/>
              <a:defRPr sz="2600" b="1"/>
            </a:lvl3pPr>
            <a:lvl4pPr marL="1950690" indent="0">
              <a:buNone/>
              <a:defRPr sz="2300" b="1"/>
            </a:lvl4pPr>
            <a:lvl5pPr marL="2600919" indent="0">
              <a:buNone/>
              <a:defRPr sz="2300" b="1"/>
            </a:lvl5pPr>
            <a:lvl6pPr marL="3251149" indent="0">
              <a:buNone/>
              <a:defRPr sz="2300" b="1"/>
            </a:lvl6pPr>
            <a:lvl7pPr marL="3901379" indent="0">
              <a:buNone/>
              <a:defRPr sz="2300" b="1"/>
            </a:lvl7pPr>
            <a:lvl8pPr marL="4551609" indent="0">
              <a:buNone/>
              <a:defRPr sz="2300" b="1"/>
            </a:lvl8pPr>
            <a:lvl9pPr marL="5201839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" y="3093155"/>
            <a:ext cx="5746045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6259" y="2183272"/>
            <a:ext cx="5748302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230" indent="0">
              <a:buNone/>
              <a:defRPr sz="2800" b="1"/>
            </a:lvl2pPr>
            <a:lvl3pPr marL="1300460" indent="0">
              <a:buNone/>
              <a:defRPr sz="2600" b="1"/>
            </a:lvl3pPr>
            <a:lvl4pPr marL="1950690" indent="0">
              <a:buNone/>
              <a:defRPr sz="2300" b="1"/>
            </a:lvl4pPr>
            <a:lvl5pPr marL="2600919" indent="0">
              <a:buNone/>
              <a:defRPr sz="2300" b="1"/>
            </a:lvl5pPr>
            <a:lvl6pPr marL="3251149" indent="0">
              <a:buNone/>
              <a:defRPr sz="2300" b="1"/>
            </a:lvl6pPr>
            <a:lvl7pPr marL="3901379" indent="0">
              <a:buNone/>
              <a:defRPr sz="2300" b="1"/>
            </a:lvl7pPr>
            <a:lvl8pPr marL="4551609" indent="0">
              <a:buNone/>
              <a:defRPr sz="2300" b="1"/>
            </a:lvl8pPr>
            <a:lvl9pPr marL="5201839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6259" y="3093155"/>
            <a:ext cx="5748302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3193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6670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71007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1" y="388338"/>
            <a:ext cx="4278490" cy="165269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516" y="388339"/>
            <a:ext cx="7270044" cy="832442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241" y="2041032"/>
            <a:ext cx="4278490" cy="6671734"/>
          </a:xfrm>
        </p:spPr>
        <p:txBody>
          <a:bodyPr/>
          <a:lstStyle>
            <a:lvl1pPr marL="0" indent="0">
              <a:buNone/>
              <a:defRPr sz="2000"/>
            </a:lvl1pPr>
            <a:lvl2pPr marL="650230" indent="0">
              <a:buNone/>
              <a:defRPr sz="1700"/>
            </a:lvl2pPr>
            <a:lvl3pPr marL="1300460" indent="0">
              <a:buNone/>
              <a:defRPr sz="1400"/>
            </a:lvl3pPr>
            <a:lvl4pPr marL="1950690" indent="0">
              <a:buNone/>
              <a:defRPr sz="1300"/>
            </a:lvl4pPr>
            <a:lvl5pPr marL="2600919" indent="0">
              <a:buNone/>
              <a:defRPr sz="1300"/>
            </a:lvl5pPr>
            <a:lvl6pPr marL="3251149" indent="0">
              <a:buNone/>
              <a:defRPr sz="1300"/>
            </a:lvl6pPr>
            <a:lvl7pPr marL="3901379" indent="0">
              <a:buNone/>
              <a:defRPr sz="1300"/>
            </a:lvl7pPr>
            <a:lvl8pPr marL="4551609" indent="0">
              <a:buNone/>
              <a:defRPr sz="1300"/>
            </a:lvl8pPr>
            <a:lvl9pPr marL="5201839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33280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032" y="6827520"/>
            <a:ext cx="7802880" cy="806027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032" y="871502"/>
            <a:ext cx="7802880" cy="5852160"/>
          </a:xfrm>
        </p:spPr>
        <p:txBody>
          <a:bodyPr/>
          <a:lstStyle>
            <a:lvl1pPr marL="0" indent="0">
              <a:buNone/>
              <a:defRPr sz="4600"/>
            </a:lvl1pPr>
            <a:lvl2pPr marL="650230" indent="0">
              <a:buNone/>
              <a:defRPr sz="4000"/>
            </a:lvl2pPr>
            <a:lvl3pPr marL="1300460" indent="0">
              <a:buNone/>
              <a:defRPr sz="3400"/>
            </a:lvl3pPr>
            <a:lvl4pPr marL="1950690" indent="0">
              <a:buNone/>
              <a:defRPr sz="2800"/>
            </a:lvl4pPr>
            <a:lvl5pPr marL="2600919" indent="0">
              <a:buNone/>
              <a:defRPr sz="2800"/>
            </a:lvl5pPr>
            <a:lvl6pPr marL="3251149" indent="0">
              <a:buNone/>
              <a:defRPr sz="2800"/>
            </a:lvl6pPr>
            <a:lvl7pPr marL="3901379" indent="0">
              <a:buNone/>
              <a:defRPr sz="2800"/>
            </a:lvl7pPr>
            <a:lvl8pPr marL="4551609" indent="0">
              <a:buNone/>
              <a:defRPr sz="2800"/>
            </a:lvl8pPr>
            <a:lvl9pPr marL="5201839" indent="0">
              <a:buNone/>
              <a:defRPr sz="28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032" y="7633547"/>
            <a:ext cx="7802880" cy="1144693"/>
          </a:xfrm>
        </p:spPr>
        <p:txBody>
          <a:bodyPr/>
          <a:lstStyle>
            <a:lvl1pPr marL="0" indent="0">
              <a:buNone/>
              <a:defRPr sz="2000"/>
            </a:lvl1pPr>
            <a:lvl2pPr marL="650230" indent="0">
              <a:buNone/>
              <a:defRPr sz="1700"/>
            </a:lvl2pPr>
            <a:lvl3pPr marL="1300460" indent="0">
              <a:buNone/>
              <a:defRPr sz="1400"/>
            </a:lvl3pPr>
            <a:lvl4pPr marL="1950690" indent="0">
              <a:buNone/>
              <a:defRPr sz="1300"/>
            </a:lvl4pPr>
            <a:lvl5pPr marL="2600919" indent="0">
              <a:buNone/>
              <a:defRPr sz="1300"/>
            </a:lvl5pPr>
            <a:lvl6pPr marL="3251149" indent="0">
              <a:buNone/>
              <a:defRPr sz="1300"/>
            </a:lvl6pPr>
            <a:lvl7pPr marL="3901379" indent="0">
              <a:buNone/>
              <a:defRPr sz="1300"/>
            </a:lvl7pPr>
            <a:lvl8pPr marL="4551609" indent="0">
              <a:buNone/>
              <a:defRPr sz="1300"/>
            </a:lvl8pPr>
            <a:lvl9pPr marL="5201839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4641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2738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480" y="390597"/>
            <a:ext cx="2926080" cy="8322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240" y="390597"/>
            <a:ext cx="8561493" cy="8322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50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4037" r:id="rId1"/>
    <p:sldLayoutId id="2147484146" r:id="rId2"/>
    <p:sldLayoutId id="2147484038" r:id="rId3"/>
    <p:sldLayoutId id="2147484039" r:id="rId4"/>
    <p:sldLayoutId id="2147484040" r:id="rId5"/>
    <p:sldLayoutId id="2147484041" r:id="rId6"/>
    <p:sldLayoutId id="2147484042" r:id="rId7"/>
    <p:sldLayoutId id="2147484043" r:id="rId8"/>
    <p:sldLayoutId id="2147484044" r:id="rId9"/>
    <p:sldLayoutId id="2147484045" r:id="rId10"/>
    <p:sldLayoutId id="2147484046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509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95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7399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84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6416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98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56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4013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1384300"/>
            <a:ext cx="5143500" cy="3505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4876800"/>
            <a:ext cx="5143500" cy="300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342900" indent="-342900" algn="l" rtl="0" eaLnBrk="0" fontAlgn="base" hangingPunct="0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742950" indent="-285750" algn="l" rtl="0" eaLnBrk="0" fontAlgn="base" hangingPunct="0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143000" indent="-228600" algn="l" rtl="0" eaLnBrk="0" fontAlgn="base" hangingPunct="0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00200" indent="-228600" algn="l" rtl="0" eaLnBrk="0" fontAlgn="base" hangingPunct="0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057400" indent="-228600" algn="l" rtl="0" eaLnBrk="0" fontAlgn="base" hangingPunct="0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457200" algn="l" rtl="0" fontAlgn="base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914400" algn="l" rtl="0" fontAlgn="base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1371600" algn="l" rtl="0" fontAlgn="base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828800" algn="l" rtl="0" fontAlgn="base">
        <a:spcBef>
          <a:spcPts val="12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2768600"/>
            <a:ext cx="5143500" cy="571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2768600"/>
            <a:ext cx="11430000" cy="571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73900" y="2768600"/>
            <a:ext cx="5143500" cy="571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2768600"/>
            <a:ext cx="11430000" cy="571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1371600"/>
            <a:ext cx="11430000" cy="7010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36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509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95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7399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84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6416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98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56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4013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36576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24" r:id="rId1"/>
    <p:sldLayoutId id="2147484125" r:id="rId2"/>
    <p:sldLayoutId id="2147484126" r:id="rId3"/>
    <p:sldLayoutId id="2147484127" r:id="rId4"/>
    <p:sldLayoutId id="2147484128" r:id="rId5"/>
    <p:sldLayoutId id="2147484129" r:id="rId6"/>
    <p:sldLayoutId id="2147484130" r:id="rId7"/>
    <p:sldLayoutId id="2147484131" r:id="rId8"/>
    <p:sldLayoutId id="2147484132" r:id="rId9"/>
    <p:sldLayoutId id="2147484133" r:id="rId10"/>
    <p:sldLayoutId id="2147484134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342900" indent="-342900" algn="l" rtl="0" eaLnBrk="0" fontAlgn="base" hangingPunct="0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742950" indent="-285750" algn="l" rtl="0" eaLnBrk="0" fontAlgn="base" hangingPunct="0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143000" indent="-228600" algn="l" rtl="0" eaLnBrk="0" fontAlgn="base" hangingPunct="0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00200" indent="-228600" algn="l" rtl="0" eaLnBrk="0" fontAlgn="base" hangingPunct="0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057400" indent="-228600" algn="l" rtl="0" eaLnBrk="0" fontAlgn="base" hangingPunct="0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457200" algn="l" rtl="0" fontAlgn="base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914400" algn="l" rtl="0" fontAlgn="base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1371600" algn="l" rtl="0" fontAlgn="base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828800" algn="l" rtl="0" fontAlgn="base">
        <a:spcBef>
          <a:spcPts val="2400"/>
        </a:spcBef>
        <a:spcAft>
          <a:spcPct val="0"/>
        </a:spcAft>
        <a:defRPr sz="42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54000"/>
            <a:ext cx="11430000" cy="2438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" y="2768600"/>
            <a:ext cx="5143500" cy="571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4064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800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1244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6891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2133600" indent="-406400" algn="l" rtl="0" eaLnBrk="0" fontAlgn="base" hangingPunct="0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25908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30480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35052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3962400" indent="-406400" algn="l" rtl="0" fontAlgn="base">
        <a:spcBef>
          <a:spcPts val="2400"/>
        </a:spcBef>
        <a:spcAft>
          <a:spcPct val="0"/>
        </a:spcAft>
        <a:buSzPct val="46000"/>
        <a:buChar char="•"/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0240" y="390596"/>
            <a:ext cx="11704320" cy="1625600"/>
          </a:xfrm>
          <a:prstGeom prst="rect">
            <a:avLst/>
          </a:prstGeom>
        </p:spPr>
        <p:txBody>
          <a:bodyPr vert="horz" lIns="130046" tIns="65023" rIns="130046" bIns="6502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240" y="2275841"/>
            <a:ext cx="11704320" cy="6436925"/>
          </a:xfrm>
          <a:prstGeom prst="rect">
            <a:avLst/>
          </a:prstGeom>
        </p:spPr>
        <p:txBody>
          <a:bodyPr vert="horz" lIns="130046" tIns="65023" rIns="130046" bIns="6502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vert="horz" lIns="130046" tIns="65023" rIns="130046" bIns="65023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fontAlgn="auto">
              <a:spcBef>
                <a:spcPts val="0"/>
              </a:spcBef>
              <a:spcAft>
                <a:spcPts val="0"/>
              </a:spcAft>
            </a:pPr>
            <a:fld id="{9F26957B-E3EF-4C4F-993F-C476F3588B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fontAlgn="auto">
                <a:spcBef>
                  <a:spcPts val="0"/>
                </a:spcBef>
                <a:spcAft>
                  <a:spcPts val="0"/>
                </a:spcAft>
              </a:pPr>
              <a:t>2/17/2014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vert="horz" lIns="130046" tIns="65023" rIns="130046" bIns="65023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0107" y="9040143"/>
            <a:ext cx="3034453" cy="519289"/>
          </a:xfrm>
          <a:prstGeom prst="rect">
            <a:avLst/>
          </a:prstGeom>
        </p:spPr>
        <p:txBody>
          <a:bodyPr vert="horz" lIns="130046" tIns="65023" rIns="130046" bIns="65023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fontAlgn="auto">
              <a:spcBef>
                <a:spcPts val="0"/>
              </a:spcBef>
              <a:spcAft>
                <a:spcPts val="0"/>
              </a:spcAft>
            </a:pPr>
            <a:fld id="{C8E531BB-EF3F-4541-904C-5B683AC7814A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648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</p:sldLayoutIdLst>
  <p:txStyles>
    <p:titleStyle>
      <a:lvl1pPr algn="ctr" defTabSz="1300460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7672" indent="-487672" algn="l" defTabSz="1300460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623" indent="-406394" algn="l" defTabSz="1300460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5" indent="-325115" algn="l" defTabSz="13004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804" indent="-325115" algn="l" defTabSz="1300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34" indent="-325115" algn="l" defTabSz="13004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6264" indent="-325115" algn="l" defTabSz="13004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6494" indent="-325115" algn="l" defTabSz="13004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724" indent="-325115" algn="l" defTabSz="13004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954" indent="-325115" algn="l" defTabSz="13004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hyperlink" Target="http://itunes.apple.com/us/app/align-terms/id541725800?mt=8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image" Target="../media/image21.wmf"/><Relationship Id="rId18" Type="http://schemas.openxmlformats.org/officeDocument/2006/relationships/image" Target="../media/image26.wmf"/><Relationship Id="rId3" Type="http://schemas.openxmlformats.org/officeDocument/2006/relationships/control" Target="../activeX/activeX2.xml"/><Relationship Id="rId21" Type="http://schemas.openxmlformats.org/officeDocument/2006/relationships/image" Target="../media/image29.wmf"/><Relationship Id="rId7" Type="http://schemas.openxmlformats.org/officeDocument/2006/relationships/control" Target="../activeX/activeX6.xml"/><Relationship Id="rId12" Type="http://schemas.openxmlformats.org/officeDocument/2006/relationships/image" Target="../media/image2.jpeg"/><Relationship Id="rId17" Type="http://schemas.openxmlformats.org/officeDocument/2006/relationships/image" Target="../media/image25.wmf"/><Relationship Id="rId2" Type="http://schemas.openxmlformats.org/officeDocument/2006/relationships/control" Target="../activeX/activeX1.xml"/><Relationship Id="rId16" Type="http://schemas.openxmlformats.org/officeDocument/2006/relationships/image" Target="../media/image24.wmf"/><Relationship Id="rId20" Type="http://schemas.openxmlformats.org/officeDocument/2006/relationships/image" Target="../media/image28.wmf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5.xml"/><Relationship Id="rId11" Type="http://schemas.openxmlformats.org/officeDocument/2006/relationships/slideLayout" Target="../slideLayouts/slideLayout2.xml"/><Relationship Id="rId5" Type="http://schemas.openxmlformats.org/officeDocument/2006/relationships/control" Target="../activeX/activeX4.xml"/><Relationship Id="rId15" Type="http://schemas.openxmlformats.org/officeDocument/2006/relationships/image" Target="../media/image23.wmf"/><Relationship Id="rId10" Type="http://schemas.openxmlformats.org/officeDocument/2006/relationships/control" Target="../activeX/activeX9.xml"/><Relationship Id="rId19" Type="http://schemas.openxmlformats.org/officeDocument/2006/relationships/image" Target="../media/image27.wmf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alignmentblog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852160" y="1652693"/>
            <a:ext cx="6502400" cy="1192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700" b="1" dirty="0">
                <a:solidFill>
                  <a:srgbClr val="FF0000"/>
                </a:solidFill>
              </a:rPr>
              <a:t>Verti-Zontal Style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50240" y="1733975"/>
            <a:ext cx="11704320" cy="1002453"/>
          </a:xfrm>
        </p:spPr>
        <p:txBody>
          <a:bodyPr>
            <a:noAutofit/>
          </a:bodyPr>
          <a:lstStyle/>
          <a:p>
            <a:r>
              <a:rPr lang="en-US" sz="7700" dirty="0"/>
              <a:t>Reverse Rim Shaft Alignment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9" b="12470"/>
          <a:stretch/>
        </p:blipFill>
        <p:spPr bwMode="auto">
          <a:xfrm>
            <a:off x="6177280" y="3308762"/>
            <a:ext cx="5096946" cy="500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1867" y="3349088"/>
            <a:ext cx="4660053" cy="3147520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40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26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Presented by David Zdrojewski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VibrAlign, Incorporated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530 Southlake Blvd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Richmond, VA 23236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804.379.2250</a:t>
            </a:r>
          </a:p>
        </p:txBody>
      </p:sp>
    </p:spTree>
    <p:extLst>
      <p:ext uri="{BB962C8B-B14F-4D97-AF65-F5344CB8AC3E}">
        <p14:creationId xmlns:p14="http://schemas.microsoft.com/office/powerpoint/2010/main" val="236302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3733" y="2275840"/>
            <a:ext cx="11162453" cy="1950720"/>
          </a:xfrm>
        </p:spPr>
        <p:txBody>
          <a:bodyPr>
            <a:noAutofit/>
          </a:bodyPr>
          <a:lstStyle/>
          <a:p>
            <a:r>
              <a:rPr lang="en-US" sz="6300" dirty="0"/>
              <a:t>Why do many companies struggle with shaft alignment?</a:t>
            </a:r>
            <a:endParaRPr lang="en-US" sz="7700" dirty="0"/>
          </a:p>
        </p:txBody>
      </p:sp>
      <p:sp>
        <p:nvSpPr>
          <p:cNvPr id="3" name="Rectangle 2"/>
          <p:cNvSpPr/>
          <p:nvPr/>
        </p:nvSpPr>
        <p:spPr>
          <a:xfrm>
            <a:off x="1192107" y="4551680"/>
            <a:ext cx="9428480" cy="1547088"/>
          </a:xfrm>
          <a:prstGeom prst="rect">
            <a:avLst/>
          </a:prstGeom>
        </p:spPr>
        <p:txBody>
          <a:bodyPr wrap="square" lIns="130039" tIns="65020" rIns="130039" bIns="6502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One issue:  they fail to complete a few essential pre-alignment steps</a:t>
            </a:r>
          </a:p>
        </p:txBody>
      </p:sp>
    </p:spTree>
    <p:extLst>
      <p:ext uri="{BB962C8B-B14F-4D97-AF65-F5344CB8AC3E}">
        <p14:creationId xmlns:p14="http://schemas.microsoft.com/office/powerpoint/2010/main" val="656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Grp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527" y="3684693"/>
            <a:ext cx="6502400" cy="541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1868" y="2344338"/>
            <a:ext cx="8019627" cy="2144860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Essential pre-alignment steps: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1700" b="1" dirty="0">
                <a:solidFill>
                  <a:prstClr val="black"/>
                </a:solidFill>
                <a:latin typeface="Calibri"/>
                <a:ea typeface="+mn-ea"/>
                <a:cs typeface="+mn-cs"/>
                <a:hlinkClick r:id="rId4"/>
              </a:rPr>
              <a:t>http://itunes.apple.com/us/app/align-terms/id541725800?mt=8</a:t>
            </a:r>
            <a:endParaRPr lang="en-US" sz="17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Rough Alignment</a:t>
            </a:r>
          </a:p>
        </p:txBody>
      </p:sp>
    </p:spTree>
    <p:extLst>
      <p:ext uri="{BB962C8B-B14F-4D97-AF65-F5344CB8AC3E}">
        <p14:creationId xmlns:p14="http://schemas.microsoft.com/office/powerpoint/2010/main" val="53175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Grp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110" y="3684695"/>
            <a:ext cx="6892544" cy="5451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1868" y="2344338"/>
            <a:ext cx="8019627" cy="2932769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Essential pre-alignment steps: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Rough alignment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Obvious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72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526275"/>
              </p:ext>
            </p:extLst>
          </p:nvPr>
        </p:nvGraphicFramePr>
        <p:xfrm>
          <a:off x="5852160" y="3576320"/>
          <a:ext cx="6502400" cy="401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CorelDRAW!" r:id="rId4" imgW="306913" imgH="189433" progId="CDraw4">
                  <p:embed/>
                </p:oleObj>
              </mc:Choice>
              <mc:Fallback>
                <p:oleObj name="CorelDRAW!" r:id="rId4" imgW="306913" imgH="189433" progId="CDraw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2160" y="3576320"/>
                        <a:ext cx="6502400" cy="401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1868" y="2344338"/>
            <a:ext cx="8019627" cy="3458041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Essential pre-alignment steps: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Rough alignment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Obvious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Tighten in sequence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948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643" y="3684695"/>
            <a:ext cx="6892544" cy="5451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1868" y="2344338"/>
            <a:ext cx="8019627" cy="4508585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Essential pre-alignment steps: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Rough alignment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Obvious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srgbClr val="A3A3A3"/>
                </a:solidFill>
                <a:latin typeface="Calibri"/>
                <a:ea typeface="+mn-ea"/>
                <a:cs typeface="+mn-cs"/>
              </a:rPr>
              <a:t>Tighten in sequence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Final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65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643" y="3684695"/>
            <a:ext cx="6892544" cy="5451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1868" y="2344337"/>
            <a:ext cx="8019627" cy="7660217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Pre-alignment steps: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Rough alignment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Obvious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Tighten in sequence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Final soft foot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Clean up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New shims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Check run-out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Pipe stress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34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Hub separation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b="1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03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1867" y="2384215"/>
            <a:ext cx="4920149" cy="3633131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 Measurements: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Set dials to zero @9:00.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527040" y="2600960"/>
            <a:ext cx="6935893" cy="5201920"/>
            <a:chOff x="3840480" y="2133600"/>
            <a:chExt cx="4876800" cy="3657600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480" y="2133600"/>
              <a:ext cx="4876800" cy="365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3064" y="2133600"/>
              <a:ext cx="954216" cy="1234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771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2016" y="2384215"/>
            <a:ext cx="5093547" cy="4158403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Measurements: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white">
                    <a:lumMod val="75000"/>
                  </a:prstClr>
                </a:solidFill>
                <a:latin typeface="Calibri"/>
                <a:ea typeface="+mn-ea"/>
                <a:cs typeface="+mn-cs"/>
              </a:rPr>
              <a:t>Set Dials to zero @9:00</a:t>
            </a: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Rotate the shafts to 3:00.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Set dials to ½ values.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527040" y="2600960"/>
            <a:ext cx="6935893" cy="5201920"/>
            <a:chOff x="3886200" y="2313709"/>
            <a:chExt cx="4876800" cy="3657600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86200" y="2313709"/>
              <a:ext cx="4876800" cy="365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1857" y="2313709"/>
              <a:ext cx="954216" cy="1234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272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1868" y="2384216"/>
            <a:ext cx="5093547" cy="5208947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 Measurement: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white">
                    <a:lumMod val="75000"/>
                  </a:prstClr>
                </a:solidFill>
                <a:latin typeface="Calibri"/>
                <a:ea typeface="+mn-ea"/>
                <a:cs typeface="+mn-cs"/>
              </a:rPr>
              <a:t>Set Dials to zero @9:00</a:t>
            </a: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white">
                    <a:lumMod val="75000"/>
                  </a:prstClr>
                </a:solidFill>
                <a:latin typeface="Calibri"/>
                <a:ea typeface="+mn-ea"/>
                <a:cs typeface="+mn-cs"/>
              </a:rPr>
              <a:t>Rotate the shafts to 3:00.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white">
                    <a:lumMod val="75000"/>
                  </a:prstClr>
                </a:solidFill>
                <a:latin typeface="Calibri"/>
                <a:ea typeface="+mn-ea"/>
                <a:cs typeface="+mn-cs"/>
              </a:rPr>
              <a:t>Set dials to ½ values.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Rotate dials to 12:00.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Record your numbers.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527040" y="2600960"/>
            <a:ext cx="6606834" cy="5201920"/>
            <a:chOff x="4087090" y="2286000"/>
            <a:chExt cx="4645430" cy="3657600"/>
          </a:xfrm>
        </p:grpSpPr>
        <p:pic>
          <p:nvPicPr>
            <p:cNvPr id="6" name="Picture 3"/>
            <p:cNvPicPr>
              <a:picLocks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4"/>
            <a:stretch/>
          </p:blipFill>
          <p:spPr bwMode="auto">
            <a:xfrm>
              <a:off x="4087090" y="2286000"/>
              <a:ext cx="4645429" cy="365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8304" y="2286000"/>
              <a:ext cx="954216" cy="1234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5821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1868" y="2384215"/>
            <a:ext cx="5093547" cy="4683675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Corrections: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The vertical is either graphed or calculated.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Loosen the bolts.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Make the proper shim corrections.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6" name="Picture 3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4"/>
          <a:stretch/>
        </p:blipFill>
        <p:spPr bwMode="auto">
          <a:xfrm>
            <a:off x="5527042" y="2600960"/>
            <a:ext cx="6606832" cy="520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477" y="3251200"/>
            <a:ext cx="1357107" cy="1755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56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5" name="Group 28"/>
          <p:cNvGrpSpPr>
            <a:grpSpLocks/>
          </p:cNvGrpSpPr>
          <p:nvPr/>
        </p:nvGrpSpPr>
        <p:grpSpPr bwMode="auto">
          <a:xfrm>
            <a:off x="5829300" y="2959100"/>
            <a:ext cx="1270000" cy="685800"/>
            <a:chOff x="5829300" y="2959100"/>
            <a:chExt cx="1270000" cy="685800"/>
          </a:xfrm>
        </p:grpSpPr>
        <p:sp>
          <p:nvSpPr>
            <p:cNvPr id="47127" name="AutoShape 23">
              <a:hlinkClick r:id="" action="ppaction://macro?name=Slide60.cmdResults"/>
            </p:cNvPr>
            <p:cNvSpPr>
              <a:spLocks/>
            </p:cNvSpPr>
            <p:nvPr/>
          </p:nvSpPr>
          <p:spPr bwMode="auto">
            <a:xfrm>
              <a:off x="5829300" y="2959100"/>
              <a:ext cx="1270000" cy="685800"/>
            </a:xfrm>
            <a:prstGeom prst="roundRect">
              <a:avLst>
                <a:gd name="adj" fmla="val 27778"/>
              </a:avLst>
            </a:prstGeom>
            <a:solidFill>
              <a:srgbClr val="FF2712"/>
            </a:solidFill>
            <a:ln w="63500" cap="flat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algn="ctr" rotWithShape="0">
                <a:schemeClr val="bg2">
                  <a:alpha val="50000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59" name="Rectangle 24">
              <a:hlinkClick r:id="" action="ppaction://macro?name=Slide60.cmdResults"/>
            </p:cNvPr>
            <p:cNvSpPr>
              <a:spLocks/>
            </p:cNvSpPr>
            <p:nvPr/>
          </p:nvSpPr>
          <p:spPr bwMode="auto">
            <a:xfrm>
              <a:off x="5940663" y="3163500"/>
              <a:ext cx="10472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Helvetica Neue Bold Condensed"/>
                  <a:ea typeface="Helvetica Neue Bold Condensed"/>
                  <a:cs typeface="Helvetica Neue Bold Condensed"/>
                  <a:sym typeface="Helvetica Neue Bold Condensed"/>
                </a:rPr>
                <a:t>RESULTS</a:t>
              </a:r>
            </a:p>
          </p:txBody>
        </p:sp>
      </p:grpSp>
      <p:pic>
        <p:nvPicPr>
          <p:cNvPr id="1036" name="Picture 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25413"/>
            <a:ext cx="2317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Rectangle 2"/>
          <p:cNvSpPr>
            <a:spLocks/>
          </p:cNvSpPr>
          <p:nvPr/>
        </p:nvSpPr>
        <p:spPr bwMode="auto">
          <a:xfrm>
            <a:off x="4298950" y="857250"/>
            <a:ext cx="43815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4800" b="1">
                <a:solidFill>
                  <a:schemeClr val="tx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Vertical Offset </a:t>
            </a:r>
          </a:p>
        </p:txBody>
      </p:sp>
      <p:sp>
        <p:nvSpPr>
          <p:cNvPr id="47107" name="Oval 3"/>
          <p:cNvSpPr>
            <a:spLocks/>
          </p:cNvSpPr>
          <p:nvPr/>
        </p:nvSpPr>
        <p:spPr bwMode="auto">
          <a:xfrm>
            <a:off x="1765300" y="2679700"/>
            <a:ext cx="3429000" cy="3429000"/>
          </a:xfrm>
          <a:prstGeom prst="ellipse">
            <a:avLst/>
          </a:prstGeom>
          <a:noFill/>
          <a:ln w="127000" cap="flat">
            <a:solidFill>
              <a:srgbClr val="FFF959">
                <a:alpha val="79999"/>
              </a:srgb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algn="ctr" rotWithShape="0">
              <a:schemeClr val="bg2">
                <a:alpha val="50000"/>
              </a:schemeClr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9" name="Rectangle 4"/>
          <p:cNvSpPr>
            <a:spLocks/>
          </p:cNvSpPr>
          <p:nvPr/>
        </p:nvSpPr>
        <p:spPr bwMode="auto">
          <a:xfrm>
            <a:off x="2371725" y="3778250"/>
            <a:ext cx="221615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3600">
                <a:solidFill>
                  <a:schemeClr val="tx1"/>
                </a:solidFill>
                <a:ea typeface="Helvetica Neue Light" charset="0"/>
                <a:cs typeface="Helvetica Neue Light" charset="0"/>
              </a:rPr>
              <a:t>Stationary </a:t>
            </a:r>
          </a:p>
          <a:p>
            <a:pPr algn="ctr"/>
            <a:r>
              <a:rPr lang="en-US" sz="3600">
                <a:solidFill>
                  <a:schemeClr val="tx1"/>
                </a:solidFill>
                <a:ea typeface="Helvetica Neue Light" charset="0"/>
                <a:cs typeface="Helvetica Neue Light" charset="0"/>
              </a:rPr>
              <a:t>Indicator</a:t>
            </a:r>
          </a:p>
        </p:txBody>
      </p:sp>
      <p:sp>
        <p:nvSpPr>
          <p:cNvPr id="1040" name="Rectangle 5"/>
          <p:cNvSpPr>
            <a:spLocks/>
          </p:cNvSpPr>
          <p:nvPr/>
        </p:nvSpPr>
        <p:spPr bwMode="auto">
          <a:xfrm>
            <a:off x="8496300" y="3784600"/>
            <a:ext cx="190976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3600">
                <a:solidFill>
                  <a:schemeClr val="tx1"/>
                </a:solidFill>
                <a:ea typeface="Helvetica Neue Light" charset="0"/>
                <a:cs typeface="Helvetica Neue Light" charset="0"/>
              </a:rPr>
              <a:t>Movable </a:t>
            </a:r>
          </a:p>
          <a:p>
            <a:pPr algn="ctr"/>
            <a:r>
              <a:rPr lang="en-US" sz="3600">
                <a:solidFill>
                  <a:schemeClr val="tx1"/>
                </a:solidFill>
                <a:ea typeface="Helvetica Neue Light" charset="0"/>
                <a:cs typeface="Helvetica Neue Light" charset="0"/>
              </a:rPr>
              <a:t>Indicator</a:t>
            </a:r>
          </a:p>
        </p:txBody>
      </p:sp>
      <p:sp>
        <p:nvSpPr>
          <p:cNvPr id="47110" name="Rectangle 6"/>
          <p:cNvSpPr>
            <a:spLocks/>
          </p:cNvSpPr>
          <p:nvPr/>
        </p:nvSpPr>
        <p:spPr bwMode="auto">
          <a:xfrm>
            <a:off x="2654300" y="20066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1" name="Oval 7"/>
          <p:cNvSpPr>
            <a:spLocks/>
          </p:cNvSpPr>
          <p:nvPr/>
        </p:nvSpPr>
        <p:spPr bwMode="auto">
          <a:xfrm>
            <a:off x="7734300" y="2679700"/>
            <a:ext cx="3429000" cy="3429000"/>
          </a:xfrm>
          <a:prstGeom prst="ellipse">
            <a:avLst/>
          </a:prstGeom>
          <a:noFill/>
          <a:ln w="127000" cap="flat">
            <a:solidFill>
              <a:srgbClr val="FFF959">
                <a:alpha val="79999"/>
              </a:srgb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algn="ctr" rotWithShape="0">
              <a:schemeClr val="bg2">
                <a:alpha val="50000"/>
              </a:schemeClr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2" name="Rectangle 8"/>
          <p:cNvSpPr>
            <a:spLocks/>
          </p:cNvSpPr>
          <p:nvPr/>
        </p:nvSpPr>
        <p:spPr bwMode="auto">
          <a:xfrm>
            <a:off x="8623300" y="20066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3" name="Rectangle 9"/>
          <p:cNvSpPr>
            <a:spLocks/>
          </p:cNvSpPr>
          <p:nvPr/>
        </p:nvSpPr>
        <p:spPr bwMode="auto">
          <a:xfrm>
            <a:off x="-925513" y="8229600"/>
            <a:ext cx="6450013" cy="3302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Distance Between Indicators (inches)</a:t>
            </a:r>
          </a:p>
        </p:txBody>
      </p:sp>
      <p:sp>
        <p:nvSpPr>
          <p:cNvPr id="47114" name="Rectangle 10"/>
          <p:cNvSpPr>
            <a:spLocks/>
          </p:cNvSpPr>
          <p:nvPr/>
        </p:nvSpPr>
        <p:spPr bwMode="auto">
          <a:xfrm>
            <a:off x="4699000" y="8229600"/>
            <a:ext cx="3657600" cy="3302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>
              <a:defRPr/>
            </a:pP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Movable Indicator to Front Foot (inches)</a:t>
            </a:r>
          </a:p>
        </p:txBody>
      </p:sp>
      <p:sp>
        <p:nvSpPr>
          <p:cNvPr id="47115" name="Rectangle 11"/>
          <p:cNvSpPr>
            <a:spLocks/>
          </p:cNvSpPr>
          <p:nvPr/>
        </p:nvSpPr>
        <p:spPr bwMode="auto">
          <a:xfrm>
            <a:off x="7581900" y="8229600"/>
            <a:ext cx="6451600" cy="3302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Front Foot to Back Foot (inches)</a:t>
            </a:r>
          </a:p>
        </p:txBody>
      </p:sp>
      <p:sp>
        <p:nvSpPr>
          <p:cNvPr id="47116" name="Rectangle 12"/>
          <p:cNvSpPr>
            <a:spLocks/>
          </p:cNvSpPr>
          <p:nvPr/>
        </p:nvSpPr>
        <p:spPr bwMode="auto">
          <a:xfrm>
            <a:off x="1320800" y="86741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7" name="Rectangle 13"/>
          <p:cNvSpPr>
            <a:spLocks/>
          </p:cNvSpPr>
          <p:nvPr/>
        </p:nvSpPr>
        <p:spPr bwMode="auto">
          <a:xfrm>
            <a:off x="5702300" y="86741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8" name="Rectangle 14"/>
          <p:cNvSpPr>
            <a:spLocks/>
          </p:cNvSpPr>
          <p:nvPr/>
        </p:nvSpPr>
        <p:spPr bwMode="auto">
          <a:xfrm>
            <a:off x="9969500" y="86741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19" name="Rectangle 15"/>
          <p:cNvSpPr>
            <a:spLocks/>
          </p:cNvSpPr>
          <p:nvPr/>
        </p:nvSpPr>
        <p:spPr bwMode="auto">
          <a:xfrm>
            <a:off x="1206500" y="6419850"/>
            <a:ext cx="1879600" cy="3683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Angularity (mils/in)</a:t>
            </a:r>
          </a:p>
        </p:txBody>
      </p:sp>
      <p:sp>
        <p:nvSpPr>
          <p:cNvPr id="47120" name="Rectangle 16"/>
          <p:cNvSpPr>
            <a:spLocks/>
          </p:cNvSpPr>
          <p:nvPr/>
        </p:nvSpPr>
        <p:spPr bwMode="auto">
          <a:xfrm>
            <a:off x="4449763" y="6426200"/>
            <a:ext cx="1252537" cy="3683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Offset (mils)</a:t>
            </a:r>
          </a:p>
        </p:txBody>
      </p:sp>
      <p:sp>
        <p:nvSpPr>
          <p:cNvPr id="47121" name="Rectangle 17"/>
          <p:cNvSpPr>
            <a:spLocks/>
          </p:cNvSpPr>
          <p:nvPr/>
        </p:nvSpPr>
        <p:spPr bwMode="auto">
          <a:xfrm>
            <a:off x="6596063" y="6426200"/>
            <a:ext cx="2536825" cy="3683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Front Foot Position (mils)</a:t>
            </a:r>
          </a:p>
        </p:txBody>
      </p:sp>
      <p:sp>
        <p:nvSpPr>
          <p:cNvPr id="47122" name="Rectangle 18"/>
          <p:cNvSpPr>
            <a:spLocks/>
          </p:cNvSpPr>
          <p:nvPr/>
        </p:nvSpPr>
        <p:spPr bwMode="auto">
          <a:xfrm>
            <a:off x="9534525" y="6426200"/>
            <a:ext cx="2530475" cy="368300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elvetica Neue Light" charset="0"/>
                <a:cs typeface="Helvetica Neue Light" charset="0"/>
              </a:rPr>
              <a:t>Back Foot Position (mils)</a:t>
            </a:r>
          </a:p>
        </p:txBody>
      </p:sp>
      <p:sp>
        <p:nvSpPr>
          <p:cNvPr id="47123" name="Rectangle 19"/>
          <p:cNvSpPr>
            <a:spLocks/>
          </p:cNvSpPr>
          <p:nvPr/>
        </p:nvSpPr>
        <p:spPr bwMode="auto">
          <a:xfrm>
            <a:off x="1320800" y="68834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24" name="Rectangle 20"/>
          <p:cNvSpPr>
            <a:spLocks/>
          </p:cNvSpPr>
          <p:nvPr/>
        </p:nvSpPr>
        <p:spPr bwMode="auto">
          <a:xfrm>
            <a:off x="9969500" y="68834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25" name="Rectangle 21"/>
          <p:cNvSpPr>
            <a:spLocks/>
          </p:cNvSpPr>
          <p:nvPr/>
        </p:nvSpPr>
        <p:spPr bwMode="auto">
          <a:xfrm>
            <a:off x="4254500" y="68834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26" name="Rectangle 22"/>
          <p:cNvSpPr>
            <a:spLocks/>
          </p:cNvSpPr>
          <p:nvPr/>
        </p:nvSpPr>
        <p:spPr bwMode="auto">
          <a:xfrm>
            <a:off x="7188200" y="6883400"/>
            <a:ext cx="1638300" cy="482600"/>
          </a:xfrm>
          <a:prstGeom prst="rect">
            <a:avLst/>
          </a:prstGeom>
          <a:noFill/>
          <a:ln w="38100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98" name="txtDIS12" r:id="rId2" imgW="1638360" imgH="480240"/>
        </mc:Choice>
        <mc:Fallback>
          <p:control name="txtDIS12" r:id="rId2" imgW="1638360" imgH="480240">
            <p:pic>
              <p:nvPicPr>
                <p:cNvPr id="0" name="txtDIS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49538" y="1997075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99" name="txtDIM12" r:id="rId3" imgW="1638360" imgH="480240"/>
        </mc:Choice>
        <mc:Fallback>
          <p:control name="txtDIM12" r:id="rId3" imgW="1638360" imgH="480240">
            <p:pic>
              <p:nvPicPr>
                <p:cNvPr id="0" name="txtDIM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626475" y="1997075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0" name="txtVertAng" r:id="rId4" imgW="1638360" imgH="480240"/>
        </mc:Choice>
        <mc:Fallback>
          <p:control name="txtVertAng" r:id="rId4" imgW="1638360" imgH="480240">
            <p:pic>
              <p:nvPicPr>
                <p:cNvPr id="0" name="txtVertAng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39850" y="6892925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1" name="txtVertOff" r:id="rId5" imgW="1638360" imgH="480240"/>
        </mc:Choice>
        <mc:Fallback>
          <p:control name="txtVertOff" r:id="rId5" imgW="1638360" imgH="480240">
            <p:pic>
              <p:nvPicPr>
                <p:cNvPr id="0" name="txtVertOff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56088" y="6878638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2" name="txtVertF1" r:id="rId6" imgW="1638360" imgH="480240"/>
        </mc:Choice>
        <mc:Fallback>
          <p:control name="txtVertF1" r:id="rId6" imgW="1638360" imgH="480240">
            <p:pic>
              <p:nvPicPr>
                <p:cNvPr id="0" name="txtVertF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92963" y="6892925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3" name="txtVertF2" r:id="rId7" imgW="1638360" imgH="480240"/>
        </mc:Choice>
        <mc:Fallback>
          <p:control name="txtVertF2" r:id="rId7" imgW="1638360" imgH="480240">
            <p:pic>
              <p:nvPicPr>
                <p:cNvPr id="0" name="txtVertF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980613" y="6878638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4" name="txtL2" r:id="rId8" imgW="1638360" imgH="480240"/>
        </mc:Choice>
        <mc:Fallback>
          <p:control name="txtL2" r:id="rId8" imgW="1638360" imgH="480240">
            <p:pic>
              <p:nvPicPr>
                <p:cNvPr id="0" name="txtL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980613" y="8685213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5" name="txtL1" r:id="rId9" imgW="1638360" imgH="480240"/>
        </mc:Choice>
        <mc:Fallback>
          <p:control name="txtL1" r:id="rId9" imgW="1638360" imgH="480240">
            <p:pic>
              <p:nvPicPr>
                <p:cNvPr id="0" name="txtL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95950" y="8685213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6" name="txtDBSE" r:id="rId10" imgW="1638360" imgH="480240"/>
        </mc:Choice>
        <mc:Fallback>
          <p:control name="txtDBSE" r:id="rId10" imgW="1638360" imgH="480240">
            <p:pic>
              <p:nvPicPr>
                <p:cNvPr id="0" name="txtDBSE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17625" y="8678863"/>
                  <a:ext cx="1635125" cy="476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1868" y="2384213"/>
            <a:ext cx="5093547" cy="7616444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Corrections: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The vertical is either graphed or calculated.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Loosen the bolts.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Make the proper shim corrections.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Leave the bolts loose.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Rotate the dials back to 3:00.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Make the horizontal correction.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3400" dirty="0">
              <a:solidFill>
                <a:prstClr val="white">
                  <a:lumMod val="65000"/>
                </a:prstClr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527040" y="2600960"/>
            <a:ext cx="6935893" cy="5201920"/>
            <a:chOff x="3886200" y="2313709"/>
            <a:chExt cx="4876800" cy="3657600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86200" y="2313709"/>
              <a:ext cx="4876800" cy="365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1857" y="2313709"/>
              <a:ext cx="954216" cy="1234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636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1868" y="2384213"/>
            <a:ext cx="5093547" cy="7616444"/>
          </a:xfrm>
          <a:prstGeom prst="rect">
            <a:avLst/>
          </a:prstGeom>
          <a:noFill/>
        </p:spPr>
        <p:txBody>
          <a:bodyPr wrap="square" lIns="130039" tIns="65020" rIns="130039" bIns="65020" rtlCol="0">
            <a:spAutoFit/>
          </a:bodyPr>
          <a:lstStyle/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Reverse Rim Dial</a:t>
            </a: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r>
              <a:rPr lang="en-US" sz="46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Corrections: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The vertical is either graphed or calculated.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Loosen the bolts.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white">
                    <a:lumMod val="65000"/>
                  </a:prstClr>
                </a:solidFill>
                <a:latin typeface="Calibri"/>
                <a:ea typeface="+mn-ea"/>
                <a:cs typeface="+mn-cs"/>
              </a:rPr>
              <a:t>Make the proper shim corrections.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Leave the bolts loose.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Rotate the dials back to 3:00.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Make the horizontal correction.</a:t>
            </a:r>
          </a:p>
          <a:p>
            <a:pPr marL="650197" indent="-650197" defTabSz="130039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3400" dirty="0">
              <a:solidFill>
                <a:prstClr val="white">
                  <a:lumMod val="65000"/>
                </a:prstClr>
              </a:solidFill>
              <a:latin typeface="Calibri"/>
              <a:ea typeface="+mn-ea"/>
              <a:cs typeface="+mn-cs"/>
            </a:endParaRPr>
          </a:p>
          <a:p>
            <a:pPr defTabSz="1300393" fontAlgn="auto">
              <a:spcBef>
                <a:spcPts val="0"/>
              </a:spcBef>
              <a:spcAft>
                <a:spcPts val="0"/>
              </a:spcAft>
            </a:pPr>
            <a:endParaRPr lang="en-US" sz="34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3"/>
          <p:cNvPicPr>
            <a:picLocks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42" y="2600960"/>
            <a:ext cx="6770146" cy="5231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7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53" y="116358"/>
            <a:ext cx="10403840" cy="183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50240" y="2167467"/>
            <a:ext cx="11704320" cy="975360"/>
          </a:xfrm>
        </p:spPr>
        <p:txBody>
          <a:bodyPr>
            <a:normAutofit/>
          </a:bodyPr>
          <a:lstStyle/>
          <a:p>
            <a:r>
              <a:rPr lang="en-US" sz="4600" dirty="0">
                <a:solidFill>
                  <a:srgbClr val="C00000"/>
                </a:solidFill>
                <a:hlinkClick r:id="rId3"/>
              </a:rPr>
              <a:t>www.thealignmentblog.com</a:t>
            </a:r>
            <a:endParaRPr lang="en-US" sz="4600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28" y="3576320"/>
            <a:ext cx="10945707" cy="532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19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0BB900"/>
      </a:accent1>
      <a:accent2>
        <a:srgbClr val="333399"/>
      </a:accent2>
      <a:accent3>
        <a:srgbClr val="AAAAAA"/>
      </a:accent3>
      <a:accent4>
        <a:srgbClr val="DADADA"/>
      </a:accent4>
      <a:accent5>
        <a:srgbClr val="AAD9AA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hoto - Vertic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, Bullets &amp; Photo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Bullets - Righ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&amp; Bullets - 2 Colum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itle - To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itle - Center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itle &amp; Bullets - Lef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11341</TotalTime>
  <Pages>0</Pages>
  <Words>333</Words>
  <Characters>0</Characters>
  <Application>Microsoft Office PowerPoint</Application>
  <PresentationFormat>Custom</PresentationFormat>
  <Lines>0</Lines>
  <Paragraphs>90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3" baseType="lpstr">
      <vt:lpstr>Arial</vt:lpstr>
      <vt:lpstr>ヒラギノ角ゴ ProN W3</vt:lpstr>
      <vt:lpstr>Helvetica Neue Bold Condensed</vt:lpstr>
      <vt:lpstr>Helvetica Neue Light</vt:lpstr>
      <vt:lpstr>Calibri</vt:lpstr>
      <vt:lpstr>Helvetica Neue</vt:lpstr>
      <vt:lpstr>Blank</vt:lpstr>
      <vt:lpstr>Photo - Vertical</vt:lpstr>
      <vt:lpstr>Title, Bullets &amp; Photo</vt:lpstr>
      <vt:lpstr>Title &amp; Bullets</vt:lpstr>
      <vt:lpstr>Title &amp; Bullets - Right</vt:lpstr>
      <vt:lpstr>Title &amp; Bullets - 2 Column</vt:lpstr>
      <vt:lpstr>Bullets</vt:lpstr>
      <vt:lpstr>Title - Top</vt:lpstr>
      <vt:lpstr>Title - Center</vt:lpstr>
      <vt:lpstr>Title &amp; Bullets - Left</vt:lpstr>
      <vt:lpstr>Office Theme</vt:lpstr>
      <vt:lpstr>CorelDRAW!</vt:lpstr>
      <vt:lpstr>Reverse Rim Shaft Alignment</vt:lpstr>
      <vt:lpstr>Why do many companies struggle with shaft alignment?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www.thealignmentblog.com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Zdrojewski</dc:creator>
  <cp:lastModifiedBy>Training</cp:lastModifiedBy>
  <cp:revision>31</cp:revision>
  <dcterms:modified xsi:type="dcterms:W3CDTF">2014-02-17T12:14:13Z</dcterms:modified>
</cp:coreProperties>
</file>