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6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634" y="48"/>
      </p:cViewPr>
      <p:guideLst>
        <p:guide orient="horz" pos="2136"/>
        <p:guide pos="67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95821-5C88-4E10-91E4-56CE42A9A2C0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D726F-DB7C-4ACE-84C5-B2E1CD67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6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63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6"/>
            <a:ext cx="1051560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76701"/>
            <a:ext cx="1051560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5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1475"/>
          </a:xfrm>
        </p:spPr>
        <p:txBody>
          <a:bodyPr>
            <a:norm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3499"/>
            <a:ext cx="10515600" cy="422346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666514" y="365125"/>
            <a:ext cx="1687286" cy="1325563"/>
            <a:chOff x="9552214" y="365125"/>
            <a:chExt cx="1801586" cy="1325563"/>
          </a:xfrm>
        </p:grpSpPr>
        <p:sp>
          <p:nvSpPr>
            <p:cNvPr id="8" name="Rectangle 7"/>
            <p:cNvSpPr/>
            <p:nvPr userDrawn="1"/>
          </p:nvSpPr>
          <p:spPr>
            <a:xfrm>
              <a:off x="9552214" y="365125"/>
              <a:ext cx="180158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9552214" y="627936"/>
              <a:ext cx="1801586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 smtClean="0"/>
                <a:t>JCI 796</a:t>
              </a:r>
            </a:p>
            <a:p>
              <a:pPr algn="l"/>
              <a:r>
                <a:rPr lang="en-US" sz="1200" b="1" dirty="0" smtClean="0"/>
                <a:t>Vibration Analysis, Alignment</a:t>
              </a:r>
              <a:r>
                <a:rPr lang="en-US" sz="1200" b="1" baseline="0" dirty="0" smtClean="0"/>
                <a:t> &amp; </a:t>
              </a:r>
              <a:r>
                <a:rPr lang="en-US" sz="1200" b="1" dirty="0" smtClean="0"/>
                <a:t>Balancing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703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Unit 1: Maintenance Strategies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1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11" name="Rectangle 10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3" name="Rectangle 12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0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7" name="Rectangle 6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3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6" name="Rectangle 5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8" name="Rectangle 7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1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76763"/>
            <a:ext cx="8744479" cy="1638304"/>
          </a:xfrm>
        </p:spPr>
        <p:txBody>
          <a:bodyPr anchor="b"/>
          <a:lstStyle>
            <a:lvl1pPr>
              <a:defRPr sz="3200" b="1">
                <a:latin typeface="+mn-lt"/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884221"/>
            <a:ext cx="6172200" cy="3976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84221"/>
            <a:ext cx="3932237" cy="39847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120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0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1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3" r:id="rId11"/>
    <p:sldLayoutId id="21474836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400" dirty="0" smtClean="0"/>
              <a:t>Phase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400" b="0" dirty="0" smtClean="0"/>
              <a:t>Overview</a:t>
            </a:r>
            <a:endParaRPr lang="en-US" sz="2400" b="0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7" y="1884222"/>
            <a:ext cx="10442729" cy="389714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buClr>
                <a:srgbClr val="E10126"/>
              </a:buClr>
              <a:buSzTx/>
              <a:buFont typeface="Monotype Sorts" pitchFamily="2" charset="2"/>
              <a:buChar char="±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Template" id="{104A2D99-BE82-433F-B420-93044877B29C}" vid="{A0AFAAC8-BBAC-4E4C-BCF2-FD106B2E97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</Template>
  <TotalTime>1752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Monotype Sorts</vt:lpstr>
      <vt:lpstr>Office Theme</vt:lpstr>
      <vt:lpstr>Phase  Overview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Strategies</dc:title>
  <dc:creator>David Zdrojewski</dc:creator>
  <cp:lastModifiedBy>David Zdrojewski</cp:lastModifiedBy>
  <cp:revision>39</cp:revision>
  <dcterms:created xsi:type="dcterms:W3CDTF">2014-02-15T12:22:15Z</dcterms:created>
  <dcterms:modified xsi:type="dcterms:W3CDTF">2014-02-21T11:59:56Z</dcterms:modified>
</cp:coreProperties>
</file>