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EF957-00EF-4B45-AC5D-9EAA0A45BB43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5D131-0E91-4B04-873B-1C2FF84C2F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 morning - JCI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PDT team and a brief history</a:t>
            </a:r>
          </a:p>
          <a:p>
            <a:r>
              <a:rPr lang="en-US" sz="2800" dirty="0" smtClean="0"/>
              <a:t>Website review</a:t>
            </a:r>
          </a:p>
          <a:p>
            <a:pPr lvl="1"/>
            <a:r>
              <a:rPr lang="en-US" sz="2400" dirty="0" smtClean="0"/>
              <a:t>Getting started</a:t>
            </a:r>
          </a:p>
          <a:p>
            <a:pPr lvl="2"/>
            <a:r>
              <a:rPr lang="en-US" sz="2000" dirty="0" smtClean="0"/>
              <a:t>Training</a:t>
            </a:r>
          </a:p>
          <a:p>
            <a:pPr lvl="2"/>
            <a:r>
              <a:rPr lang="en-US" sz="2000" dirty="0" smtClean="0"/>
              <a:t>Software</a:t>
            </a:r>
          </a:p>
          <a:p>
            <a:pPr lvl="2"/>
            <a:r>
              <a:rPr lang="en-US" sz="2000" dirty="0" smtClean="0"/>
              <a:t>Forms</a:t>
            </a:r>
          </a:p>
          <a:p>
            <a:pPr lvl="2"/>
            <a:r>
              <a:rPr lang="en-US" sz="2000" dirty="0" smtClean="0"/>
              <a:t>Equipment</a:t>
            </a:r>
          </a:p>
          <a:p>
            <a:pPr lvl="3"/>
            <a:r>
              <a:rPr lang="en-US" sz="1800" dirty="0" smtClean="0"/>
              <a:t>Go through purchasing list</a:t>
            </a:r>
          </a:p>
          <a:p>
            <a:pPr lvl="3"/>
            <a:r>
              <a:rPr lang="en-US" sz="1800" dirty="0" smtClean="0"/>
              <a:t>Go through rental form</a:t>
            </a:r>
          </a:p>
          <a:p>
            <a:pPr lvl="3"/>
            <a:endParaRPr lang="en-US" sz="1800" dirty="0" smtClean="0"/>
          </a:p>
          <a:p>
            <a:pPr lvl="2"/>
            <a:endParaRPr lang="en-US" sz="2200" dirty="0" smtClean="0"/>
          </a:p>
          <a:p>
            <a:pPr lvl="3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dirty="0" smtClean="0"/>
              <a:t>Services overview</a:t>
            </a:r>
          </a:p>
          <a:p>
            <a:pPr lvl="2"/>
            <a:r>
              <a:rPr lang="en-US" dirty="0" smtClean="0"/>
              <a:t>Go through chiller report</a:t>
            </a:r>
          </a:p>
          <a:p>
            <a:pPr lvl="2"/>
            <a:r>
              <a:rPr lang="en-US" dirty="0" smtClean="0"/>
              <a:t>Go through fan and pump report</a:t>
            </a:r>
          </a:p>
          <a:p>
            <a:pPr lvl="1"/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Helpful Documents</a:t>
            </a:r>
          </a:p>
          <a:p>
            <a:pPr lvl="1"/>
            <a:r>
              <a:rPr lang="en-US" dirty="0" smtClean="0"/>
              <a:t>Sales Information</a:t>
            </a:r>
          </a:p>
          <a:p>
            <a:r>
              <a:rPr lang="en-US" dirty="0" smtClean="0"/>
              <a:t>STA</a:t>
            </a:r>
          </a:p>
          <a:p>
            <a:pPr lvl="1"/>
            <a:r>
              <a:rPr lang="en-US" dirty="0" smtClean="0"/>
              <a:t>Ask for feedback and field questions</a:t>
            </a:r>
          </a:p>
          <a:p>
            <a:r>
              <a:rPr lang="en-US" dirty="0" smtClean="0"/>
              <a:t>Tracking spreadsheet for predictive pull through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58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Thursday morning - JCI content</vt:lpstr>
      <vt:lpstr>Slide 2</vt:lpstr>
    </vt:vector>
  </TitlesOfParts>
  <Company>Johnson Controls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morning - JCI content</dc:title>
  <dc:creator>ckeckej</dc:creator>
  <cp:lastModifiedBy>ckeckej</cp:lastModifiedBy>
  <cp:revision>1</cp:revision>
  <dcterms:created xsi:type="dcterms:W3CDTF">2014-01-13T14:35:01Z</dcterms:created>
  <dcterms:modified xsi:type="dcterms:W3CDTF">2014-01-13T17:38:08Z</dcterms:modified>
</cp:coreProperties>
</file>