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CEB4F-8000-4046-9393-D0894F01C21A}" type="datetimeFigureOut">
              <a:rPr lang="en-US" smtClean="0"/>
              <a:pPr/>
              <a:t>1/29/2010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BF763-54F9-47BE-A524-89F8A0A123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" name="Picture 13" descr="C:\Users\David Zdrojewski\AppData\LocalLow\Temp\Microsoft\OPC\DDT.zhg41dmyi6ol6cw5ztwpxx5ke.t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690525"/>
            <a:ext cx="3983325" cy="547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4967" y="541251"/>
            <a:ext cx="6494459" cy="631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GX-001-Main Scre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19695" y="2078019"/>
            <a:ext cx="2266950" cy="30670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8266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/>
            <a:r>
              <a:rPr lang="en-US" sz="3600" b="1" dirty="0">
                <a:solidFill>
                  <a:srgbClr val="003399"/>
                </a:solidFill>
              </a:rPr>
              <a:t>How to Operate the </a:t>
            </a:r>
            <a:r>
              <a:rPr lang="en-US" sz="3600" b="1" dirty="0" err="1">
                <a:solidFill>
                  <a:srgbClr val="003399"/>
                </a:solidFill>
              </a:rPr>
              <a:t>Microlog</a:t>
            </a:r>
            <a:r>
              <a:rPr lang="en-US" sz="3600" dirty="0">
                <a:solidFill>
                  <a:srgbClr val="003399"/>
                </a:solidFill>
              </a:rPr>
              <a:t> </a:t>
            </a:r>
            <a:r>
              <a:rPr lang="en-US" sz="3200" dirty="0">
                <a:solidFill>
                  <a:srgbClr val="003399"/>
                </a:solidFill>
              </a:rPr>
              <a:t/>
            </a:r>
            <a:br>
              <a:rPr lang="en-US" sz="3200" dirty="0">
                <a:solidFill>
                  <a:srgbClr val="003399"/>
                </a:solidFill>
              </a:rPr>
            </a:br>
            <a:r>
              <a:rPr lang="en-US" sz="3200" dirty="0">
                <a:solidFill>
                  <a:srgbClr val="003399"/>
                </a:solidFill>
              </a:rPr>
              <a:t>Navigating the Menus</a:t>
            </a:r>
            <a:endParaRPr lang="en-US" sz="2800" dirty="0">
              <a:solidFill>
                <a:srgbClr val="003399"/>
              </a:solidFill>
            </a:endParaRPr>
          </a:p>
        </p:txBody>
      </p:sp>
      <p:pic>
        <p:nvPicPr>
          <p:cNvPr id="109572" name="Picture 4" descr="mainscreen01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3400" y="3429000"/>
            <a:ext cx="4038600" cy="3028950"/>
          </a:xfrm>
          <a:noFill/>
          <a:ln w="57150">
            <a:miter lim="800000"/>
            <a:headEnd/>
            <a:tailEnd/>
          </a:ln>
        </p:spPr>
      </p:pic>
      <p:sp>
        <p:nvSpPr>
          <p:cNvPr id="109571" name="Rectangle 3"/>
          <p:cNvSpPr>
            <a:spLocks noGrp="1" noChangeArrowheads="1"/>
          </p:cNvSpPr>
          <p:nvPr>
            <p:ph sz="half" idx="2"/>
          </p:nvPr>
        </p:nvSpPr>
        <p:spPr bwMode="auto">
          <a:xfrm>
            <a:off x="4648200" y="3429000"/>
            <a:ext cx="4038600" cy="299406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Clr>
                <a:schemeClr val="tx1"/>
              </a:buClr>
              <a:buSzTx/>
              <a:buNone/>
            </a:pPr>
            <a:r>
              <a:rPr lang="en-US" sz="2000" dirty="0"/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519057" y="1384272"/>
            <a:ext cx="799634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The Main menu is navigated with the Arrows.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The Enter Key selects an item.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smtClean="0"/>
              <a:t> The Menu Key offers “pull down” selections.</a:t>
            </a:r>
            <a:endParaRPr lang="en-US" dirty="0"/>
          </a:p>
        </p:txBody>
      </p:sp>
      <p:pic>
        <p:nvPicPr>
          <p:cNvPr id="7" name="Picture 6" descr="GX-001-Main Scre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15085" y="3429000"/>
            <a:ext cx="2266950" cy="30670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34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How to Operate the Microlog  Navigating the Menus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29</cp:revision>
  <dcterms:created xsi:type="dcterms:W3CDTF">2010-01-26T07:42:11Z</dcterms:created>
  <dcterms:modified xsi:type="dcterms:W3CDTF">2010-01-29T09:55:31Z</dcterms:modified>
</cp:coreProperties>
</file>