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tif" ContentType="image/tiff"/>
  <Default Extension="jpg" ContentType="image/jpeg"/>
  <Override PartName="/ppt/presentation.xml" ContentType="application/vnd.openxmlformats-officedocument.presentationml.presentation.main+xml"/>
  <Override PartName="/ppt/diagrams/data1.xml" ContentType="application/vnd.openxmlformats-officedocument.drawingml.diagramData+xml"/>
  <Override PartName="/ppt/slides/slide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3.xml" ContentType="application/vnd.openxmlformats-officedocument.presentationml.slide+xml"/>
  <Override PartName="/ppt/slides/slide23.xml" ContentType="application/vnd.openxmlformats-officedocument.presentationml.slide+xml"/>
  <Override PartName="/ppt/slides/slide11.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31.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20.xml" ContentType="application/vnd.openxmlformats-officedocument.presentationml.slide+xml"/>
  <Override PartName="/ppt/slides/slide10.xml" ContentType="application/vnd.openxmlformats-officedocument.presentationml.slide+xml"/>
  <Override PartName="/ppt/slides/slide29.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30.xml" ContentType="application/vnd.openxmlformats-officedocument.presentationml.slide+xml"/>
  <Override PartName="/ppt/slides/slide48.xml" ContentType="application/vnd.openxmlformats-officedocument.presentationml.slide+xml"/>
  <Override PartName="/ppt/slides/slide6.xml" ContentType="application/vnd.openxmlformats-officedocument.presentationml.slide+xml"/>
  <Override PartName="/ppt/slides/slide47.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9.xml" ContentType="application/vnd.openxmlformats-officedocument.presentationml.slide+xml"/>
  <Override PartName="/ppt/slideMasters/slideMaster1.xml" ContentType="application/vnd.openxmlformats-officedocument.presentationml.slideMaster+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9.xml" ContentType="application/vnd.openxmlformats-officedocument.presentationml.notesSlide+xml"/>
  <Override PartName="/ppt/notesSlides/notesSlide25.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36.xml" ContentType="application/vnd.openxmlformats-officedocument.presentationml.notesSlide+xml"/>
  <Override PartName="/ppt/notesSlides/notesSlide35.xml" ContentType="application/vnd.openxmlformats-officedocument.presentationml.notesSlide+xml"/>
  <Override PartName="/ppt/notesSlides/notesSlide34.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24.xml" ContentType="application/vnd.openxmlformats-officedocument.presentationml.notesSlide+xml"/>
  <Override PartName="/ppt/notesSlides/notesSlide21.xml" ContentType="application/vnd.openxmlformats-officedocument.presentationml.notesSlide+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4.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6.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2.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theme/theme1.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handoutMasters/handoutMaster1.xml" ContentType="application/vnd.openxmlformats-officedocument.presentationml.handoutMaster+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85" r:id="rId1"/>
  </p:sldMasterIdLst>
  <p:notesMasterIdLst>
    <p:notesMasterId r:id="rId50"/>
  </p:notesMasterIdLst>
  <p:handoutMasterIdLst>
    <p:handoutMasterId r:id="rId51"/>
  </p:handoutMasterIdLst>
  <p:sldIdLst>
    <p:sldId id="414" r:id="rId2"/>
    <p:sldId id="491" r:id="rId3"/>
    <p:sldId id="415" r:id="rId4"/>
    <p:sldId id="509" r:id="rId5"/>
    <p:sldId id="530" r:id="rId6"/>
    <p:sldId id="536" r:id="rId7"/>
    <p:sldId id="537" r:id="rId8"/>
    <p:sldId id="514" r:id="rId9"/>
    <p:sldId id="522" r:id="rId10"/>
    <p:sldId id="517" r:id="rId11"/>
    <p:sldId id="515" r:id="rId12"/>
    <p:sldId id="518" r:id="rId13"/>
    <p:sldId id="519" r:id="rId14"/>
    <p:sldId id="535" r:id="rId15"/>
    <p:sldId id="531" r:id="rId16"/>
    <p:sldId id="523" r:id="rId17"/>
    <p:sldId id="524" r:id="rId18"/>
    <p:sldId id="525" r:id="rId19"/>
    <p:sldId id="532" r:id="rId20"/>
    <p:sldId id="506" r:id="rId21"/>
    <p:sldId id="538" r:id="rId22"/>
    <p:sldId id="539" r:id="rId23"/>
    <p:sldId id="540" r:id="rId24"/>
    <p:sldId id="551" r:id="rId25"/>
    <p:sldId id="542" r:id="rId26"/>
    <p:sldId id="543" r:id="rId27"/>
    <p:sldId id="544" r:id="rId28"/>
    <p:sldId id="545" r:id="rId29"/>
    <p:sldId id="546" r:id="rId30"/>
    <p:sldId id="547" r:id="rId31"/>
    <p:sldId id="548" r:id="rId32"/>
    <p:sldId id="534" r:id="rId33"/>
    <p:sldId id="552" r:id="rId34"/>
    <p:sldId id="553" r:id="rId35"/>
    <p:sldId id="440" r:id="rId36"/>
    <p:sldId id="441" r:id="rId37"/>
    <p:sldId id="482" r:id="rId38"/>
    <p:sldId id="443" r:id="rId39"/>
    <p:sldId id="444" r:id="rId40"/>
    <p:sldId id="445" r:id="rId41"/>
    <p:sldId id="446" r:id="rId42"/>
    <p:sldId id="447" r:id="rId43"/>
    <p:sldId id="448" r:id="rId44"/>
    <p:sldId id="449" r:id="rId45"/>
    <p:sldId id="450" r:id="rId46"/>
    <p:sldId id="549" r:id="rId47"/>
    <p:sldId id="257" r:id="rId48"/>
    <p:sldId id="328" r:id="rId49"/>
  </p:sldIdLst>
  <p:sldSz cx="12192000" cy="6858000"/>
  <p:notesSz cx="6797675" cy="9926638"/>
  <p:defaultTextStyle>
    <a:defPPr>
      <a:defRPr lang="en-US"/>
    </a:defPPr>
    <a:lvl1pPr algn="l" rtl="0" fontAlgn="base">
      <a:spcBef>
        <a:spcPct val="0"/>
      </a:spcBef>
      <a:spcAft>
        <a:spcPct val="0"/>
      </a:spcAft>
      <a:defRPr kern="1200">
        <a:solidFill>
          <a:schemeClr val="tx1"/>
        </a:solidFill>
        <a:latin typeface="Arial" charset="0"/>
        <a:ea typeface="ＭＳ Ｐゴシック"/>
        <a:cs typeface="ＭＳ Ｐゴシック"/>
      </a:defRPr>
    </a:lvl1pPr>
    <a:lvl2pPr marL="457200" algn="l" rtl="0" fontAlgn="base">
      <a:spcBef>
        <a:spcPct val="0"/>
      </a:spcBef>
      <a:spcAft>
        <a:spcPct val="0"/>
      </a:spcAft>
      <a:defRPr kern="1200">
        <a:solidFill>
          <a:schemeClr val="tx1"/>
        </a:solidFill>
        <a:latin typeface="Arial" charset="0"/>
        <a:ea typeface="ＭＳ Ｐゴシック"/>
        <a:cs typeface="ＭＳ Ｐゴシック"/>
      </a:defRPr>
    </a:lvl2pPr>
    <a:lvl3pPr marL="914400" algn="l" rtl="0" fontAlgn="base">
      <a:spcBef>
        <a:spcPct val="0"/>
      </a:spcBef>
      <a:spcAft>
        <a:spcPct val="0"/>
      </a:spcAft>
      <a:defRPr kern="1200">
        <a:solidFill>
          <a:schemeClr val="tx1"/>
        </a:solidFill>
        <a:latin typeface="Arial" charset="0"/>
        <a:ea typeface="ＭＳ Ｐゴシック"/>
        <a:cs typeface="ＭＳ Ｐゴシック"/>
      </a:defRPr>
    </a:lvl3pPr>
    <a:lvl4pPr marL="1371600" algn="l" rtl="0" fontAlgn="base">
      <a:spcBef>
        <a:spcPct val="0"/>
      </a:spcBef>
      <a:spcAft>
        <a:spcPct val="0"/>
      </a:spcAft>
      <a:defRPr kern="1200">
        <a:solidFill>
          <a:schemeClr val="tx1"/>
        </a:solidFill>
        <a:latin typeface="Arial" charset="0"/>
        <a:ea typeface="ＭＳ Ｐゴシック"/>
        <a:cs typeface="ＭＳ Ｐゴシック"/>
      </a:defRPr>
    </a:lvl4pPr>
    <a:lvl5pPr marL="1828800" algn="l" rtl="0" fontAlgn="base">
      <a:spcBef>
        <a:spcPct val="0"/>
      </a:spcBef>
      <a:spcAft>
        <a:spcPct val="0"/>
      </a:spcAft>
      <a:defRPr kern="1200">
        <a:solidFill>
          <a:schemeClr val="tx1"/>
        </a:solidFill>
        <a:latin typeface="Arial" charset="0"/>
        <a:ea typeface="ＭＳ Ｐゴシック"/>
        <a:cs typeface="ＭＳ Ｐゴシック"/>
      </a:defRPr>
    </a:lvl5pPr>
    <a:lvl6pPr marL="2286000" algn="l" defTabSz="914400" rtl="0" eaLnBrk="1" latinLnBrk="0" hangingPunct="1">
      <a:defRPr kern="1200">
        <a:solidFill>
          <a:schemeClr val="tx1"/>
        </a:solidFill>
        <a:latin typeface="Arial" charset="0"/>
        <a:ea typeface="ＭＳ Ｐゴシック"/>
        <a:cs typeface="ＭＳ Ｐゴシック"/>
      </a:defRPr>
    </a:lvl6pPr>
    <a:lvl7pPr marL="2743200" algn="l" defTabSz="914400" rtl="0" eaLnBrk="1" latinLnBrk="0" hangingPunct="1">
      <a:defRPr kern="1200">
        <a:solidFill>
          <a:schemeClr val="tx1"/>
        </a:solidFill>
        <a:latin typeface="Arial" charset="0"/>
        <a:ea typeface="ＭＳ Ｐゴシック"/>
        <a:cs typeface="ＭＳ Ｐゴシック"/>
      </a:defRPr>
    </a:lvl7pPr>
    <a:lvl8pPr marL="3200400" algn="l" defTabSz="914400" rtl="0" eaLnBrk="1" latinLnBrk="0" hangingPunct="1">
      <a:defRPr kern="1200">
        <a:solidFill>
          <a:schemeClr val="tx1"/>
        </a:solidFill>
        <a:latin typeface="Arial" charset="0"/>
        <a:ea typeface="ＭＳ Ｐゴシック"/>
        <a:cs typeface="ＭＳ Ｐゴシック"/>
      </a:defRPr>
    </a:lvl8pPr>
    <a:lvl9pPr marL="3657600" algn="l" defTabSz="914400" rtl="0" eaLnBrk="1" latinLnBrk="0" hangingPunct="1">
      <a:defRPr kern="1200">
        <a:solidFill>
          <a:schemeClr val="tx1"/>
        </a:solidFill>
        <a:latin typeface="Arial" charset="0"/>
        <a:ea typeface="ＭＳ Ｐゴシック"/>
        <a:cs typeface="ＭＳ Ｐゴシック"/>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FF00"/>
    <a:srgbClr val="EAFFBE"/>
    <a:srgbClr val="ECB31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86" autoAdjust="0"/>
    <p:restoredTop sz="95501" autoAdjust="0"/>
  </p:normalViewPr>
  <p:slideViewPr>
    <p:cSldViewPr>
      <p:cViewPr varScale="1">
        <p:scale>
          <a:sx n="88" d="100"/>
          <a:sy n="88" d="100"/>
        </p:scale>
        <p:origin x="606" y="9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502"/>
    </p:cViewPr>
  </p:sorterViewPr>
  <p:notesViewPr>
    <p:cSldViewPr>
      <p:cViewPr varScale="1">
        <p:scale>
          <a:sx n="82" d="100"/>
          <a:sy n="82" d="100"/>
        </p:scale>
        <p:origin x="-4002" y="-96"/>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8" Type="http://schemas.openxmlformats.org/officeDocument/2006/relationships/customXml" Target="../customXml/item3.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ustomXml" Target="../customXml/item1.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ustomXml" Target="../customXml/item2.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6740B2-E39A-454C-9F34-1F105CDFF9D2}" type="doc">
      <dgm:prSet loTypeId="urn:microsoft.com/office/officeart/2005/8/layout/hList6" loCatId="list" qsTypeId="urn:microsoft.com/office/officeart/2005/8/quickstyle/simple1" qsCatId="simple" csTypeId="urn:microsoft.com/office/officeart/2005/8/colors/accent2_2" csCatId="accent2" phldr="1"/>
      <dgm:spPr/>
      <dgm:t>
        <a:bodyPr/>
        <a:lstStyle/>
        <a:p>
          <a:endParaRPr lang="en-US"/>
        </a:p>
      </dgm:t>
    </dgm:pt>
    <dgm:pt modelId="{74ABF003-643E-44A8-82F3-9B0130CBEB11}">
      <dgm:prSet phldrT="[Text]" custT="1"/>
      <dgm:spPr/>
      <dgm:t>
        <a:bodyPr/>
        <a:lstStyle/>
        <a:p>
          <a:pPr algn="l"/>
          <a:r>
            <a:rPr lang="en-US" sz="1600" b="1" dirty="0" smtClean="0">
              <a:effectLst/>
              <a:latin typeface="Segoe UI Semilight" panose="020B0402040204020203" pitchFamily="34" charset="0"/>
              <a:cs typeface="Segoe UI Semilight" panose="020B0402040204020203" pitchFamily="34" charset="0"/>
            </a:rPr>
            <a:t>In our businesses we count with very few trainers by profession*</a:t>
          </a:r>
        </a:p>
      </dgm:t>
    </dgm:pt>
    <dgm:pt modelId="{1E7EBDB0-1888-4E54-85E2-E4C9688A2597}" type="parTrans" cxnId="{86ECA5A9-8194-4B2D-BB7C-4C035C8D8020}">
      <dgm:prSet/>
      <dgm:spPr/>
      <dgm:t>
        <a:bodyPr/>
        <a:lstStyle/>
        <a:p>
          <a:endParaRPr lang="en-US" sz="1600"/>
        </a:p>
      </dgm:t>
    </dgm:pt>
    <dgm:pt modelId="{0A644E7B-2299-4C65-88EE-62BAFCFD1DCE}" type="sibTrans" cxnId="{86ECA5A9-8194-4B2D-BB7C-4C035C8D8020}">
      <dgm:prSet/>
      <dgm:spPr/>
      <dgm:t>
        <a:bodyPr/>
        <a:lstStyle/>
        <a:p>
          <a:endParaRPr lang="en-US" sz="1600"/>
        </a:p>
      </dgm:t>
    </dgm:pt>
    <dgm:pt modelId="{E3EC4DE5-5B0E-433A-A1D4-140E2BF2984D}">
      <dgm:prSet phldrT="[Text]" custT="1"/>
      <dgm:spPr/>
      <dgm:t>
        <a:bodyPr/>
        <a:lstStyle/>
        <a:p>
          <a:pPr algn="l"/>
          <a:r>
            <a:rPr lang="en-US" sz="1600" b="1" noProof="0" dirty="0" smtClean="0">
              <a:effectLst/>
              <a:latin typeface="Segoe UI Semilight" panose="020B0402040204020203" pitchFamily="34" charset="0"/>
              <a:cs typeface="Segoe UI Semilight" panose="020B0402040204020203" pitchFamily="34" charset="0"/>
            </a:rPr>
            <a:t>A common practice is to use employees with high subject knowledge to train our workforce</a:t>
          </a:r>
          <a:endParaRPr lang="en-US" sz="1600" b="1" noProof="0" dirty="0">
            <a:effectLst/>
            <a:latin typeface="Segoe UI Semilight" panose="020B0402040204020203" pitchFamily="34" charset="0"/>
            <a:cs typeface="Segoe UI Semilight" panose="020B0402040204020203" pitchFamily="34" charset="0"/>
          </a:endParaRPr>
        </a:p>
      </dgm:t>
    </dgm:pt>
    <dgm:pt modelId="{3E64F30B-6817-49C7-8073-F8B256C143D5}" type="parTrans" cxnId="{3570D7ED-B2A7-43E2-B2B5-32873A0C2C53}">
      <dgm:prSet/>
      <dgm:spPr/>
      <dgm:t>
        <a:bodyPr/>
        <a:lstStyle/>
        <a:p>
          <a:endParaRPr lang="en-US" sz="1600"/>
        </a:p>
      </dgm:t>
    </dgm:pt>
    <dgm:pt modelId="{25850BB3-5CC3-4513-A5A8-E0D250AAF313}" type="sibTrans" cxnId="{3570D7ED-B2A7-43E2-B2B5-32873A0C2C53}">
      <dgm:prSet/>
      <dgm:spPr/>
      <dgm:t>
        <a:bodyPr/>
        <a:lstStyle/>
        <a:p>
          <a:endParaRPr lang="en-US" sz="1600"/>
        </a:p>
      </dgm:t>
    </dgm:pt>
    <dgm:pt modelId="{77450187-93E0-49EE-B4A8-9C8A400CD928}">
      <dgm:prSet phldrT="[Text]" custT="1"/>
      <dgm:spPr/>
      <dgm:t>
        <a:bodyPr/>
        <a:lstStyle/>
        <a:p>
          <a:pPr algn="l"/>
          <a:r>
            <a:rPr lang="en-US" sz="1600" b="1" dirty="0" smtClean="0">
              <a:effectLst/>
              <a:latin typeface="Segoe UI Semilight" panose="020B0402040204020203" pitchFamily="34" charset="0"/>
              <a:cs typeface="Segoe UI Semilight" panose="020B0402040204020203" pitchFamily="34" charset="0"/>
            </a:rPr>
            <a:t>For many trainers using Tools to help the training deployment is not even an option</a:t>
          </a:r>
        </a:p>
      </dgm:t>
    </dgm:pt>
    <dgm:pt modelId="{C50339BC-B0BD-4B36-B514-3FC3C732520B}" type="parTrans" cxnId="{F1495B03-86D4-4CF0-9BE2-1A1F0DA87F0A}">
      <dgm:prSet/>
      <dgm:spPr/>
      <dgm:t>
        <a:bodyPr/>
        <a:lstStyle/>
        <a:p>
          <a:endParaRPr lang="en-US" sz="1600"/>
        </a:p>
      </dgm:t>
    </dgm:pt>
    <dgm:pt modelId="{328AAE6E-1FE5-4FF8-A9AE-A400DF4A0B1A}" type="sibTrans" cxnId="{F1495B03-86D4-4CF0-9BE2-1A1F0DA87F0A}">
      <dgm:prSet/>
      <dgm:spPr/>
      <dgm:t>
        <a:bodyPr/>
        <a:lstStyle/>
        <a:p>
          <a:endParaRPr lang="en-US" sz="1600"/>
        </a:p>
      </dgm:t>
    </dgm:pt>
    <dgm:pt modelId="{376A0291-225D-4753-A4F5-5933632A0A14}">
      <dgm:prSet phldrT="[Text]" custT="1"/>
      <dgm:spPr/>
      <dgm:t>
        <a:bodyPr/>
        <a:lstStyle/>
        <a:p>
          <a:pPr algn="l"/>
          <a:r>
            <a:rPr lang="en-US" sz="1600" b="1" dirty="0" smtClean="0">
              <a:effectLst/>
              <a:latin typeface="Segoe UI Semilight" panose="020B0402040204020203" pitchFamily="34" charset="0"/>
              <a:cs typeface="Segoe UI Semilight" panose="020B0402040204020203" pitchFamily="34" charset="0"/>
            </a:rPr>
            <a:t>How are local trainers aligning training with business goals</a:t>
          </a:r>
          <a:r>
            <a:rPr lang="es-ES" sz="1600" b="1" dirty="0" smtClean="0">
              <a:effectLst/>
              <a:latin typeface="Segoe UI Semilight" panose="020B0402040204020203" pitchFamily="34" charset="0"/>
              <a:cs typeface="Segoe UI Semilight" panose="020B0402040204020203" pitchFamily="34" charset="0"/>
            </a:rPr>
            <a:t>?</a:t>
          </a:r>
          <a:r>
            <a:rPr lang="en-US" sz="1600" b="1" dirty="0" smtClean="0">
              <a:effectLst/>
              <a:latin typeface="Segoe UI Semilight" panose="020B0402040204020203" pitchFamily="34" charset="0"/>
              <a:cs typeface="Segoe UI Semilight" panose="020B0402040204020203" pitchFamily="34" charset="0"/>
            </a:rPr>
            <a:t/>
          </a:r>
          <a:br>
            <a:rPr lang="en-US" sz="1600" b="1" dirty="0" smtClean="0">
              <a:effectLst/>
              <a:latin typeface="Segoe UI Semilight" panose="020B0402040204020203" pitchFamily="34" charset="0"/>
              <a:cs typeface="Segoe UI Semilight" panose="020B0402040204020203" pitchFamily="34" charset="0"/>
            </a:rPr>
          </a:br>
          <a:endParaRPr lang="en-US" sz="1600" b="1" dirty="0">
            <a:effectLst/>
            <a:latin typeface="Segoe UI Semilight" panose="020B0402040204020203" pitchFamily="34" charset="0"/>
            <a:cs typeface="Segoe UI Semilight" panose="020B0402040204020203" pitchFamily="34" charset="0"/>
          </a:endParaRPr>
        </a:p>
      </dgm:t>
    </dgm:pt>
    <dgm:pt modelId="{E898A7C8-0E2D-4953-9F04-40B6E8E21BB8}" type="parTrans" cxnId="{F963B0A8-F270-4DBF-9DBC-80B3CA616269}">
      <dgm:prSet/>
      <dgm:spPr/>
      <dgm:t>
        <a:bodyPr/>
        <a:lstStyle/>
        <a:p>
          <a:endParaRPr lang="en-US" sz="1600"/>
        </a:p>
      </dgm:t>
    </dgm:pt>
    <dgm:pt modelId="{F3578164-0904-49D0-B23A-460B88A8DEDA}" type="sibTrans" cxnId="{F963B0A8-F270-4DBF-9DBC-80B3CA616269}">
      <dgm:prSet/>
      <dgm:spPr/>
      <dgm:t>
        <a:bodyPr/>
        <a:lstStyle/>
        <a:p>
          <a:endParaRPr lang="en-US" sz="1600"/>
        </a:p>
      </dgm:t>
    </dgm:pt>
    <dgm:pt modelId="{D0F13DF7-69A7-4E9E-88F6-8ED4930EFCE9}" type="pres">
      <dgm:prSet presAssocID="{066740B2-E39A-454C-9F34-1F105CDFF9D2}" presName="Name0" presStyleCnt="0">
        <dgm:presLayoutVars>
          <dgm:dir/>
          <dgm:resizeHandles val="exact"/>
        </dgm:presLayoutVars>
      </dgm:prSet>
      <dgm:spPr/>
      <dgm:t>
        <a:bodyPr/>
        <a:lstStyle/>
        <a:p>
          <a:endParaRPr lang="en-US"/>
        </a:p>
      </dgm:t>
    </dgm:pt>
    <dgm:pt modelId="{CA18DB05-38C6-4E2D-9C2C-6A4CFCD0C8AE}" type="pres">
      <dgm:prSet presAssocID="{74ABF003-643E-44A8-82F3-9B0130CBEB11}" presName="node" presStyleLbl="node1" presStyleIdx="0" presStyleCnt="4">
        <dgm:presLayoutVars>
          <dgm:bulletEnabled val="1"/>
        </dgm:presLayoutVars>
      </dgm:prSet>
      <dgm:spPr/>
      <dgm:t>
        <a:bodyPr/>
        <a:lstStyle/>
        <a:p>
          <a:endParaRPr lang="en-US"/>
        </a:p>
      </dgm:t>
    </dgm:pt>
    <dgm:pt modelId="{40DFCA04-374F-4BF3-99D9-FA14A4A23C85}" type="pres">
      <dgm:prSet presAssocID="{0A644E7B-2299-4C65-88EE-62BAFCFD1DCE}" presName="sibTrans" presStyleCnt="0"/>
      <dgm:spPr/>
      <dgm:t>
        <a:bodyPr/>
        <a:lstStyle/>
        <a:p>
          <a:endParaRPr lang="en-US"/>
        </a:p>
      </dgm:t>
    </dgm:pt>
    <dgm:pt modelId="{C91AD52E-F697-4409-A4E6-BF0090C3CBF2}" type="pres">
      <dgm:prSet presAssocID="{E3EC4DE5-5B0E-433A-A1D4-140E2BF2984D}" presName="node" presStyleLbl="node1" presStyleIdx="1" presStyleCnt="4">
        <dgm:presLayoutVars>
          <dgm:bulletEnabled val="1"/>
        </dgm:presLayoutVars>
      </dgm:prSet>
      <dgm:spPr/>
      <dgm:t>
        <a:bodyPr/>
        <a:lstStyle/>
        <a:p>
          <a:endParaRPr lang="en-US"/>
        </a:p>
      </dgm:t>
    </dgm:pt>
    <dgm:pt modelId="{C458032B-5DF6-418B-AFD6-F628277E2895}" type="pres">
      <dgm:prSet presAssocID="{25850BB3-5CC3-4513-A5A8-E0D250AAF313}" presName="sibTrans" presStyleCnt="0"/>
      <dgm:spPr/>
      <dgm:t>
        <a:bodyPr/>
        <a:lstStyle/>
        <a:p>
          <a:endParaRPr lang="en-US"/>
        </a:p>
      </dgm:t>
    </dgm:pt>
    <dgm:pt modelId="{759049F0-0FAB-4B9F-B401-083BC854D484}" type="pres">
      <dgm:prSet presAssocID="{77450187-93E0-49EE-B4A8-9C8A400CD928}" presName="node" presStyleLbl="node1" presStyleIdx="2" presStyleCnt="4">
        <dgm:presLayoutVars>
          <dgm:bulletEnabled val="1"/>
        </dgm:presLayoutVars>
      </dgm:prSet>
      <dgm:spPr/>
      <dgm:t>
        <a:bodyPr/>
        <a:lstStyle/>
        <a:p>
          <a:endParaRPr lang="en-US"/>
        </a:p>
      </dgm:t>
    </dgm:pt>
    <dgm:pt modelId="{5252DF02-F076-4EF6-9809-BA462DD1442E}" type="pres">
      <dgm:prSet presAssocID="{328AAE6E-1FE5-4FF8-A9AE-A400DF4A0B1A}" presName="sibTrans" presStyleCnt="0"/>
      <dgm:spPr/>
      <dgm:t>
        <a:bodyPr/>
        <a:lstStyle/>
        <a:p>
          <a:endParaRPr lang="en-US"/>
        </a:p>
      </dgm:t>
    </dgm:pt>
    <dgm:pt modelId="{145C438C-72FC-44B2-AA83-237A556AEF9F}" type="pres">
      <dgm:prSet presAssocID="{376A0291-225D-4753-A4F5-5933632A0A14}" presName="node" presStyleLbl="node1" presStyleIdx="3" presStyleCnt="4">
        <dgm:presLayoutVars>
          <dgm:bulletEnabled val="1"/>
        </dgm:presLayoutVars>
      </dgm:prSet>
      <dgm:spPr/>
      <dgm:t>
        <a:bodyPr/>
        <a:lstStyle/>
        <a:p>
          <a:endParaRPr lang="en-US"/>
        </a:p>
      </dgm:t>
    </dgm:pt>
  </dgm:ptLst>
  <dgm:cxnLst>
    <dgm:cxn modelId="{BACD9449-92D5-4BDB-A400-5F2561EA4EAB}" type="presOf" srcId="{376A0291-225D-4753-A4F5-5933632A0A14}" destId="{145C438C-72FC-44B2-AA83-237A556AEF9F}" srcOrd="0" destOrd="0" presId="urn:microsoft.com/office/officeart/2005/8/layout/hList6"/>
    <dgm:cxn modelId="{3570D7ED-B2A7-43E2-B2B5-32873A0C2C53}" srcId="{066740B2-E39A-454C-9F34-1F105CDFF9D2}" destId="{E3EC4DE5-5B0E-433A-A1D4-140E2BF2984D}" srcOrd="1" destOrd="0" parTransId="{3E64F30B-6817-49C7-8073-F8B256C143D5}" sibTransId="{25850BB3-5CC3-4513-A5A8-E0D250AAF313}"/>
    <dgm:cxn modelId="{86ECA5A9-8194-4B2D-BB7C-4C035C8D8020}" srcId="{066740B2-E39A-454C-9F34-1F105CDFF9D2}" destId="{74ABF003-643E-44A8-82F3-9B0130CBEB11}" srcOrd="0" destOrd="0" parTransId="{1E7EBDB0-1888-4E54-85E2-E4C9688A2597}" sibTransId="{0A644E7B-2299-4C65-88EE-62BAFCFD1DCE}"/>
    <dgm:cxn modelId="{81AF4048-D377-48DB-B747-00B721EB4520}" type="presOf" srcId="{74ABF003-643E-44A8-82F3-9B0130CBEB11}" destId="{CA18DB05-38C6-4E2D-9C2C-6A4CFCD0C8AE}" srcOrd="0" destOrd="0" presId="urn:microsoft.com/office/officeart/2005/8/layout/hList6"/>
    <dgm:cxn modelId="{E783F751-F251-4172-A7E1-6F91E6DFFB08}" type="presOf" srcId="{066740B2-E39A-454C-9F34-1F105CDFF9D2}" destId="{D0F13DF7-69A7-4E9E-88F6-8ED4930EFCE9}" srcOrd="0" destOrd="0" presId="urn:microsoft.com/office/officeart/2005/8/layout/hList6"/>
    <dgm:cxn modelId="{F963B0A8-F270-4DBF-9DBC-80B3CA616269}" srcId="{066740B2-E39A-454C-9F34-1F105CDFF9D2}" destId="{376A0291-225D-4753-A4F5-5933632A0A14}" srcOrd="3" destOrd="0" parTransId="{E898A7C8-0E2D-4953-9F04-40B6E8E21BB8}" sibTransId="{F3578164-0904-49D0-B23A-460B88A8DEDA}"/>
    <dgm:cxn modelId="{F1495B03-86D4-4CF0-9BE2-1A1F0DA87F0A}" srcId="{066740B2-E39A-454C-9F34-1F105CDFF9D2}" destId="{77450187-93E0-49EE-B4A8-9C8A400CD928}" srcOrd="2" destOrd="0" parTransId="{C50339BC-B0BD-4B36-B514-3FC3C732520B}" sibTransId="{328AAE6E-1FE5-4FF8-A9AE-A400DF4A0B1A}"/>
    <dgm:cxn modelId="{1C277413-C79F-4BA5-B588-975C40AEECC8}" type="presOf" srcId="{E3EC4DE5-5B0E-433A-A1D4-140E2BF2984D}" destId="{C91AD52E-F697-4409-A4E6-BF0090C3CBF2}" srcOrd="0" destOrd="0" presId="urn:microsoft.com/office/officeart/2005/8/layout/hList6"/>
    <dgm:cxn modelId="{AAF73138-7D64-429D-8E52-AA5FE6F83489}" type="presOf" srcId="{77450187-93E0-49EE-B4A8-9C8A400CD928}" destId="{759049F0-0FAB-4B9F-B401-083BC854D484}" srcOrd="0" destOrd="0" presId="urn:microsoft.com/office/officeart/2005/8/layout/hList6"/>
    <dgm:cxn modelId="{9BCE7BD8-8948-4C91-A7B5-66DE8DAC5D57}" type="presParOf" srcId="{D0F13DF7-69A7-4E9E-88F6-8ED4930EFCE9}" destId="{CA18DB05-38C6-4E2D-9C2C-6A4CFCD0C8AE}" srcOrd="0" destOrd="0" presId="urn:microsoft.com/office/officeart/2005/8/layout/hList6"/>
    <dgm:cxn modelId="{EABED128-611E-4940-88E4-E3B75434C511}" type="presParOf" srcId="{D0F13DF7-69A7-4E9E-88F6-8ED4930EFCE9}" destId="{40DFCA04-374F-4BF3-99D9-FA14A4A23C85}" srcOrd="1" destOrd="0" presId="urn:microsoft.com/office/officeart/2005/8/layout/hList6"/>
    <dgm:cxn modelId="{9BEE0B51-6B0C-4539-A5BA-5C493F84F818}" type="presParOf" srcId="{D0F13DF7-69A7-4E9E-88F6-8ED4930EFCE9}" destId="{C91AD52E-F697-4409-A4E6-BF0090C3CBF2}" srcOrd="2" destOrd="0" presId="urn:microsoft.com/office/officeart/2005/8/layout/hList6"/>
    <dgm:cxn modelId="{F6103A06-2AC8-4A1E-9750-40E72FAE2496}" type="presParOf" srcId="{D0F13DF7-69A7-4E9E-88F6-8ED4930EFCE9}" destId="{C458032B-5DF6-418B-AFD6-F628277E2895}" srcOrd="3" destOrd="0" presId="urn:microsoft.com/office/officeart/2005/8/layout/hList6"/>
    <dgm:cxn modelId="{9F217BAC-8A80-4006-ABD0-E0A7F8208524}" type="presParOf" srcId="{D0F13DF7-69A7-4E9E-88F6-8ED4930EFCE9}" destId="{759049F0-0FAB-4B9F-B401-083BC854D484}" srcOrd="4" destOrd="0" presId="urn:microsoft.com/office/officeart/2005/8/layout/hList6"/>
    <dgm:cxn modelId="{B1B2B5D7-F189-4D72-80AB-081F691FF49F}" type="presParOf" srcId="{D0F13DF7-69A7-4E9E-88F6-8ED4930EFCE9}" destId="{5252DF02-F076-4EF6-9809-BA462DD1442E}" srcOrd="5" destOrd="0" presId="urn:microsoft.com/office/officeart/2005/8/layout/hList6"/>
    <dgm:cxn modelId="{20D9998D-439F-4C19-B492-504AD0CC54DB}" type="presParOf" srcId="{D0F13DF7-69A7-4E9E-88F6-8ED4930EFCE9}" destId="{145C438C-72FC-44B2-AA83-237A556AEF9F}" srcOrd="6"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18DB05-38C6-4E2D-9C2C-6A4CFCD0C8AE}">
      <dsp:nvSpPr>
        <dsp:cNvPr id="0" name=""/>
        <dsp:cNvSpPr/>
      </dsp:nvSpPr>
      <dsp:spPr>
        <a:xfrm rot="16200000">
          <a:off x="-969375" y="971154"/>
          <a:ext cx="3688407" cy="1746097"/>
        </a:xfrm>
        <a:prstGeom prst="flowChartManualOperati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ctr" anchorCtr="0">
          <a:noAutofit/>
        </a:bodyPr>
        <a:lstStyle/>
        <a:p>
          <a:pPr lvl="0" algn="l" defTabSz="711200">
            <a:lnSpc>
              <a:spcPct val="90000"/>
            </a:lnSpc>
            <a:spcBef>
              <a:spcPct val="0"/>
            </a:spcBef>
            <a:spcAft>
              <a:spcPct val="35000"/>
            </a:spcAft>
          </a:pPr>
          <a:r>
            <a:rPr lang="en-US" sz="1600" b="1" kern="1200" dirty="0" smtClean="0">
              <a:effectLst/>
              <a:latin typeface="Segoe UI Semilight" panose="020B0402040204020203" pitchFamily="34" charset="0"/>
              <a:cs typeface="Segoe UI Semilight" panose="020B0402040204020203" pitchFamily="34" charset="0"/>
            </a:rPr>
            <a:t>In our businesses we count with very few trainers by profession*</a:t>
          </a:r>
        </a:p>
      </dsp:txBody>
      <dsp:txXfrm rot="5400000">
        <a:off x="1780" y="737680"/>
        <a:ext cx="1746097" cy="2213045"/>
      </dsp:txXfrm>
    </dsp:sp>
    <dsp:sp modelId="{C91AD52E-F697-4409-A4E6-BF0090C3CBF2}">
      <dsp:nvSpPr>
        <dsp:cNvPr id="0" name=""/>
        <dsp:cNvSpPr/>
      </dsp:nvSpPr>
      <dsp:spPr>
        <a:xfrm rot="16200000">
          <a:off x="907678" y="971154"/>
          <a:ext cx="3688407" cy="1746097"/>
        </a:xfrm>
        <a:prstGeom prst="flowChartManualOperati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ctr" anchorCtr="0">
          <a:noAutofit/>
        </a:bodyPr>
        <a:lstStyle/>
        <a:p>
          <a:pPr lvl="0" algn="l" defTabSz="711200">
            <a:lnSpc>
              <a:spcPct val="90000"/>
            </a:lnSpc>
            <a:spcBef>
              <a:spcPct val="0"/>
            </a:spcBef>
            <a:spcAft>
              <a:spcPct val="35000"/>
            </a:spcAft>
          </a:pPr>
          <a:r>
            <a:rPr lang="en-US" sz="1600" b="1" kern="1200" noProof="0" dirty="0" smtClean="0">
              <a:effectLst/>
              <a:latin typeface="Segoe UI Semilight" panose="020B0402040204020203" pitchFamily="34" charset="0"/>
              <a:cs typeface="Segoe UI Semilight" panose="020B0402040204020203" pitchFamily="34" charset="0"/>
            </a:rPr>
            <a:t>A common practice is to use employees with high subject knowledge to train our workforce</a:t>
          </a:r>
          <a:endParaRPr lang="en-US" sz="1600" b="1" kern="1200" noProof="0" dirty="0">
            <a:effectLst/>
            <a:latin typeface="Segoe UI Semilight" panose="020B0402040204020203" pitchFamily="34" charset="0"/>
            <a:cs typeface="Segoe UI Semilight" panose="020B0402040204020203" pitchFamily="34" charset="0"/>
          </a:endParaRPr>
        </a:p>
      </dsp:txBody>
      <dsp:txXfrm rot="5400000">
        <a:off x="1878833" y="737680"/>
        <a:ext cx="1746097" cy="2213045"/>
      </dsp:txXfrm>
    </dsp:sp>
    <dsp:sp modelId="{759049F0-0FAB-4B9F-B401-083BC854D484}">
      <dsp:nvSpPr>
        <dsp:cNvPr id="0" name=""/>
        <dsp:cNvSpPr/>
      </dsp:nvSpPr>
      <dsp:spPr>
        <a:xfrm rot="16200000">
          <a:off x="2784733" y="971154"/>
          <a:ext cx="3688407" cy="1746097"/>
        </a:xfrm>
        <a:prstGeom prst="flowChartManualOperati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ctr" anchorCtr="0">
          <a:noAutofit/>
        </a:bodyPr>
        <a:lstStyle/>
        <a:p>
          <a:pPr lvl="0" algn="l" defTabSz="711200">
            <a:lnSpc>
              <a:spcPct val="90000"/>
            </a:lnSpc>
            <a:spcBef>
              <a:spcPct val="0"/>
            </a:spcBef>
            <a:spcAft>
              <a:spcPct val="35000"/>
            </a:spcAft>
          </a:pPr>
          <a:r>
            <a:rPr lang="en-US" sz="1600" b="1" kern="1200" dirty="0" smtClean="0">
              <a:effectLst/>
              <a:latin typeface="Segoe UI Semilight" panose="020B0402040204020203" pitchFamily="34" charset="0"/>
              <a:cs typeface="Segoe UI Semilight" panose="020B0402040204020203" pitchFamily="34" charset="0"/>
            </a:rPr>
            <a:t>For many trainers using Tools to help the training deployment is not even an option</a:t>
          </a:r>
        </a:p>
      </dsp:txBody>
      <dsp:txXfrm rot="5400000">
        <a:off x="3755888" y="737680"/>
        <a:ext cx="1746097" cy="2213045"/>
      </dsp:txXfrm>
    </dsp:sp>
    <dsp:sp modelId="{145C438C-72FC-44B2-AA83-237A556AEF9F}">
      <dsp:nvSpPr>
        <dsp:cNvPr id="0" name=""/>
        <dsp:cNvSpPr/>
      </dsp:nvSpPr>
      <dsp:spPr>
        <a:xfrm rot="16200000">
          <a:off x="4661787" y="971154"/>
          <a:ext cx="3688407" cy="1746097"/>
        </a:xfrm>
        <a:prstGeom prst="flowChartManualOperati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ctr" anchorCtr="0">
          <a:noAutofit/>
        </a:bodyPr>
        <a:lstStyle/>
        <a:p>
          <a:pPr lvl="0" algn="l" defTabSz="711200">
            <a:lnSpc>
              <a:spcPct val="90000"/>
            </a:lnSpc>
            <a:spcBef>
              <a:spcPct val="0"/>
            </a:spcBef>
            <a:spcAft>
              <a:spcPct val="35000"/>
            </a:spcAft>
          </a:pPr>
          <a:r>
            <a:rPr lang="en-US" sz="1600" b="1" kern="1200" dirty="0" smtClean="0">
              <a:effectLst/>
              <a:latin typeface="Segoe UI Semilight" panose="020B0402040204020203" pitchFamily="34" charset="0"/>
              <a:cs typeface="Segoe UI Semilight" panose="020B0402040204020203" pitchFamily="34" charset="0"/>
            </a:rPr>
            <a:t>How are local trainers aligning training with business goals</a:t>
          </a:r>
          <a:r>
            <a:rPr lang="es-ES" sz="1600" b="1" kern="1200" dirty="0" smtClean="0">
              <a:effectLst/>
              <a:latin typeface="Segoe UI Semilight" panose="020B0402040204020203" pitchFamily="34" charset="0"/>
              <a:cs typeface="Segoe UI Semilight" panose="020B0402040204020203" pitchFamily="34" charset="0"/>
            </a:rPr>
            <a:t>?</a:t>
          </a:r>
          <a:r>
            <a:rPr lang="en-US" sz="1600" b="1" kern="1200" dirty="0" smtClean="0">
              <a:effectLst/>
              <a:latin typeface="Segoe UI Semilight" panose="020B0402040204020203" pitchFamily="34" charset="0"/>
              <a:cs typeface="Segoe UI Semilight" panose="020B0402040204020203" pitchFamily="34" charset="0"/>
            </a:rPr>
            <a:t/>
          </a:r>
          <a:br>
            <a:rPr lang="en-US" sz="1600" b="1" kern="1200" dirty="0" smtClean="0">
              <a:effectLst/>
              <a:latin typeface="Segoe UI Semilight" panose="020B0402040204020203" pitchFamily="34" charset="0"/>
              <a:cs typeface="Segoe UI Semilight" panose="020B0402040204020203" pitchFamily="34" charset="0"/>
            </a:rPr>
          </a:br>
          <a:endParaRPr lang="en-US" sz="1600" b="1" kern="1200" dirty="0">
            <a:effectLst/>
            <a:latin typeface="Segoe UI Semilight" panose="020B0402040204020203" pitchFamily="34" charset="0"/>
            <a:cs typeface="Segoe UI Semilight" panose="020B0402040204020203" pitchFamily="34" charset="0"/>
          </a:endParaRPr>
        </a:p>
      </dsp:txBody>
      <dsp:txXfrm rot="5400000">
        <a:off x="5632942" y="737680"/>
        <a:ext cx="1746097" cy="2213045"/>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bwMode="auto">
          <a:xfrm>
            <a:off x="0" y="1"/>
            <a:ext cx="2945659" cy="496332"/>
          </a:xfrm>
          <a:prstGeom prst="rect">
            <a:avLst/>
          </a:prstGeom>
          <a:noFill/>
          <a:ln w="9525">
            <a:noFill/>
            <a:miter lim="800000"/>
            <a:headEnd/>
            <a:tailEnd/>
          </a:ln>
          <a:effectLst/>
        </p:spPr>
        <p:txBody>
          <a:bodyPr vert="horz" wrap="square" lIns="95562" tIns="47781" rIns="95562" bIns="47781" numCol="1" anchor="t" anchorCtr="0" compatLnSpc="1">
            <a:prstTxWarp prst="textNoShape">
              <a:avLst/>
            </a:prstTxWarp>
          </a:bodyPr>
          <a:lstStyle>
            <a:lvl1pPr>
              <a:defRPr sz="1300"/>
            </a:lvl1pPr>
          </a:lstStyle>
          <a:p>
            <a:pPr>
              <a:defRPr/>
            </a:pPr>
            <a:endParaRPr lang="it-IT"/>
          </a:p>
        </p:txBody>
      </p:sp>
      <p:sp>
        <p:nvSpPr>
          <p:cNvPr id="54275" name="Rectangle 3"/>
          <p:cNvSpPr>
            <a:spLocks noGrp="1" noChangeArrowheads="1"/>
          </p:cNvSpPr>
          <p:nvPr>
            <p:ph type="dt" sz="quarter" idx="1"/>
          </p:nvPr>
        </p:nvSpPr>
        <p:spPr bwMode="auto">
          <a:xfrm>
            <a:off x="3850443" y="1"/>
            <a:ext cx="2945659" cy="496332"/>
          </a:xfrm>
          <a:prstGeom prst="rect">
            <a:avLst/>
          </a:prstGeom>
          <a:noFill/>
          <a:ln w="9525">
            <a:noFill/>
            <a:miter lim="800000"/>
            <a:headEnd/>
            <a:tailEnd/>
          </a:ln>
          <a:effectLst/>
        </p:spPr>
        <p:txBody>
          <a:bodyPr vert="horz" wrap="square" lIns="95562" tIns="47781" rIns="95562" bIns="47781" numCol="1" anchor="t" anchorCtr="0" compatLnSpc="1">
            <a:prstTxWarp prst="textNoShape">
              <a:avLst/>
            </a:prstTxWarp>
          </a:bodyPr>
          <a:lstStyle>
            <a:lvl1pPr algn="r">
              <a:defRPr sz="1300"/>
            </a:lvl1pPr>
          </a:lstStyle>
          <a:p>
            <a:pPr>
              <a:defRPr/>
            </a:pPr>
            <a:fld id="{5C0EAFE9-D496-42F4-828E-B7798A07F6C7}" type="datetimeFigureOut">
              <a:rPr lang="it-IT"/>
              <a:pPr>
                <a:defRPr/>
              </a:pPr>
              <a:t>15/01/2015</a:t>
            </a:fld>
            <a:endParaRPr lang="it-IT"/>
          </a:p>
        </p:txBody>
      </p:sp>
      <p:sp>
        <p:nvSpPr>
          <p:cNvPr id="54276" name="Rectangle 4"/>
          <p:cNvSpPr>
            <a:spLocks noGrp="1" noChangeArrowheads="1"/>
          </p:cNvSpPr>
          <p:nvPr>
            <p:ph type="ftr" sz="quarter" idx="2"/>
          </p:nvPr>
        </p:nvSpPr>
        <p:spPr bwMode="auto">
          <a:xfrm>
            <a:off x="0" y="9428584"/>
            <a:ext cx="2945659" cy="496332"/>
          </a:xfrm>
          <a:prstGeom prst="rect">
            <a:avLst/>
          </a:prstGeom>
          <a:noFill/>
          <a:ln w="9525">
            <a:noFill/>
            <a:miter lim="800000"/>
            <a:headEnd/>
            <a:tailEnd/>
          </a:ln>
          <a:effectLst/>
        </p:spPr>
        <p:txBody>
          <a:bodyPr vert="horz" wrap="square" lIns="95562" tIns="47781" rIns="95562" bIns="47781" numCol="1" anchor="b" anchorCtr="0" compatLnSpc="1">
            <a:prstTxWarp prst="textNoShape">
              <a:avLst/>
            </a:prstTxWarp>
          </a:bodyPr>
          <a:lstStyle>
            <a:lvl1pPr>
              <a:defRPr sz="1300"/>
            </a:lvl1pPr>
          </a:lstStyle>
          <a:p>
            <a:pPr>
              <a:defRPr/>
            </a:pPr>
            <a:endParaRPr lang="it-IT"/>
          </a:p>
        </p:txBody>
      </p:sp>
      <p:sp>
        <p:nvSpPr>
          <p:cNvPr id="54277" name="Rectangle 5"/>
          <p:cNvSpPr>
            <a:spLocks noGrp="1" noChangeArrowheads="1"/>
          </p:cNvSpPr>
          <p:nvPr>
            <p:ph type="sldNum" sz="quarter" idx="3"/>
          </p:nvPr>
        </p:nvSpPr>
        <p:spPr bwMode="auto">
          <a:xfrm>
            <a:off x="3850443" y="9428584"/>
            <a:ext cx="2945659" cy="496332"/>
          </a:xfrm>
          <a:prstGeom prst="rect">
            <a:avLst/>
          </a:prstGeom>
          <a:noFill/>
          <a:ln w="9525">
            <a:noFill/>
            <a:miter lim="800000"/>
            <a:headEnd/>
            <a:tailEnd/>
          </a:ln>
          <a:effectLst/>
        </p:spPr>
        <p:txBody>
          <a:bodyPr vert="horz" wrap="square" lIns="95562" tIns="47781" rIns="95562" bIns="47781" numCol="1" anchor="b" anchorCtr="0" compatLnSpc="1">
            <a:prstTxWarp prst="textNoShape">
              <a:avLst/>
            </a:prstTxWarp>
          </a:bodyPr>
          <a:lstStyle>
            <a:lvl1pPr algn="r">
              <a:defRPr sz="1300"/>
            </a:lvl1pPr>
          </a:lstStyle>
          <a:p>
            <a:pPr>
              <a:defRPr/>
            </a:pPr>
            <a:fld id="{94495D32-11E3-4F4E-B6B0-A9E9F20A34A0}" type="slidenum">
              <a:rPr lang="it-IT"/>
              <a:pPr>
                <a:defRPr/>
              </a:pPr>
              <a:t>‹Nº›</a:t>
            </a:fld>
            <a:endParaRPr lang="it-IT"/>
          </a:p>
        </p:txBody>
      </p:sp>
    </p:spTree>
    <p:extLst>
      <p:ext uri="{BB962C8B-B14F-4D97-AF65-F5344CB8AC3E}">
        <p14:creationId xmlns:p14="http://schemas.microsoft.com/office/powerpoint/2010/main" val="26863481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6332"/>
          </a:xfrm>
          <a:prstGeom prst="rect">
            <a:avLst/>
          </a:prstGeom>
        </p:spPr>
        <p:txBody>
          <a:bodyPr vert="horz" lIns="95562" tIns="47781" rIns="95562" bIns="47781" rtlCol="0"/>
          <a:lstStyle>
            <a:lvl1pPr algn="l" fontAlgn="auto">
              <a:spcBef>
                <a:spcPts val="0"/>
              </a:spcBef>
              <a:spcAft>
                <a:spcPts val="0"/>
              </a:spcAft>
              <a:defRPr sz="1300">
                <a:latin typeface="+mn-lt"/>
                <a:ea typeface="+mn-ea"/>
                <a:cs typeface="+mn-cs"/>
              </a:defRPr>
            </a:lvl1pPr>
          </a:lstStyle>
          <a:p>
            <a:pPr>
              <a:defRPr/>
            </a:pPr>
            <a:endParaRPr lang="en-US"/>
          </a:p>
        </p:txBody>
      </p:sp>
      <p:sp>
        <p:nvSpPr>
          <p:cNvPr id="3" name="Date Placeholder 2"/>
          <p:cNvSpPr>
            <a:spLocks noGrp="1"/>
          </p:cNvSpPr>
          <p:nvPr>
            <p:ph type="dt" idx="1"/>
          </p:nvPr>
        </p:nvSpPr>
        <p:spPr>
          <a:xfrm>
            <a:off x="3850443" y="1"/>
            <a:ext cx="2945659" cy="496332"/>
          </a:xfrm>
          <a:prstGeom prst="rect">
            <a:avLst/>
          </a:prstGeom>
        </p:spPr>
        <p:txBody>
          <a:bodyPr vert="horz" lIns="95562" tIns="47781" rIns="95562" bIns="47781" rtlCol="0"/>
          <a:lstStyle>
            <a:lvl1pPr algn="r" fontAlgn="auto">
              <a:spcBef>
                <a:spcPts val="0"/>
              </a:spcBef>
              <a:spcAft>
                <a:spcPts val="0"/>
              </a:spcAft>
              <a:defRPr sz="1300">
                <a:latin typeface="+mn-lt"/>
                <a:ea typeface="+mn-ea"/>
                <a:cs typeface="+mn-cs"/>
              </a:defRPr>
            </a:lvl1pPr>
          </a:lstStyle>
          <a:p>
            <a:pPr>
              <a:defRPr/>
            </a:pPr>
            <a:fld id="{B23E811E-FC13-4148-9D36-A64F7A5DA1A9}" type="datetimeFigureOut">
              <a:rPr lang="en-US"/>
              <a:pPr>
                <a:defRPr/>
              </a:pPr>
              <a:t>1/15/2015</a:t>
            </a:fld>
            <a:endParaRPr lang="en-US"/>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5562" tIns="47781" rIns="95562" bIns="47781" rtlCol="0" anchor="ctr"/>
          <a:lstStyle/>
          <a:p>
            <a:pPr lvl="0"/>
            <a:endParaRPr lang="en-US" noProof="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5562" tIns="47781" rIns="95562" bIns="47781"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9428584"/>
            <a:ext cx="2945659" cy="496332"/>
          </a:xfrm>
          <a:prstGeom prst="rect">
            <a:avLst/>
          </a:prstGeom>
        </p:spPr>
        <p:txBody>
          <a:bodyPr vert="horz" lIns="95562" tIns="47781" rIns="95562" bIns="47781" rtlCol="0" anchor="b"/>
          <a:lstStyle>
            <a:lvl1pPr algn="l" fontAlgn="auto">
              <a:spcBef>
                <a:spcPts val="0"/>
              </a:spcBef>
              <a:spcAft>
                <a:spcPts val="0"/>
              </a:spcAft>
              <a:defRPr sz="13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50443" y="9428584"/>
            <a:ext cx="2945659" cy="496332"/>
          </a:xfrm>
          <a:prstGeom prst="rect">
            <a:avLst/>
          </a:prstGeom>
        </p:spPr>
        <p:txBody>
          <a:bodyPr vert="horz" lIns="95562" tIns="47781" rIns="95562" bIns="47781" rtlCol="0" anchor="b"/>
          <a:lstStyle>
            <a:lvl1pPr algn="r" fontAlgn="auto">
              <a:spcBef>
                <a:spcPts val="0"/>
              </a:spcBef>
              <a:spcAft>
                <a:spcPts val="0"/>
              </a:spcAft>
              <a:defRPr sz="1300">
                <a:latin typeface="+mn-lt"/>
                <a:ea typeface="+mn-ea"/>
                <a:cs typeface="+mn-cs"/>
              </a:defRPr>
            </a:lvl1pPr>
          </a:lstStyle>
          <a:p>
            <a:pPr>
              <a:defRPr/>
            </a:pPr>
            <a:fld id="{D4E5F811-C4F2-49DB-8E50-1EF9288AC389}" type="slidenum">
              <a:rPr lang="en-US"/>
              <a:pPr>
                <a:defRPr/>
              </a:pPr>
              <a:t>‹Nº›</a:t>
            </a:fld>
            <a:endParaRPr lang="en-US"/>
          </a:p>
        </p:txBody>
      </p:sp>
    </p:spTree>
    <p:extLst>
      <p:ext uri="{BB962C8B-B14F-4D97-AF65-F5344CB8AC3E}">
        <p14:creationId xmlns:p14="http://schemas.microsoft.com/office/powerpoint/2010/main" val="8421489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Ask for</a:t>
            </a:r>
            <a:r>
              <a:rPr lang="en-US" baseline="0" dirty="0" smtClean="0"/>
              <a:t> the presence of the presenters:</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pPr marL="171450" marR="0" indent="-171450" algn="l" defTabSz="914400" rtl="0" eaLnBrk="1" fontAlgn="base" latinLnBrk="0" hangingPunct="1">
              <a:lnSpc>
                <a:spcPct val="100000"/>
              </a:lnSpc>
              <a:spcBef>
                <a:spcPct val="30000"/>
              </a:spcBef>
              <a:spcAft>
                <a:spcPct val="0"/>
              </a:spcAft>
              <a:buClrTx/>
              <a:buSzTx/>
              <a:buFontTx/>
              <a:buChar char="-"/>
              <a:tabLst/>
              <a:defRPr/>
            </a:pPr>
            <a:r>
              <a:rPr lang="en-US" baseline="0" dirty="0" smtClean="0"/>
              <a:t>Carlos Herrer</a:t>
            </a:r>
          </a:p>
          <a:p>
            <a:pPr marL="171450" marR="0" indent="-171450" algn="l" defTabSz="914400" rtl="0" eaLnBrk="1" fontAlgn="base" latinLnBrk="0" hangingPunct="1">
              <a:lnSpc>
                <a:spcPct val="100000"/>
              </a:lnSpc>
              <a:spcBef>
                <a:spcPct val="30000"/>
              </a:spcBef>
              <a:spcAft>
                <a:spcPct val="0"/>
              </a:spcAft>
              <a:buClrTx/>
              <a:buSzTx/>
              <a:buFontTx/>
              <a:buChar char="-"/>
              <a:tabLst/>
              <a:defRPr/>
            </a:pPr>
            <a:r>
              <a:rPr lang="en-US" baseline="0" dirty="0" smtClean="0"/>
              <a:t>Usman Muhammad (or Nick)</a:t>
            </a:r>
          </a:p>
          <a:p>
            <a:pPr marL="171450" marR="0" indent="-171450" algn="l" defTabSz="914400" rtl="0" eaLnBrk="1" fontAlgn="base" latinLnBrk="0" hangingPunct="1">
              <a:lnSpc>
                <a:spcPct val="100000"/>
              </a:lnSpc>
              <a:spcBef>
                <a:spcPct val="30000"/>
              </a:spcBef>
              <a:spcAft>
                <a:spcPct val="0"/>
              </a:spcAft>
              <a:buClrTx/>
              <a:buSzTx/>
              <a:buFontTx/>
              <a:buChar char="-"/>
              <a:tabLst/>
              <a:defRPr/>
            </a:pPr>
            <a:r>
              <a:rPr lang="en-US" baseline="0" dirty="0" smtClean="0"/>
              <a:t>Alan Hinton</a:t>
            </a:r>
          </a:p>
          <a:p>
            <a:pPr marL="171450" marR="0" indent="-171450" algn="l" defTabSz="914400" rtl="0" eaLnBrk="1" fontAlgn="base" latinLnBrk="0" hangingPunct="1">
              <a:lnSpc>
                <a:spcPct val="100000"/>
              </a:lnSpc>
              <a:spcBef>
                <a:spcPct val="30000"/>
              </a:spcBef>
              <a:spcAft>
                <a:spcPct val="0"/>
              </a:spcAft>
              <a:buClrTx/>
              <a:buSzTx/>
              <a:buFontTx/>
              <a:buChar char="-"/>
              <a:tabLst/>
              <a:defRPr/>
            </a:pPr>
            <a:r>
              <a:rPr lang="en-US" baseline="0" dirty="0" smtClean="0"/>
              <a:t>Morten Pedersen</a:t>
            </a:r>
          </a:p>
          <a:p>
            <a:pPr marL="171450" marR="0" indent="-171450" algn="l" defTabSz="914400" rtl="0" eaLnBrk="1" fontAlgn="base" latinLnBrk="0" hangingPunct="1">
              <a:lnSpc>
                <a:spcPct val="100000"/>
              </a:lnSpc>
              <a:spcBef>
                <a:spcPct val="30000"/>
              </a:spcBef>
              <a:spcAft>
                <a:spcPct val="0"/>
              </a:spcAft>
              <a:buClrTx/>
              <a:buSzTx/>
              <a:buFontTx/>
              <a:buChar char="-"/>
              <a:tabLst/>
              <a:defRPr/>
            </a:pPr>
            <a:r>
              <a:rPr lang="en-US" baseline="0" dirty="0" smtClean="0"/>
              <a:t>Jorge de la Torre</a:t>
            </a:r>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Hell</a:t>
            </a:r>
            <a:r>
              <a:rPr lang="en-US" baseline="0" dirty="0" smtClean="0"/>
              <a:t>o everyone, welcome to our monthly HVAC Product &amp; Technology update call.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This is the first call </a:t>
            </a:r>
            <a:r>
              <a:rPr lang="en-US" baseline="0" dirty="0" smtClean="0"/>
              <a:t>of 2015 so first of all HAPPY NEW YEAR. I hope you enjoyed your Christmas holidays and you </a:t>
            </a:r>
            <a:r>
              <a:rPr lang="en-US" baseline="0" dirty="0" smtClean="0"/>
              <a:t>came back with your batteries recharged</a:t>
            </a:r>
            <a:r>
              <a:rPr lang="en-US" baseline="0" dirty="0" smtClean="0"/>
              <a:t>. Now it’s time to work again!!</a:t>
            </a:r>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It looks like we have a good group of people on the call this morning.  As a reminder if you were not able to get the Lync presentation working, please follow along with the presentation I emailed to you a few minutes ago.  As always please keep you phone on mute as a courtesy to others on the call and we can discuss any questions you might have at the end of our session.</a:t>
            </a:r>
          </a:p>
          <a:p>
            <a:endParaRPr lang="en-US" baseline="0" dirty="0" smtClean="0"/>
          </a:p>
          <a:p>
            <a:r>
              <a:rPr lang="en-US" baseline="0" dirty="0" smtClean="0"/>
              <a:t>We have </a:t>
            </a:r>
            <a:r>
              <a:rPr lang="en-US" baseline="0" dirty="0" smtClean="0"/>
              <a:t>this month several interesting news and topics that </a:t>
            </a:r>
            <a:r>
              <a:rPr lang="en-US" baseline="0" dirty="0" smtClean="0"/>
              <a:t>we </a:t>
            </a:r>
            <a:r>
              <a:rPr lang="en-US" baseline="0" dirty="0" smtClean="0"/>
              <a:t>hope interest you. </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Ok, so let’s go ahead and get into the details for this month…</a:t>
            </a:r>
            <a:endParaRPr lang="en-US" dirty="0" smtClean="0"/>
          </a:p>
          <a:p>
            <a:r>
              <a:rPr lang="en-US" baseline="0" dirty="0" smtClean="0"/>
              <a:t>Let’s get started with the review of the Agenda.</a:t>
            </a:r>
          </a:p>
          <a:p>
            <a:endParaRPr lang="en-US" baseline="0" dirty="0" smtClean="0"/>
          </a:p>
          <a:p>
            <a:r>
              <a:rPr lang="en-US" sz="1400" b="1" baseline="0" dirty="0" smtClean="0"/>
              <a:t>TEL: 91.414.40.75</a:t>
            </a:r>
          </a:p>
          <a:p>
            <a:r>
              <a:rPr lang="en-US" sz="1400" b="1" baseline="0" dirty="0" smtClean="0"/>
              <a:t>Leader: 3220214</a:t>
            </a:r>
          </a:p>
          <a:p>
            <a:r>
              <a:rPr lang="en-US" sz="1400" b="1" baseline="0" dirty="0" smtClean="0"/>
              <a:t>Participant: 7033966</a:t>
            </a:r>
          </a:p>
          <a:p>
            <a:r>
              <a:rPr lang="en-US" sz="1400" b="1" baseline="0" dirty="0" smtClean="0"/>
              <a:t>*4 Mute the participants</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C272A49E-5419-461D-BEC4-5B81642FBFC8}" type="slidenum">
              <a:rPr lang="de-DE" smtClean="0"/>
              <a:pPr>
                <a:defRPr/>
              </a:pPr>
              <a:t>1</a:t>
            </a:fld>
            <a:endParaRPr lang="de-DE"/>
          </a:p>
        </p:txBody>
      </p:sp>
    </p:spTree>
    <p:extLst>
      <p:ext uri="{BB962C8B-B14F-4D97-AF65-F5344CB8AC3E}">
        <p14:creationId xmlns:p14="http://schemas.microsoft.com/office/powerpoint/2010/main" val="17724554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a:defRPr/>
            </a:pPr>
            <a:fld id="{D4E5F811-C4F2-49DB-8E50-1EF9288AC389}" type="slidenum">
              <a:rPr lang="en-US" smtClean="0"/>
              <a:pPr>
                <a:defRPr/>
              </a:pPr>
              <a:t>10</a:t>
            </a:fld>
            <a:endParaRPr lang="en-US"/>
          </a:p>
        </p:txBody>
      </p:sp>
    </p:spTree>
    <p:extLst>
      <p:ext uri="{BB962C8B-B14F-4D97-AF65-F5344CB8AC3E}">
        <p14:creationId xmlns:p14="http://schemas.microsoft.com/office/powerpoint/2010/main" val="254843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a:defRPr/>
            </a:pPr>
            <a:fld id="{D4E5F811-C4F2-49DB-8E50-1EF9288AC389}" type="slidenum">
              <a:rPr lang="en-US" smtClean="0"/>
              <a:pPr>
                <a:defRPr/>
              </a:pPr>
              <a:t>11</a:t>
            </a:fld>
            <a:endParaRPr lang="en-US"/>
          </a:p>
        </p:txBody>
      </p:sp>
    </p:spTree>
    <p:extLst>
      <p:ext uri="{BB962C8B-B14F-4D97-AF65-F5344CB8AC3E}">
        <p14:creationId xmlns:p14="http://schemas.microsoft.com/office/powerpoint/2010/main" val="24187223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a:defRPr/>
            </a:pPr>
            <a:fld id="{D4E5F811-C4F2-49DB-8E50-1EF9288AC389}" type="slidenum">
              <a:rPr lang="en-US" smtClean="0"/>
              <a:pPr>
                <a:defRPr/>
              </a:pPr>
              <a:t>12</a:t>
            </a:fld>
            <a:endParaRPr lang="en-US"/>
          </a:p>
        </p:txBody>
      </p:sp>
    </p:spTree>
    <p:extLst>
      <p:ext uri="{BB962C8B-B14F-4D97-AF65-F5344CB8AC3E}">
        <p14:creationId xmlns:p14="http://schemas.microsoft.com/office/powerpoint/2010/main" val="3001475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a:defRPr/>
            </a:pPr>
            <a:fld id="{D4E5F811-C4F2-49DB-8E50-1EF9288AC389}" type="slidenum">
              <a:rPr lang="en-US" smtClean="0"/>
              <a:pPr>
                <a:defRPr/>
              </a:pPr>
              <a:t>13</a:t>
            </a:fld>
            <a:endParaRPr lang="en-US"/>
          </a:p>
        </p:txBody>
      </p:sp>
    </p:spTree>
    <p:extLst>
      <p:ext uri="{BB962C8B-B14F-4D97-AF65-F5344CB8AC3E}">
        <p14:creationId xmlns:p14="http://schemas.microsoft.com/office/powerpoint/2010/main" val="34628642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CD349511-E709-7945-867F-BBA07E646CBF}" type="slidenum">
              <a:rPr lang="en-US" smtClean="0"/>
              <a:pPr/>
              <a:t>14</a:t>
            </a:fld>
            <a:endParaRPr lang="en-US" dirty="0"/>
          </a:p>
        </p:txBody>
      </p:sp>
    </p:spTree>
    <p:extLst>
      <p:ext uri="{BB962C8B-B14F-4D97-AF65-F5344CB8AC3E}">
        <p14:creationId xmlns:p14="http://schemas.microsoft.com/office/powerpoint/2010/main" val="9992541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7A6C89-534F-43DE-99DC-30D9E0AC0BA8}" type="slidenum">
              <a:rPr lang="de-DE" smtClean="0"/>
              <a:pPr/>
              <a:t>15</a:t>
            </a:fld>
            <a:endParaRPr lang="de-DE"/>
          </a:p>
        </p:txBody>
      </p:sp>
    </p:spTree>
    <p:extLst>
      <p:ext uri="{BB962C8B-B14F-4D97-AF65-F5344CB8AC3E}">
        <p14:creationId xmlns:p14="http://schemas.microsoft.com/office/powerpoint/2010/main" val="29202988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pPr>
              <a:defRPr/>
            </a:pPr>
            <a:fld id="{D4E5F811-C4F2-49DB-8E50-1EF9288AC389}" type="slidenum">
              <a:rPr lang="en-US" smtClean="0"/>
              <a:pPr>
                <a:defRPr/>
              </a:pPr>
              <a:t>16</a:t>
            </a:fld>
            <a:endParaRPr lang="en-US"/>
          </a:p>
        </p:txBody>
      </p:sp>
    </p:spTree>
    <p:extLst>
      <p:ext uri="{BB962C8B-B14F-4D97-AF65-F5344CB8AC3E}">
        <p14:creationId xmlns:p14="http://schemas.microsoft.com/office/powerpoint/2010/main" val="5622366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a:defRPr/>
            </a:pPr>
            <a:fld id="{D4E5F811-C4F2-49DB-8E50-1EF9288AC389}" type="slidenum">
              <a:rPr lang="en-US" smtClean="0"/>
              <a:pPr>
                <a:defRPr/>
              </a:pPr>
              <a:t>17</a:t>
            </a:fld>
            <a:endParaRPr lang="en-US"/>
          </a:p>
        </p:txBody>
      </p:sp>
    </p:spTree>
    <p:extLst>
      <p:ext uri="{BB962C8B-B14F-4D97-AF65-F5344CB8AC3E}">
        <p14:creationId xmlns:p14="http://schemas.microsoft.com/office/powerpoint/2010/main" val="10768192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a:defRPr/>
            </a:pPr>
            <a:fld id="{D4E5F811-C4F2-49DB-8E50-1EF9288AC389}" type="slidenum">
              <a:rPr lang="en-US" smtClean="0"/>
              <a:pPr>
                <a:defRPr/>
              </a:pPr>
              <a:t>18</a:t>
            </a:fld>
            <a:endParaRPr lang="en-US"/>
          </a:p>
        </p:txBody>
      </p:sp>
    </p:spTree>
    <p:extLst>
      <p:ext uri="{BB962C8B-B14F-4D97-AF65-F5344CB8AC3E}">
        <p14:creationId xmlns:p14="http://schemas.microsoft.com/office/powerpoint/2010/main" val="18657214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7A6C89-534F-43DE-99DC-30D9E0AC0BA8}" type="slidenum">
              <a:rPr lang="de-DE" smtClean="0"/>
              <a:pPr/>
              <a:t>19</a:t>
            </a:fld>
            <a:endParaRPr lang="de-DE"/>
          </a:p>
        </p:txBody>
      </p:sp>
    </p:spTree>
    <p:extLst>
      <p:ext uri="{BB962C8B-B14F-4D97-AF65-F5344CB8AC3E}">
        <p14:creationId xmlns:p14="http://schemas.microsoft.com/office/powerpoint/2010/main" val="763229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So on slide</a:t>
            </a:r>
            <a:r>
              <a:rPr lang="en-US" baseline="0" dirty="0" smtClean="0"/>
              <a:t> 2 you will see our list of topics for this month…</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pPr marL="171450" marR="0" indent="-171450" algn="l" defTabSz="914400" rtl="0" eaLnBrk="1" fontAlgn="base" latinLnBrk="0" hangingPunct="1">
              <a:lnSpc>
                <a:spcPct val="100000"/>
              </a:lnSpc>
              <a:spcBef>
                <a:spcPct val="30000"/>
              </a:spcBef>
              <a:spcAft>
                <a:spcPct val="0"/>
              </a:spcAft>
              <a:buClrTx/>
              <a:buSzTx/>
              <a:buFontTx/>
              <a:buChar char="-"/>
              <a:tabLst/>
              <a:defRPr/>
            </a:pPr>
            <a:r>
              <a:rPr lang="en-US" baseline="0" dirty="0" smtClean="0"/>
              <a:t>The first thing that we are going to do is to look at the wrap up of the previous call with the answers of the questions that you have sent to us.</a:t>
            </a:r>
          </a:p>
          <a:p>
            <a:pPr marL="171450" marR="0" indent="-171450" algn="l" defTabSz="914400" rtl="0" eaLnBrk="1" fontAlgn="base" latinLnBrk="0" hangingPunct="1">
              <a:lnSpc>
                <a:spcPct val="100000"/>
              </a:lnSpc>
              <a:spcBef>
                <a:spcPct val="30000"/>
              </a:spcBef>
              <a:spcAft>
                <a:spcPct val="0"/>
              </a:spcAft>
              <a:buClrTx/>
              <a:buSzTx/>
              <a:buFontTx/>
              <a:buChar char="-"/>
              <a:tabLst/>
              <a:defRPr/>
            </a:pPr>
            <a:endParaRPr lang="en-US" baseline="0" dirty="0" smtClean="0"/>
          </a:p>
          <a:p>
            <a:pPr marL="171450" marR="0" indent="-171450" algn="l" defTabSz="914400" rtl="0" eaLnBrk="1" fontAlgn="base" latinLnBrk="0" hangingPunct="1">
              <a:lnSpc>
                <a:spcPct val="100000"/>
              </a:lnSpc>
              <a:spcBef>
                <a:spcPct val="30000"/>
              </a:spcBef>
              <a:spcAft>
                <a:spcPct val="0"/>
              </a:spcAft>
              <a:buClrTx/>
              <a:buSzTx/>
              <a:buFontTx/>
              <a:buChar char="-"/>
              <a:tabLst/>
              <a:defRPr/>
            </a:pPr>
            <a:r>
              <a:rPr lang="en-US" baseline="0" dirty="0" smtClean="0"/>
              <a:t>Then we’ll move to the Product News section where Carlos Herrer will present us some slides about </a:t>
            </a:r>
            <a:r>
              <a:rPr lang="en-US" baseline="0" dirty="0" smtClean="0"/>
              <a:t>a modification on the expansion valves used in Tempo and YCWL. For some models the TEV will not be available. </a:t>
            </a:r>
          </a:p>
          <a:p>
            <a:pPr marL="171450" marR="0" indent="-171450" algn="l" defTabSz="914400" rtl="0" eaLnBrk="1" fontAlgn="base" latinLnBrk="0" hangingPunct="1">
              <a:lnSpc>
                <a:spcPct val="100000"/>
              </a:lnSpc>
              <a:spcBef>
                <a:spcPct val="30000"/>
              </a:spcBef>
              <a:spcAft>
                <a:spcPct val="0"/>
              </a:spcAft>
              <a:buClrTx/>
              <a:buSzTx/>
              <a:buFontTx/>
              <a:buChar char="-"/>
              <a:tabLst/>
              <a:defRPr/>
            </a:pPr>
            <a:r>
              <a:rPr lang="en-US" baseline="0" dirty="0" smtClean="0"/>
              <a:t>Carlos will present as well some news about E-Link accessory. </a:t>
            </a:r>
            <a:endParaRPr lang="en-US" baseline="0" dirty="0" smtClean="0"/>
          </a:p>
          <a:p>
            <a:pPr marL="171450" marR="0" indent="-171450" algn="l" defTabSz="914400" rtl="0" eaLnBrk="1" fontAlgn="base" latinLnBrk="0" hangingPunct="1">
              <a:lnSpc>
                <a:spcPct val="100000"/>
              </a:lnSpc>
              <a:spcBef>
                <a:spcPct val="30000"/>
              </a:spcBef>
              <a:spcAft>
                <a:spcPct val="0"/>
              </a:spcAft>
              <a:buClrTx/>
              <a:buSzTx/>
              <a:buFontTx/>
              <a:buChar char="-"/>
              <a:tabLst/>
              <a:defRPr/>
            </a:pPr>
            <a:r>
              <a:rPr lang="en-US" baseline="0" dirty="0" smtClean="0"/>
              <a:t>We have also a new price list received by Usman and he will do a reminder on this topic</a:t>
            </a:r>
          </a:p>
          <a:p>
            <a:pPr marL="171450" marR="0" indent="-171450" algn="l" defTabSz="914400" rtl="0" eaLnBrk="1" fontAlgn="base" latinLnBrk="0" hangingPunct="1">
              <a:lnSpc>
                <a:spcPct val="100000"/>
              </a:lnSpc>
              <a:spcBef>
                <a:spcPct val="30000"/>
              </a:spcBef>
              <a:spcAft>
                <a:spcPct val="0"/>
              </a:spcAft>
              <a:buClrTx/>
              <a:buSzTx/>
              <a:buFontTx/>
              <a:buChar char="-"/>
              <a:tabLst/>
              <a:defRPr/>
            </a:pPr>
            <a:endParaRPr lang="en-US" baseline="0" dirty="0" smtClean="0"/>
          </a:p>
          <a:p>
            <a:pPr marL="171450" marR="0" indent="-171450" algn="l" defTabSz="914400" rtl="0" eaLnBrk="1" fontAlgn="base" latinLnBrk="0" hangingPunct="1">
              <a:lnSpc>
                <a:spcPct val="100000"/>
              </a:lnSpc>
              <a:spcBef>
                <a:spcPct val="30000"/>
              </a:spcBef>
              <a:spcAft>
                <a:spcPct val="0"/>
              </a:spcAft>
              <a:buClrTx/>
              <a:buSzTx/>
              <a:buFontTx/>
              <a:buChar char="-"/>
              <a:tabLst/>
              <a:defRPr/>
            </a:pPr>
            <a:r>
              <a:rPr lang="en-US" baseline="0" dirty="0" smtClean="0"/>
              <a:t>Another </a:t>
            </a:r>
            <a:r>
              <a:rPr lang="en-US" baseline="0" dirty="0" smtClean="0"/>
              <a:t>points of this section are dedicated to </a:t>
            </a:r>
            <a:r>
              <a:rPr lang="en-US" baseline="0" dirty="0" smtClean="0"/>
              <a:t>the Phase Out of the Gas Rooftop R407C D4IG 360 and 480. We also will comment here the ESI received regarding the Air to Air Systems transfer to </a:t>
            </a:r>
            <a:r>
              <a:rPr lang="en-US" baseline="0" dirty="0" err="1" smtClean="0"/>
              <a:t>Manisa</a:t>
            </a:r>
            <a:r>
              <a:rPr lang="en-US" baseline="0" dirty="0" smtClean="0"/>
              <a:t>.</a:t>
            </a:r>
          </a:p>
          <a:p>
            <a:pPr marL="171450" marR="0" indent="-171450" algn="l" defTabSz="914400" rtl="0" eaLnBrk="1" fontAlgn="base" latinLnBrk="0" hangingPunct="1">
              <a:lnSpc>
                <a:spcPct val="100000"/>
              </a:lnSpc>
              <a:spcBef>
                <a:spcPct val="30000"/>
              </a:spcBef>
              <a:spcAft>
                <a:spcPct val="0"/>
              </a:spcAft>
              <a:buClrTx/>
              <a:buSzTx/>
              <a:buFontTx/>
              <a:buChar char="-"/>
              <a:tabLst/>
              <a:defRPr/>
            </a:pPr>
            <a:endParaRPr lang="en-US" baseline="0" dirty="0" smtClean="0"/>
          </a:p>
          <a:p>
            <a:pPr marL="171450" marR="0" indent="-171450" algn="l" defTabSz="914400" rtl="0" eaLnBrk="1" fontAlgn="base" latinLnBrk="0" hangingPunct="1">
              <a:lnSpc>
                <a:spcPct val="100000"/>
              </a:lnSpc>
              <a:spcBef>
                <a:spcPct val="30000"/>
              </a:spcBef>
              <a:spcAft>
                <a:spcPct val="0"/>
              </a:spcAft>
              <a:buClrTx/>
              <a:buSzTx/>
              <a:buFontTx/>
              <a:buChar char="-"/>
              <a:tabLst/>
              <a:defRPr/>
            </a:pPr>
            <a:r>
              <a:rPr lang="en-US" baseline="0" dirty="0" smtClean="0"/>
              <a:t>Finally, Alan Hinton will update us on the Airsides</a:t>
            </a:r>
          </a:p>
          <a:p>
            <a:pPr marL="171450" marR="0" indent="-171450" algn="l" defTabSz="914400" rtl="0" eaLnBrk="1" fontAlgn="base" latinLnBrk="0" hangingPunct="1">
              <a:lnSpc>
                <a:spcPct val="100000"/>
              </a:lnSpc>
              <a:spcBef>
                <a:spcPct val="30000"/>
              </a:spcBef>
              <a:spcAft>
                <a:spcPct val="0"/>
              </a:spcAft>
              <a:buClrTx/>
              <a:buSzTx/>
              <a:buFontTx/>
              <a:buChar char="-"/>
              <a:tabLst/>
              <a:defRPr/>
            </a:pPr>
            <a:endParaRPr lang="en-US" baseline="0" dirty="0" smtClean="0"/>
          </a:p>
          <a:p>
            <a:pPr marL="171450" marR="0" indent="-171450" algn="l" defTabSz="914400" rtl="0" eaLnBrk="1" fontAlgn="base" latinLnBrk="0" hangingPunct="1">
              <a:lnSpc>
                <a:spcPct val="100000"/>
              </a:lnSpc>
              <a:spcBef>
                <a:spcPct val="30000"/>
              </a:spcBef>
              <a:spcAft>
                <a:spcPct val="0"/>
              </a:spcAft>
              <a:buClrTx/>
              <a:buSzTx/>
              <a:buFontTx/>
              <a:buChar char="-"/>
              <a:tabLst/>
              <a:defRPr/>
            </a:pPr>
            <a:r>
              <a:rPr lang="en-US" baseline="0" dirty="0" smtClean="0"/>
              <a:t>In the next section “MARKETING TOOLS” we have two interesting news for all of you. </a:t>
            </a:r>
          </a:p>
          <a:p>
            <a:pPr marL="628650" marR="0" lvl="1" indent="-171450" algn="l" defTabSz="914400" rtl="0" eaLnBrk="1" fontAlgn="base" latinLnBrk="0" hangingPunct="1">
              <a:lnSpc>
                <a:spcPct val="100000"/>
              </a:lnSpc>
              <a:spcBef>
                <a:spcPct val="30000"/>
              </a:spcBef>
              <a:spcAft>
                <a:spcPct val="0"/>
              </a:spcAft>
              <a:buClrTx/>
              <a:buSzTx/>
              <a:buFontTx/>
              <a:buChar char="-"/>
              <a:tabLst/>
              <a:defRPr/>
            </a:pPr>
            <a:r>
              <a:rPr lang="en-US" baseline="0" dirty="0" smtClean="0"/>
              <a:t>The first one is that the 2015 Commercial &amp; Industrial Catalog is finally completed </a:t>
            </a:r>
          </a:p>
          <a:p>
            <a:pPr marL="628650" marR="0" lvl="1" indent="-171450" algn="l" defTabSz="914400" rtl="0" eaLnBrk="1" fontAlgn="base" latinLnBrk="0" hangingPunct="1">
              <a:lnSpc>
                <a:spcPct val="100000"/>
              </a:lnSpc>
              <a:spcBef>
                <a:spcPct val="30000"/>
              </a:spcBef>
              <a:spcAft>
                <a:spcPct val="0"/>
              </a:spcAft>
              <a:buClrTx/>
              <a:buSzTx/>
              <a:buFontTx/>
              <a:buChar char="-"/>
              <a:tabLst/>
              <a:defRPr/>
            </a:pPr>
            <a:r>
              <a:rPr lang="en-US" baseline="0" dirty="0" smtClean="0"/>
              <a:t>And the other one is that the product line card is also completed and available in Virtual Branch.</a:t>
            </a:r>
          </a:p>
          <a:p>
            <a:pPr marL="628650" marR="0" lvl="1" indent="-171450" algn="l" defTabSz="914400" rtl="0" eaLnBrk="1" fontAlgn="base" latinLnBrk="0" hangingPunct="1">
              <a:lnSpc>
                <a:spcPct val="100000"/>
              </a:lnSpc>
              <a:spcBef>
                <a:spcPct val="30000"/>
              </a:spcBef>
              <a:spcAft>
                <a:spcPct val="0"/>
              </a:spcAft>
              <a:buClrTx/>
              <a:buSzTx/>
              <a:buFontTx/>
              <a:buChar char="-"/>
              <a:tabLst/>
              <a:defRPr/>
            </a:pPr>
            <a:endParaRPr lang="en-US" baseline="0" dirty="0" smtClean="0"/>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lang="en-US" baseline="0" dirty="0" smtClean="0"/>
              <a:t>Then will move to the FAQ section where we will explain a typical question regarding how to do a remote start-stop in an </a:t>
            </a:r>
            <a:r>
              <a:rPr lang="en-US" baseline="0" dirty="0" err="1" smtClean="0"/>
              <a:t>Activa</a:t>
            </a:r>
            <a:r>
              <a:rPr lang="en-US" baseline="0" dirty="0" smtClean="0"/>
              <a:t> Rooftop. We will remind here the product forums that we have available at SharePoint site.</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endParaRPr lang="en-US" baseline="0" dirty="0" smtClean="0"/>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lang="en-US" baseline="0" dirty="0" smtClean="0"/>
              <a:t>After that, Jorge de la Torre, Craig and Alan will update us on Trainings. What training are coming in the next </a:t>
            </a:r>
            <a:r>
              <a:rPr lang="en-US" baseline="0" dirty="0" err="1" smtClean="0"/>
              <a:t>monts</a:t>
            </a:r>
            <a:r>
              <a:rPr lang="en-US" baseline="0" dirty="0" smtClean="0"/>
              <a:t> and also he will present us a new program that is call TRAIN THE TRAINERS.</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endParaRPr lang="en-US" baseline="0" dirty="0" smtClean="0"/>
          </a:p>
          <a:p>
            <a:pPr marL="171450" marR="0" lvl="0" indent="-171450" algn="l" defTabSz="914400" rtl="0" eaLnBrk="1" fontAlgn="base" latinLnBrk="0" hangingPunct="1">
              <a:lnSpc>
                <a:spcPct val="100000"/>
              </a:lnSpc>
              <a:spcBef>
                <a:spcPct val="30000"/>
              </a:spcBef>
              <a:spcAft>
                <a:spcPct val="0"/>
              </a:spcAft>
              <a:buClrTx/>
              <a:buSzTx/>
              <a:buFontTx/>
              <a:buChar char="-"/>
              <a:tabLst/>
              <a:defRPr/>
            </a:pPr>
            <a:endParaRPr lang="en-US" baseline="0" dirty="0" smtClean="0"/>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lang="en-US" baseline="0" dirty="0" smtClean="0"/>
              <a:t>Finally we will dedicate the Trending Topic section to speak about the situation in </a:t>
            </a:r>
            <a:r>
              <a:rPr lang="en-US" baseline="0" dirty="0" err="1" smtClean="0"/>
              <a:t>Manisa</a:t>
            </a:r>
            <a:r>
              <a:rPr lang="en-US" baseline="0" dirty="0" smtClean="0"/>
              <a:t> Factory. Morten Planck Pedersen will cover this part and he will show you some pictures of the facility.</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endParaRPr lang="en-US" baseline="0" dirty="0" smtClean="0"/>
          </a:p>
          <a:p>
            <a:pPr marL="171450" marR="0" lvl="0" indent="-171450" algn="l" defTabSz="914400" rtl="0" eaLnBrk="1" fontAlgn="base" latinLnBrk="0" hangingPunct="1">
              <a:lnSpc>
                <a:spcPct val="100000"/>
              </a:lnSpc>
              <a:spcBef>
                <a:spcPct val="30000"/>
              </a:spcBef>
              <a:spcAft>
                <a:spcPct val="0"/>
              </a:spcAft>
              <a:buClrTx/>
              <a:buSzTx/>
              <a:buFontTx/>
              <a:buChar char="-"/>
              <a:tabLst/>
              <a:defRPr/>
            </a:pPr>
            <a:endParaRPr lang="en-US" baseline="0" dirty="0" smtClean="0"/>
          </a:p>
          <a:p>
            <a:pPr marL="171450" marR="0" indent="-171450" algn="l" defTabSz="914400" rtl="0" eaLnBrk="1" fontAlgn="base" latinLnBrk="0" hangingPunct="1">
              <a:lnSpc>
                <a:spcPct val="100000"/>
              </a:lnSpc>
              <a:spcBef>
                <a:spcPct val="30000"/>
              </a:spcBef>
              <a:spcAft>
                <a:spcPct val="0"/>
              </a:spcAft>
              <a:buClrTx/>
              <a:buSzTx/>
              <a:buFontTx/>
              <a:buChar char="-"/>
              <a:tabLst/>
              <a:defRPr/>
            </a:pPr>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In the end of the call we will dedicate the remaining minutes to answer the possible questions that you might have. I hope you enjoy the call…so let’s get started….</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DD7A6C89-534F-43DE-99DC-30D9E0AC0BA8}" type="slidenum">
              <a:rPr lang="de-DE" smtClean="0"/>
              <a:pPr/>
              <a:t>2</a:t>
            </a:fld>
            <a:endParaRPr lang="de-DE"/>
          </a:p>
        </p:txBody>
      </p:sp>
    </p:spTree>
    <p:extLst>
      <p:ext uri="{BB962C8B-B14F-4D97-AF65-F5344CB8AC3E}">
        <p14:creationId xmlns:p14="http://schemas.microsoft.com/office/powerpoint/2010/main" val="19300037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err="1" smtClean="0"/>
              <a:t>This</a:t>
            </a:r>
            <a:r>
              <a:rPr lang="es-ES" dirty="0" smtClean="0"/>
              <a:t> </a:t>
            </a:r>
            <a:r>
              <a:rPr lang="es-ES" dirty="0" err="1" smtClean="0"/>
              <a:t>is</a:t>
            </a:r>
            <a:r>
              <a:rPr lang="es-ES" dirty="0" smtClean="0"/>
              <a:t> a </a:t>
            </a:r>
            <a:r>
              <a:rPr lang="es-ES" dirty="0" err="1" smtClean="0"/>
              <a:t>recurrent</a:t>
            </a:r>
            <a:r>
              <a:rPr lang="es-ES" dirty="0" smtClean="0"/>
              <a:t> </a:t>
            </a:r>
            <a:r>
              <a:rPr lang="es-ES" dirty="0" err="1" smtClean="0"/>
              <a:t>question</a:t>
            </a:r>
            <a:r>
              <a:rPr lang="es-ES" dirty="0" smtClean="0"/>
              <a:t> </a:t>
            </a:r>
            <a:r>
              <a:rPr lang="es-ES" dirty="0" err="1" smtClean="0"/>
              <a:t>that</a:t>
            </a:r>
            <a:r>
              <a:rPr lang="es-ES" dirty="0" smtClean="0"/>
              <a:t> </a:t>
            </a:r>
            <a:r>
              <a:rPr lang="es-ES" dirty="0" err="1" smtClean="0"/>
              <a:t>we</a:t>
            </a:r>
            <a:r>
              <a:rPr lang="es-ES" baseline="0" dirty="0" smtClean="0"/>
              <a:t> use to </a:t>
            </a:r>
            <a:r>
              <a:rPr lang="es-ES" baseline="0" dirty="0" err="1" smtClean="0"/>
              <a:t>receive</a:t>
            </a:r>
            <a:r>
              <a:rPr lang="es-ES" baseline="0" dirty="0" smtClean="0"/>
              <a:t> </a:t>
            </a:r>
            <a:r>
              <a:rPr lang="es-ES" baseline="0" dirty="0" err="1" smtClean="0"/>
              <a:t>regarding</a:t>
            </a:r>
            <a:r>
              <a:rPr lang="es-ES" baseline="0" dirty="0" smtClean="0"/>
              <a:t> </a:t>
            </a:r>
            <a:r>
              <a:rPr lang="es-ES" baseline="0" dirty="0" err="1" smtClean="0"/>
              <a:t>how</a:t>
            </a:r>
            <a:r>
              <a:rPr lang="es-ES" baseline="0" dirty="0" smtClean="0"/>
              <a:t> to do a </a:t>
            </a:r>
            <a:r>
              <a:rPr lang="es-ES" baseline="0" dirty="0" err="1" smtClean="0"/>
              <a:t>remote</a:t>
            </a:r>
            <a:r>
              <a:rPr lang="es-ES" baseline="0" dirty="0" smtClean="0"/>
              <a:t> </a:t>
            </a:r>
            <a:r>
              <a:rPr lang="es-ES" baseline="0" dirty="0" err="1" smtClean="0"/>
              <a:t>start</a:t>
            </a:r>
            <a:r>
              <a:rPr lang="es-ES" baseline="0" dirty="0" smtClean="0"/>
              <a:t>-stop in Activa and </a:t>
            </a:r>
            <a:r>
              <a:rPr lang="es-ES" baseline="0" dirty="0" err="1" smtClean="0"/>
              <a:t>Vitality</a:t>
            </a:r>
            <a:r>
              <a:rPr lang="es-ES" baseline="0" dirty="0" smtClean="0"/>
              <a:t> </a:t>
            </a:r>
            <a:r>
              <a:rPr lang="es-ES" baseline="0" dirty="0" err="1" smtClean="0"/>
              <a:t>units</a:t>
            </a:r>
            <a:r>
              <a:rPr lang="es-ES" baseline="0" dirty="0" smtClean="0"/>
              <a:t>…so </a:t>
            </a:r>
            <a:r>
              <a:rPr lang="es-ES" baseline="0" dirty="0" err="1" smtClean="0"/>
              <a:t>the</a:t>
            </a:r>
            <a:r>
              <a:rPr lang="es-ES" baseline="0" dirty="0" smtClean="0"/>
              <a:t> </a:t>
            </a:r>
            <a:r>
              <a:rPr lang="es-ES" baseline="0" dirty="0" err="1" smtClean="0"/>
              <a:t>units</a:t>
            </a:r>
            <a:r>
              <a:rPr lang="es-ES" baseline="0" dirty="0" smtClean="0"/>
              <a:t> </a:t>
            </a:r>
            <a:r>
              <a:rPr lang="es-ES" baseline="0" dirty="0" err="1" smtClean="0"/>
              <a:t>that</a:t>
            </a:r>
            <a:r>
              <a:rPr lang="es-ES" baseline="0" dirty="0" smtClean="0"/>
              <a:t> are </a:t>
            </a:r>
            <a:r>
              <a:rPr lang="es-ES" baseline="0" dirty="0" err="1" smtClean="0"/>
              <a:t>using</a:t>
            </a:r>
            <a:r>
              <a:rPr lang="es-ES" baseline="0" dirty="0" smtClean="0"/>
              <a:t> YKN2Open </a:t>
            </a:r>
            <a:r>
              <a:rPr lang="es-ES" baseline="0" dirty="0" err="1" smtClean="0"/>
              <a:t>board</a:t>
            </a:r>
            <a:r>
              <a:rPr lang="es-ES" baseline="0" dirty="0" smtClean="0"/>
              <a:t> and DPC1 </a:t>
            </a:r>
            <a:r>
              <a:rPr lang="es-ES" baseline="0" dirty="0" err="1" smtClean="0"/>
              <a:t>Thermostat</a:t>
            </a:r>
            <a:r>
              <a:rPr lang="es-ES" baseline="0" dirty="0" smtClean="0"/>
              <a:t>. </a:t>
            </a:r>
            <a:r>
              <a:rPr lang="es-ES" baseline="0" dirty="0" err="1" smtClean="0"/>
              <a:t>It’s</a:t>
            </a:r>
            <a:r>
              <a:rPr lang="es-ES" baseline="0" dirty="0" smtClean="0"/>
              <a:t> </a:t>
            </a:r>
            <a:r>
              <a:rPr lang="es-ES" baseline="0" dirty="0" err="1" smtClean="0"/>
              <a:t>possible</a:t>
            </a:r>
            <a:r>
              <a:rPr lang="es-ES" baseline="0" dirty="0" smtClean="0"/>
              <a:t> to do </a:t>
            </a:r>
            <a:r>
              <a:rPr lang="es-ES" baseline="0" dirty="0" err="1" smtClean="0"/>
              <a:t>it</a:t>
            </a:r>
            <a:r>
              <a:rPr lang="es-ES" baseline="0" dirty="0" smtClean="0"/>
              <a:t> </a:t>
            </a:r>
            <a:r>
              <a:rPr lang="es-ES" baseline="0" dirty="0" err="1" smtClean="0"/>
              <a:t>by</a:t>
            </a:r>
            <a:r>
              <a:rPr lang="es-ES" baseline="0" dirty="0" smtClean="0"/>
              <a:t> </a:t>
            </a:r>
            <a:r>
              <a:rPr lang="es-ES" baseline="0" dirty="0" err="1" smtClean="0"/>
              <a:t>installing</a:t>
            </a:r>
            <a:r>
              <a:rPr lang="es-ES" baseline="0" dirty="0" smtClean="0"/>
              <a:t> a </a:t>
            </a:r>
            <a:r>
              <a:rPr lang="es-ES" baseline="0" dirty="0" err="1" smtClean="0"/>
              <a:t>relay</a:t>
            </a:r>
            <a:r>
              <a:rPr lang="es-ES" baseline="0" dirty="0" smtClean="0"/>
              <a:t> </a:t>
            </a:r>
            <a:r>
              <a:rPr lang="es-ES" baseline="0" dirty="0" err="1" smtClean="0"/>
              <a:t>between</a:t>
            </a:r>
            <a:r>
              <a:rPr lang="es-ES" baseline="0" dirty="0" smtClean="0"/>
              <a:t> </a:t>
            </a:r>
            <a:r>
              <a:rPr lang="es-ES" baseline="0" dirty="0" err="1" smtClean="0"/>
              <a:t>the</a:t>
            </a:r>
            <a:r>
              <a:rPr lang="es-ES" baseline="0" dirty="0" smtClean="0"/>
              <a:t> </a:t>
            </a:r>
            <a:r>
              <a:rPr lang="es-ES" baseline="0" dirty="0" err="1" smtClean="0"/>
              <a:t>thermostat</a:t>
            </a:r>
            <a:r>
              <a:rPr lang="es-ES" baseline="0" dirty="0" smtClean="0"/>
              <a:t> and </a:t>
            </a:r>
            <a:r>
              <a:rPr lang="es-ES" baseline="0" dirty="0" err="1" smtClean="0"/>
              <a:t>the</a:t>
            </a:r>
            <a:r>
              <a:rPr lang="es-ES" baseline="0" dirty="0" smtClean="0"/>
              <a:t> YKN2Open </a:t>
            </a:r>
            <a:r>
              <a:rPr lang="es-ES" baseline="0" dirty="0" err="1" smtClean="0"/>
              <a:t>main</a:t>
            </a:r>
            <a:r>
              <a:rPr lang="es-ES" baseline="0" dirty="0" smtClean="0"/>
              <a:t> </a:t>
            </a:r>
            <a:r>
              <a:rPr lang="es-ES" baseline="0" dirty="0" err="1" smtClean="0"/>
              <a:t>board</a:t>
            </a:r>
            <a:r>
              <a:rPr lang="es-ES" baseline="0" dirty="0" smtClean="0"/>
              <a:t> in X1 </a:t>
            </a:r>
            <a:r>
              <a:rPr lang="es-ES" baseline="0" dirty="0" err="1" smtClean="0"/>
              <a:t>wiring</a:t>
            </a:r>
            <a:r>
              <a:rPr lang="es-ES" baseline="0" dirty="0" smtClean="0"/>
              <a:t>. I </a:t>
            </a:r>
            <a:r>
              <a:rPr lang="es-ES" baseline="0" dirty="0" err="1" smtClean="0"/>
              <a:t>don’t</a:t>
            </a:r>
            <a:r>
              <a:rPr lang="es-ES" baseline="0" dirty="0" smtClean="0"/>
              <a:t> </a:t>
            </a:r>
            <a:r>
              <a:rPr lang="es-ES" baseline="0" dirty="0" err="1" smtClean="0"/>
              <a:t>want</a:t>
            </a:r>
            <a:r>
              <a:rPr lang="es-ES" baseline="0" dirty="0" smtClean="0"/>
              <a:t> to </a:t>
            </a:r>
            <a:r>
              <a:rPr lang="es-ES" baseline="0" dirty="0" err="1" smtClean="0"/>
              <a:t>enter</a:t>
            </a:r>
            <a:r>
              <a:rPr lang="es-ES" baseline="0" dirty="0" smtClean="0"/>
              <a:t> in </a:t>
            </a:r>
            <a:r>
              <a:rPr lang="es-ES" baseline="0" dirty="0" err="1" smtClean="0"/>
              <a:t>too</a:t>
            </a:r>
            <a:r>
              <a:rPr lang="es-ES" baseline="0" dirty="0" smtClean="0"/>
              <a:t> </a:t>
            </a:r>
            <a:r>
              <a:rPr lang="es-ES" baseline="0" dirty="0" err="1" smtClean="0"/>
              <a:t>many</a:t>
            </a:r>
            <a:r>
              <a:rPr lang="es-ES" baseline="0" dirty="0" smtClean="0"/>
              <a:t> </a:t>
            </a:r>
            <a:r>
              <a:rPr lang="es-ES" baseline="0" dirty="0" err="1" smtClean="0"/>
              <a:t>details</a:t>
            </a:r>
            <a:r>
              <a:rPr lang="es-ES" baseline="0" dirty="0" smtClean="0"/>
              <a:t> as </a:t>
            </a:r>
            <a:r>
              <a:rPr lang="es-ES" baseline="0" dirty="0" err="1" smtClean="0"/>
              <a:t>you</a:t>
            </a:r>
            <a:r>
              <a:rPr lang="es-ES" baseline="0" dirty="0" smtClean="0"/>
              <a:t> can </a:t>
            </a:r>
            <a:r>
              <a:rPr lang="es-ES" baseline="0" dirty="0" err="1" smtClean="0"/>
              <a:t>see</a:t>
            </a:r>
            <a:r>
              <a:rPr lang="es-ES" baseline="0" dirty="0" smtClean="0"/>
              <a:t> in </a:t>
            </a:r>
            <a:r>
              <a:rPr lang="es-ES" baseline="0" dirty="0" err="1" smtClean="0"/>
              <a:t>this</a:t>
            </a:r>
            <a:r>
              <a:rPr lang="es-ES" baseline="0" dirty="0" smtClean="0"/>
              <a:t> </a:t>
            </a:r>
            <a:r>
              <a:rPr lang="es-ES" baseline="0" dirty="0" err="1" smtClean="0"/>
              <a:t>slide</a:t>
            </a:r>
            <a:r>
              <a:rPr lang="es-ES" baseline="0" dirty="0" smtClean="0"/>
              <a:t> </a:t>
            </a:r>
            <a:r>
              <a:rPr lang="es-ES" baseline="0" dirty="0" err="1" smtClean="0"/>
              <a:t>some</a:t>
            </a:r>
            <a:r>
              <a:rPr lang="es-ES" baseline="0" dirty="0" smtClean="0"/>
              <a:t> </a:t>
            </a:r>
            <a:r>
              <a:rPr lang="es-ES" baseline="0" dirty="0" err="1" smtClean="0"/>
              <a:t>other</a:t>
            </a:r>
            <a:r>
              <a:rPr lang="es-ES" baseline="0" dirty="0" smtClean="0"/>
              <a:t> </a:t>
            </a:r>
            <a:r>
              <a:rPr lang="es-ES" baseline="0" dirty="0" err="1" smtClean="0"/>
              <a:t>comments</a:t>
            </a:r>
            <a:r>
              <a:rPr lang="es-ES" baseline="0" dirty="0" smtClean="0"/>
              <a:t> </a:t>
            </a:r>
            <a:r>
              <a:rPr lang="es-ES" baseline="0" dirty="0" err="1" smtClean="0"/>
              <a:t>about</a:t>
            </a:r>
            <a:r>
              <a:rPr lang="es-ES" baseline="0" dirty="0" smtClean="0"/>
              <a:t> </a:t>
            </a:r>
            <a:r>
              <a:rPr lang="es-ES" baseline="0" dirty="0" err="1" smtClean="0"/>
              <a:t>how</a:t>
            </a:r>
            <a:r>
              <a:rPr lang="es-ES" baseline="0" dirty="0" smtClean="0"/>
              <a:t> to </a:t>
            </a:r>
            <a:r>
              <a:rPr lang="es-ES" baseline="0" dirty="0" err="1" smtClean="0"/>
              <a:t>remove</a:t>
            </a:r>
            <a:r>
              <a:rPr lang="es-ES" baseline="0" dirty="0" smtClean="0"/>
              <a:t> </a:t>
            </a:r>
            <a:r>
              <a:rPr lang="es-ES" baseline="0" dirty="0" err="1" smtClean="0"/>
              <a:t>the</a:t>
            </a:r>
            <a:r>
              <a:rPr lang="es-ES" baseline="0" dirty="0" smtClean="0"/>
              <a:t> error </a:t>
            </a:r>
            <a:r>
              <a:rPr lang="es-ES" baseline="0" dirty="0" err="1" smtClean="0"/>
              <a:t>that</a:t>
            </a:r>
            <a:r>
              <a:rPr lang="es-ES" baseline="0" dirty="0" smtClean="0"/>
              <a:t> </a:t>
            </a:r>
            <a:r>
              <a:rPr lang="es-ES" baseline="0" dirty="0" err="1" smtClean="0"/>
              <a:t>you</a:t>
            </a:r>
            <a:r>
              <a:rPr lang="es-ES" baseline="0" dirty="0" smtClean="0"/>
              <a:t> </a:t>
            </a:r>
            <a:r>
              <a:rPr lang="es-ES" baseline="0" dirty="0" err="1" smtClean="0"/>
              <a:t>get</a:t>
            </a:r>
            <a:r>
              <a:rPr lang="es-ES" baseline="0" dirty="0" smtClean="0"/>
              <a:t> in </a:t>
            </a:r>
            <a:r>
              <a:rPr lang="es-ES" baseline="0" dirty="0" err="1" smtClean="0"/>
              <a:t>the</a:t>
            </a:r>
            <a:r>
              <a:rPr lang="es-ES" baseline="0" dirty="0" smtClean="0"/>
              <a:t> </a:t>
            </a:r>
            <a:r>
              <a:rPr lang="es-ES" baseline="0" dirty="0" err="1" smtClean="0"/>
              <a:t>thermostat</a:t>
            </a:r>
            <a:r>
              <a:rPr lang="es-ES" baseline="0" dirty="0" smtClean="0"/>
              <a:t> </a:t>
            </a:r>
            <a:r>
              <a:rPr lang="es-ES" baseline="0" dirty="0" err="1" smtClean="0"/>
              <a:t>when</a:t>
            </a:r>
            <a:r>
              <a:rPr lang="es-ES" baseline="0" dirty="0" smtClean="0"/>
              <a:t> </a:t>
            </a:r>
            <a:r>
              <a:rPr lang="es-ES" baseline="0" dirty="0" err="1" smtClean="0"/>
              <a:t>you</a:t>
            </a:r>
            <a:r>
              <a:rPr lang="es-ES" baseline="0" dirty="0" smtClean="0"/>
              <a:t> are </a:t>
            </a:r>
            <a:r>
              <a:rPr lang="es-ES" baseline="0" dirty="0" err="1" smtClean="0"/>
              <a:t>doing</a:t>
            </a:r>
            <a:r>
              <a:rPr lang="es-ES" baseline="0" dirty="0" smtClean="0"/>
              <a:t> </a:t>
            </a:r>
            <a:r>
              <a:rPr lang="es-ES" baseline="0" dirty="0" err="1" smtClean="0"/>
              <a:t>this</a:t>
            </a:r>
            <a:r>
              <a:rPr lang="es-ES" baseline="0" dirty="0" smtClean="0"/>
              <a:t> </a:t>
            </a:r>
            <a:r>
              <a:rPr lang="es-ES" baseline="0" dirty="0" err="1" smtClean="0"/>
              <a:t>action</a:t>
            </a:r>
            <a:r>
              <a:rPr lang="es-ES" baseline="0" dirty="0" smtClean="0"/>
              <a:t>, </a:t>
            </a:r>
            <a:r>
              <a:rPr lang="es-ES" baseline="0" dirty="0" err="1" smtClean="0"/>
              <a:t>It’s</a:t>
            </a:r>
            <a:r>
              <a:rPr lang="es-ES" baseline="0" dirty="0" smtClean="0"/>
              <a:t> </a:t>
            </a:r>
            <a:r>
              <a:rPr lang="es-ES" baseline="0" dirty="0" err="1" smtClean="0"/>
              <a:t>also</a:t>
            </a:r>
            <a:r>
              <a:rPr lang="es-ES" baseline="0" dirty="0" smtClean="0"/>
              <a:t> </a:t>
            </a:r>
            <a:r>
              <a:rPr lang="es-ES" baseline="0" dirty="0" err="1" smtClean="0"/>
              <a:t>possible</a:t>
            </a:r>
            <a:r>
              <a:rPr lang="es-ES" baseline="0" dirty="0" smtClean="0"/>
              <a:t> to do </a:t>
            </a:r>
            <a:r>
              <a:rPr lang="es-ES" baseline="0" dirty="0" err="1" smtClean="0"/>
              <a:t>the</a:t>
            </a:r>
            <a:r>
              <a:rPr lang="es-ES" baseline="0" dirty="0" smtClean="0"/>
              <a:t> </a:t>
            </a:r>
            <a:r>
              <a:rPr lang="es-ES" baseline="0" dirty="0" err="1" smtClean="0"/>
              <a:t>remote</a:t>
            </a:r>
            <a:r>
              <a:rPr lang="es-ES" baseline="0" dirty="0" smtClean="0"/>
              <a:t> </a:t>
            </a:r>
            <a:r>
              <a:rPr lang="es-ES" baseline="0" dirty="0" err="1" smtClean="0"/>
              <a:t>start</a:t>
            </a:r>
            <a:r>
              <a:rPr lang="es-ES" baseline="0" dirty="0" smtClean="0"/>
              <a:t>/Stop </a:t>
            </a:r>
            <a:r>
              <a:rPr lang="es-ES" baseline="0" dirty="0" err="1" smtClean="0"/>
              <a:t>by</a:t>
            </a:r>
            <a:r>
              <a:rPr lang="es-ES" baseline="0" dirty="0" smtClean="0"/>
              <a:t> </a:t>
            </a:r>
            <a:r>
              <a:rPr lang="es-ES" baseline="0" dirty="0" err="1" smtClean="0"/>
              <a:t>using</a:t>
            </a:r>
            <a:r>
              <a:rPr lang="es-ES" baseline="0" dirty="0" smtClean="0"/>
              <a:t> a </a:t>
            </a:r>
            <a:r>
              <a:rPr lang="es-ES" baseline="0" dirty="0" err="1" smtClean="0"/>
              <a:t>thermostat</a:t>
            </a:r>
            <a:r>
              <a:rPr lang="es-ES" baseline="0" dirty="0" smtClean="0"/>
              <a:t> </a:t>
            </a:r>
            <a:r>
              <a:rPr lang="es-ES" baseline="0" dirty="0" err="1" smtClean="0"/>
              <a:t>different</a:t>
            </a:r>
            <a:r>
              <a:rPr lang="es-ES" baseline="0" dirty="0" smtClean="0"/>
              <a:t> tan </a:t>
            </a:r>
            <a:r>
              <a:rPr lang="es-ES" baseline="0" dirty="0" err="1" smtClean="0"/>
              <a:t>our</a:t>
            </a:r>
            <a:r>
              <a:rPr lang="es-ES" baseline="0" dirty="0" smtClean="0"/>
              <a:t> DPC-1</a:t>
            </a:r>
          </a:p>
          <a:p>
            <a:endParaRPr lang="es-ES" baseline="0" dirty="0" smtClean="0"/>
          </a:p>
          <a:p>
            <a:r>
              <a:rPr lang="es-ES" baseline="0" dirty="0" err="1" smtClean="0"/>
              <a:t>What</a:t>
            </a:r>
            <a:r>
              <a:rPr lang="es-ES" baseline="0" dirty="0" smtClean="0"/>
              <a:t> I </a:t>
            </a:r>
            <a:r>
              <a:rPr lang="es-ES" baseline="0" dirty="0" err="1" smtClean="0"/>
              <a:t>would</a:t>
            </a:r>
            <a:r>
              <a:rPr lang="es-ES" baseline="0" dirty="0" smtClean="0"/>
              <a:t> </a:t>
            </a:r>
            <a:r>
              <a:rPr lang="es-ES" baseline="0" dirty="0" err="1" smtClean="0"/>
              <a:t>like</a:t>
            </a:r>
            <a:r>
              <a:rPr lang="es-ES" baseline="0" dirty="0" smtClean="0"/>
              <a:t> to </a:t>
            </a:r>
            <a:r>
              <a:rPr lang="es-ES" baseline="0" dirty="0" err="1" smtClean="0"/>
              <a:t>remind</a:t>
            </a:r>
            <a:r>
              <a:rPr lang="es-ES" baseline="0" dirty="0" smtClean="0"/>
              <a:t> </a:t>
            </a:r>
            <a:r>
              <a:rPr lang="es-ES" baseline="0" dirty="0" err="1" smtClean="0"/>
              <a:t>you</a:t>
            </a:r>
            <a:r>
              <a:rPr lang="es-ES" baseline="0" dirty="0" smtClean="0"/>
              <a:t> </a:t>
            </a:r>
            <a:r>
              <a:rPr lang="es-ES" baseline="0" dirty="0" err="1" smtClean="0"/>
              <a:t>is</a:t>
            </a:r>
            <a:r>
              <a:rPr lang="es-ES" baseline="0" dirty="0" smtClean="0"/>
              <a:t> </a:t>
            </a:r>
            <a:r>
              <a:rPr lang="es-ES" baseline="0" dirty="0" err="1" smtClean="0"/>
              <a:t>that</a:t>
            </a:r>
            <a:r>
              <a:rPr lang="es-ES" baseline="0" dirty="0" smtClean="0"/>
              <a:t> </a:t>
            </a:r>
            <a:r>
              <a:rPr lang="es-ES" baseline="0" dirty="0" err="1" smtClean="0"/>
              <a:t>we</a:t>
            </a:r>
            <a:r>
              <a:rPr lang="es-ES" baseline="0" dirty="0" smtClean="0"/>
              <a:t> </a:t>
            </a:r>
            <a:r>
              <a:rPr lang="es-ES" baseline="0" dirty="0" err="1" smtClean="0"/>
              <a:t>have</a:t>
            </a:r>
            <a:r>
              <a:rPr lang="es-ES" baseline="0" dirty="0" smtClean="0"/>
              <a:t> </a:t>
            </a:r>
            <a:r>
              <a:rPr lang="es-ES" baseline="0" dirty="0" err="1" smtClean="0"/>
              <a:t>the</a:t>
            </a:r>
            <a:r>
              <a:rPr lang="es-ES" baseline="0" dirty="0" smtClean="0"/>
              <a:t> </a:t>
            </a:r>
            <a:r>
              <a:rPr lang="es-ES" baseline="0" dirty="0" err="1" smtClean="0"/>
              <a:t>possibility</a:t>
            </a:r>
            <a:r>
              <a:rPr lang="es-ES" baseline="0" dirty="0" smtClean="0"/>
              <a:t> to </a:t>
            </a:r>
            <a:r>
              <a:rPr lang="es-ES" baseline="0" dirty="0" err="1" smtClean="0"/>
              <a:t>enter</a:t>
            </a:r>
            <a:r>
              <a:rPr lang="es-ES" baseline="0" dirty="0" smtClean="0"/>
              <a:t> in </a:t>
            </a:r>
            <a:r>
              <a:rPr lang="es-ES" baseline="0" dirty="0" err="1" smtClean="0"/>
              <a:t>the</a:t>
            </a:r>
            <a:r>
              <a:rPr lang="es-ES" baseline="0" dirty="0" smtClean="0"/>
              <a:t> </a:t>
            </a:r>
            <a:r>
              <a:rPr lang="es-ES" baseline="0" dirty="0" err="1" smtClean="0"/>
              <a:t>Product</a:t>
            </a:r>
            <a:r>
              <a:rPr lang="es-ES" baseline="0" dirty="0" smtClean="0"/>
              <a:t> </a:t>
            </a:r>
            <a:r>
              <a:rPr lang="es-ES" baseline="0" dirty="0" err="1" smtClean="0"/>
              <a:t>Discussion</a:t>
            </a:r>
            <a:r>
              <a:rPr lang="es-ES" baseline="0" dirty="0" smtClean="0"/>
              <a:t> </a:t>
            </a:r>
            <a:r>
              <a:rPr lang="es-ES" baseline="0" dirty="0" err="1" smtClean="0"/>
              <a:t>Forums</a:t>
            </a:r>
            <a:r>
              <a:rPr lang="es-ES" baseline="0" dirty="0" smtClean="0"/>
              <a:t> </a:t>
            </a:r>
            <a:r>
              <a:rPr lang="es-ES" baseline="0" dirty="0" err="1" smtClean="0"/>
              <a:t>that</a:t>
            </a:r>
            <a:r>
              <a:rPr lang="es-ES" baseline="0" dirty="0" smtClean="0"/>
              <a:t> </a:t>
            </a:r>
            <a:r>
              <a:rPr lang="es-ES" baseline="0" dirty="0" err="1" smtClean="0"/>
              <a:t>we</a:t>
            </a:r>
            <a:r>
              <a:rPr lang="es-ES" baseline="0" dirty="0" smtClean="0"/>
              <a:t> </a:t>
            </a:r>
            <a:r>
              <a:rPr lang="es-ES" baseline="0" dirty="0" err="1" smtClean="0"/>
              <a:t>have</a:t>
            </a:r>
            <a:r>
              <a:rPr lang="es-ES" baseline="0" dirty="0" smtClean="0"/>
              <a:t> </a:t>
            </a:r>
            <a:r>
              <a:rPr lang="es-ES" baseline="0" dirty="0" err="1" smtClean="0"/>
              <a:t>available</a:t>
            </a:r>
            <a:r>
              <a:rPr lang="es-ES" baseline="0" dirty="0" smtClean="0"/>
              <a:t> in </a:t>
            </a:r>
            <a:r>
              <a:rPr lang="es-ES" baseline="0" dirty="0" err="1" smtClean="0"/>
              <a:t>Sharepoint</a:t>
            </a:r>
            <a:r>
              <a:rPr lang="es-ES" baseline="0" dirty="0" smtClean="0"/>
              <a:t> </a:t>
            </a:r>
            <a:r>
              <a:rPr lang="es-ES" baseline="0" dirty="0" err="1" smtClean="0"/>
              <a:t>Site</a:t>
            </a:r>
            <a:r>
              <a:rPr lang="es-ES" baseline="0" dirty="0" smtClean="0"/>
              <a:t>. </a:t>
            </a:r>
            <a:r>
              <a:rPr lang="es-ES" baseline="0" dirty="0" err="1" smtClean="0"/>
              <a:t>By</a:t>
            </a:r>
            <a:r>
              <a:rPr lang="es-ES" baseline="0" dirty="0" smtClean="0"/>
              <a:t> </a:t>
            </a:r>
            <a:r>
              <a:rPr lang="es-ES" baseline="0" dirty="0" err="1" smtClean="0"/>
              <a:t>using</a:t>
            </a:r>
            <a:r>
              <a:rPr lang="es-ES" baseline="0" dirty="0" smtClean="0"/>
              <a:t> </a:t>
            </a:r>
            <a:r>
              <a:rPr lang="es-ES" baseline="0" dirty="0" err="1" smtClean="0"/>
              <a:t>these</a:t>
            </a:r>
            <a:r>
              <a:rPr lang="es-ES" baseline="0" dirty="0" smtClean="0"/>
              <a:t> fórums </a:t>
            </a:r>
            <a:r>
              <a:rPr lang="es-ES" baseline="0" dirty="0" err="1" smtClean="0"/>
              <a:t>you</a:t>
            </a:r>
            <a:r>
              <a:rPr lang="es-ES" baseline="0" dirty="0" smtClean="0"/>
              <a:t> </a:t>
            </a:r>
            <a:r>
              <a:rPr lang="es-ES" baseline="0" dirty="0" err="1" smtClean="0"/>
              <a:t>will</a:t>
            </a:r>
            <a:r>
              <a:rPr lang="es-ES" baseline="0" dirty="0" smtClean="0"/>
              <a:t> </a:t>
            </a:r>
            <a:r>
              <a:rPr lang="es-ES" baseline="0" dirty="0" err="1" smtClean="0"/>
              <a:t>have</a:t>
            </a:r>
            <a:r>
              <a:rPr lang="es-ES" baseline="0" dirty="0" smtClean="0"/>
              <a:t> </a:t>
            </a:r>
            <a:r>
              <a:rPr lang="es-ES" baseline="0" dirty="0" err="1" smtClean="0"/>
              <a:t>the</a:t>
            </a:r>
            <a:r>
              <a:rPr lang="es-ES" baseline="0" dirty="0" smtClean="0"/>
              <a:t> </a:t>
            </a:r>
            <a:r>
              <a:rPr lang="es-ES" baseline="0" dirty="0" err="1" smtClean="0"/>
              <a:t>possibility</a:t>
            </a:r>
            <a:r>
              <a:rPr lang="es-ES" baseline="0" dirty="0" smtClean="0"/>
              <a:t> to look </a:t>
            </a:r>
            <a:r>
              <a:rPr lang="es-ES" baseline="0" dirty="0" err="1" smtClean="0"/>
              <a:t>for</a:t>
            </a:r>
            <a:r>
              <a:rPr lang="es-ES" baseline="0" dirty="0" smtClean="0"/>
              <a:t> </a:t>
            </a:r>
            <a:r>
              <a:rPr lang="es-ES" baseline="0" dirty="0" err="1" smtClean="0"/>
              <a:t>solutions</a:t>
            </a:r>
            <a:r>
              <a:rPr lang="es-ES" baseline="0" dirty="0" smtClean="0"/>
              <a:t> </a:t>
            </a:r>
            <a:r>
              <a:rPr lang="es-ES" baseline="0" dirty="0" err="1" smtClean="0"/>
              <a:t>looking</a:t>
            </a:r>
            <a:r>
              <a:rPr lang="es-ES" baseline="0" dirty="0" smtClean="0"/>
              <a:t> at </a:t>
            </a:r>
            <a:r>
              <a:rPr lang="es-ES" baseline="0" dirty="0" err="1" smtClean="0"/>
              <a:t>the</a:t>
            </a:r>
            <a:r>
              <a:rPr lang="es-ES" baseline="0" dirty="0" smtClean="0"/>
              <a:t> </a:t>
            </a:r>
            <a:r>
              <a:rPr lang="es-ES" baseline="0" dirty="0" err="1" smtClean="0"/>
              <a:t>historical</a:t>
            </a:r>
            <a:r>
              <a:rPr lang="es-ES" baseline="0" dirty="0" smtClean="0"/>
              <a:t> of </a:t>
            </a:r>
            <a:r>
              <a:rPr lang="es-ES" baseline="0" dirty="0" err="1" smtClean="0"/>
              <a:t>the</a:t>
            </a:r>
            <a:r>
              <a:rPr lang="es-ES" baseline="0" dirty="0" smtClean="0"/>
              <a:t> fórum and </a:t>
            </a:r>
            <a:r>
              <a:rPr lang="es-ES" baseline="0" dirty="0" err="1" smtClean="0"/>
              <a:t>also</a:t>
            </a:r>
            <a:r>
              <a:rPr lang="es-ES" baseline="0" dirty="0" smtClean="0"/>
              <a:t> </a:t>
            </a:r>
            <a:r>
              <a:rPr lang="es-ES" baseline="0" dirty="0" err="1" smtClean="0"/>
              <a:t>you</a:t>
            </a:r>
            <a:r>
              <a:rPr lang="es-ES" baseline="0" dirty="0" smtClean="0"/>
              <a:t> </a:t>
            </a:r>
            <a:r>
              <a:rPr lang="es-ES" baseline="0" dirty="0" err="1" smtClean="0"/>
              <a:t>will</a:t>
            </a:r>
            <a:r>
              <a:rPr lang="es-ES" baseline="0" dirty="0" smtClean="0"/>
              <a:t> be </a:t>
            </a:r>
            <a:r>
              <a:rPr lang="es-ES" baseline="0" dirty="0" err="1" smtClean="0"/>
              <a:t>able</a:t>
            </a:r>
            <a:r>
              <a:rPr lang="es-ES" baseline="0" dirty="0" smtClean="0"/>
              <a:t> to </a:t>
            </a:r>
            <a:r>
              <a:rPr lang="es-ES" baseline="0" dirty="0" err="1" smtClean="0"/>
              <a:t>raise</a:t>
            </a:r>
            <a:r>
              <a:rPr lang="es-ES" baseline="0" dirty="0" smtClean="0"/>
              <a:t> new </a:t>
            </a:r>
            <a:r>
              <a:rPr lang="es-ES" baseline="0" dirty="0" err="1" smtClean="0"/>
              <a:t>questions</a:t>
            </a:r>
            <a:r>
              <a:rPr lang="es-ES" baseline="0" dirty="0" smtClean="0"/>
              <a:t> </a:t>
            </a:r>
            <a:r>
              <a:rPr lang="es-ES" baseline="0" dirty="0" err="1" smtClean="0"/>
              <a:t>when</a:t>
            </a:r>
            <a:r>
              <a:rPr lang="es-ES" baseline="0" dirty="0" smtClean="0"/>
              <a:t> </a:t>
            </a:r>
            <a:r>
              <a:rPr lang="es-ES" baseline="0" dirty="0" err="1" smtClean="0"/>
              <a:t>you</a:t>
            </a:r>
            <a:r>
              <a:rPr lang="es-ES" baseline="0" dirty="0" smtClean="0"/>
              <a:t> </a:t>
            </a:r>
            <a:r>
              <a:rPr lang="es-ES" baseline="0" dirty="0" err="1" smtClean="0"/>
              <a:t>cannot</a:t>
            </a:r>
            <a:r>
              <a:rPr lang="es-ES" baseline="0" dirty="0" smtClean="0"/>
              <a:t> </a:t>
            </a:r>
            <a:r>
              <a:rPr lang="es-ES" baseline="0" dirty="0" err="1" smtClean="0"/>
              <a:t>find</a:t>
            </a:r>
            <a:r>
              <a:rPr lang="es-ES" baseline="0" dirty="0" smtClean="0"/>
              <a:t> </a:t>
            </a:r>
            <a:r>
              <a:rPr lang="es-ES" baseline="0" dirty="0" err="1" smtClean="0"/>
              <a:t>it</a:t>
            </a:r>
            <a:r>
              <a:rPr lang="es-ES" baseline="0" dirty="0" smtClean="0"/>
              <a:t>. </a:t>
            </a:r>
          </a:p>
          <a:p>
            <a:endParaRPr lang="es-ES" dirty="0"/>
          </a:p>
        </p:txBody>
      </p:sp>
      <p:sp>
        <p:nvSpPr>
          <p:cNvPr id="4" name="3 Marcador de número de diapositiva"/>
          <p:cNvSpPr>
            <a:spLocks noGrp="1"/>
          </p:cNvSpPr>
          <p:nvPr>
            <p:ph type="sldNum" sz="quarter" idx="10"/>
          </p:nvPr>
        </p:nvSpPr>
        <p:spPr/>
        <p:txBody>
          <a:bodyPr/>
          <a:lstStyle/>
          <a:p>
            <a:fld id="{CD349511-E709-7945-867F-BBA07E646CBF}" type="slidenum">
              <a:rPr lang="en-US" smtClean="0"/>
              <a:pPr/>
              <a:t>20</a:t>
            </a:fld>
            <a:endParaRPr lang="en-US" dirty="0"/>
          </a:p>
        </p:txBody>
      </p:sp>
    </p:spTree>
    <p:extLst>
      <p:ext uri="{BB962C8B-B14F-4D97-AF65-F5344CB8AC3E}">
        <p14:creationId xmlns:p14="http://schemas.microsoft.com/office/powerpoint/2010/main" val="41471710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endParaRPr lang="en-US" dirty="0"/>
          </a:p>
        </p:txBody>
      </p:sp>
      <p:sp>
        <p:nvSpPr>
          <p:cNvPr id="4" name="Slide Number Placeholder 3"/>
          <p:cNvSpPr>
            <a:spLocks noGrp="1"/>
          </p:cNvSpPr>
          <p:nvPr>
            <p:ph type="sldNum" sz="quarter" idx="10"/>
          </p:nvPr>
        </p:nvSpPr>
        <p:spPr/>
        <p:txBody>
          <a:bodyPr/>
          <a:lstStyle/>
          <a:p>
            <a:fld id="{DD7A6C89-534F-43DE-99DC-30D9E0AC0BA8}" type="slidenum">
              <a:rPr lang="de-DE" smtClean="0">
                <a:solidFill>
                  <a:prstClr val="black"/>
                </a:solidFill>
              </a:rPr>
              <a:pPr/>
              <a:t>21</a:t>
            </a:fld>
            <a:endParaRPr lang="de-DE">
              <a:solidFill>
                <a:prstClr val="black"/>
              </a:solidFill>
            </a:endParaRPr>
          </a:p>
        </p:txBody>
      </p:sp>
    </p:spTree>
    <p:extLst>
      <p:ext uri="{BB962C8B-B14F-4D97-AF65-F5344CB8AC3E}">
        <p14:creationId xmlns:p14="http://schemas.microsoft.com/office/powerpoint/2010/main" val="23620634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a:defRPr/>
            </a:pPr>
            <a:fld id="{D4E5F811-C4F2-49DB-8E50-1EF9288AC389}"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35160247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GB" smtClean="0">
                <a:solidFill>
                  <a:prstClr val="black"/>
                </a:solidFill>
              </a:rPr>
              <a:t>Header - Use 'Insert &gt;Header &amp; Footer' to modify this text and ‘Apply to all’</a:t>
            </a:r>
            <a:endParaRPr lang="de-DE">
              <a:solidFill>
                <a:prstClr val="black"/>
              </a:solidFill>
            </a:endParaRPr>
          </a:p>
        </p:txBody>
      </p:sp>
      <p:sp>
        <p:nvSpPr>
          <p:cNvPr id="5" name="Footer Placeholder 4"/>
          <p:cNvSpPr>
            <a:spLocks noGrp="1"/>
          </p:cNvSpPr>
          <p:nvPr>
            <p:ph type="ftr" sz="quarter" idx="11"/>
          </p:nvPr>
        </p:nvSpPr>
        <p:spPr/>
        <p:txBody>
          <a:bodyPr/>
          <a:lstStyle/>
          <a:p>
            <a:r>
              <a:rPr lang="en-GB" smtClean="0">
                <a:solidFill>
                  <a:prstClr val="black"/>
                </a:solidFill>
              </a:rPr>
              <a:t>Footer - Use 'Insert &gt;Header &amp; Footer' to modify this text and ‘Apply to all’</a:t>
            </a:r>
            <a:endParaRPr lang="en-GB">
              <a:solidFill>
                <a:prstClr val="black"/>
              </a:solidFill>
            </a:endParaRPr>
          </a:p>
        </p:txBody>
      </p:sp>
      <p:sp>
        <p:nvSpPr>
          <p:cNvPr id="6" name="Slide Number Placeholder 5"/>
          <p:cNvSpPr>
            <a:spLocks noGrp="1"/>
          </p:cNvSpPr>
          <p:nvPr>
            <p:ph type="sldNum" sz="quarter" idx="12"/>
          </p:nvPr>
        </p:nvSpPr>
        <p:spPr/>
        <p:txBody>
          <a:bodyPr/>
          <a:lstStyle/>
          <a:p>
            <a:fld id="{90D93DA3-2A01-4D17-B1E9-D362EE71B141}" type="slidenum">
              <a:rPr lang="en-GB" smtClean="0">
                <a:solidFill>
                  <a:prstClr val="black"/>
                </a:solidFill>
              </a:rPr>
              <a:pPr/>
              <a:t>26</a:t>
            </a:fld>
            <a:endParaRPr lang="en-GB">
              <a:solidFill>
                <a:prstClr val="black"/>
              </a:solidFill>
            </a:endParaRPr>
          </a:p>
        </p:txBody>
      </p:sp>
    </p:spTree>
    <p:extLst>
      <p:ext uri="{BB962C8B-B14F-4D97-AF65-F5344CB8AC3E}">
        <p14:creationId xmlns:p14="http://schemas.microsoft.com/office/powerpoint/2010/main" val="25755202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7A6C89-534F-43DE-99DC-30D9E0AC0BA8}" type="slidenum">
              <a:rPr lang="de-DE" smtClean="0"/>
              <a:pPr/>
              <a:t>32</a:t>
            </a:fld>
            <a:endParaRPr lang="de-DE"/>
          </a:p>
        </p:txBody>
      </p:sp>
    </p:spTree>
    <p:extLst>
      <p:ext uri="{BB962C8B-B14F-4D97-AF65-F5344CB8AC3E}">
        <p14:creationId xmlns:p14="http://schemas.microsoft.com/office/powerpoint/2010/main" val="5108786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a:defRPr/>
            </a:pPr>
            <a:fld id="{D4E5F811-C4F2-49DB-8E50-1EF9288AC389}" type="slidenum">
              <a:rPr lang="en-US" smtClean="0"/>
              <a:pPr>
                <a:defRPr/>
              </a:pPr>
              <a:t>33</a:t>
            </a:fld>
            <a:endParaRPr lang="en-US"/>
          </a:p>
        </p:txBody>
      </p:sp>
    </p:spTree>
    <p:extLst>
      <p:ext uri="{BB962C8B-B14F-4D97-AF65-F5344CB8AC3E}">
        <p14:creationId xmlns:p14="http://schemas.microsoft.com/office/powerpoint/2010/main" val="18092122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a:defRPr/>
            </a:pPr>
            <a:fld id="{D4E5F811-C4F2-49DB-8E50-1EF9288AC389}" type="slidenum">
              <a:rPr lang="en-US" smtClean="0"/>
              <a:pPr>
                <a:defRPr/>
              </a:pPr>
              <a:t>34</a:t>
            </a:fld>
            <a:endParaRPr lang="en-US"/>
          </a:p>
        </p:txBody>
      </p:sp>
    </p:spTree>
    <p:extLst>
      <p:ext uri="{BB962C8B-B14F-4D97-AF65-F5344CB8AC3E}">
        <p14:creationId xmlns:p14="http://schemas.microsoft.com/office/powerpoint/2010/main" val="17494696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Arial" charset="0"/>
                <a:ea typeface="+mn-ea"/>
                <a:cs typeface="+mn-cs"/>
              </a:rPr>
              <a:t>Ok</a:t>
            </a:r>
            <a:r>
              <a:rPr lang="en-US" sz="1200" kern="1200" dirty="0" smtClean="0">
                <a:solidFill>
                  <a:schemeClr val="tx1"/>
                </a:solidFill>
                <a:latin typeface="Arial" charset="0"/>
                <a:ea typeface="+mn-ea"/>
                <a:cs typeface="+mn-cs"/>
              </a:rPr>
              <a:t>, so at this point I’d like to open the call up to anyone who has questions.  If you do, please go ahead and ask them now.</a:t>
            </a:r>
          </a:p>
          <a:p>
            <a:endParaRPr lang="en-US" sz="1200" kern="1200" dirty="0" smtClean="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mn-ea"/>
                <a:cs typeface="+mn-cs"/>
              </a:rPr>
              <a:t>Thanks everyone for joining</a:t>
            </a:r>
            <a:r>
              <a:rPr lang="en-US" sz="1200" kern="1200" baseline="0" dirty="0" smtClean="0">
                <a:solidFill>
                  <a:schemeClr val="tx1"/>
                </a:solidFill>
                <a:latin typeface="Arial" charset="0"/>
                <a:ea typeface="+mn-ea"/>
                <a:cs typeface="+mn-cs"/>
              </a:rPr>
              <a:t> us today</a:t>
            </a:r>
            <a:r>
              <a:rPr lang="en-US" sz="1200" kern="1200" dirty="0" smtClean="0">
                <a:solidFill>
                  <a:schemeClr val="tx1"/>
                </a:solidFill>
                <a:latin typeface="Arial" charset="0"/>
                <a:ea typeface="+mn-ea"/>
                <a:cs typeface="+mn-cs"/>
              </a:rPr>
              <a:t> and we’ll close the call.  As always please contact </a:t>
            </a:r>
            <a:r>
              <a:rPr lang="en-US" sz="1200" kern="1200" dirty="0" smtClean="0">
                <a:solidFill>
                  <a:schemeClr val="tx1"/>
                </a:solidFill>
                <a:latin typeface="Arial" charset="0"/>
                <a:ea typeface="+mn-ea"/>
                <a:cs typeface="+mn-cs"/>
              </a:rPr>
              <a:t>me </a:t>
            </a:r>
            <a:r>
              <a:rPr lang="en-US" sz="1200" kern="1200" dirty="0" smtClean="0">
                <a:solidFill>
                  <a:schemeClr val="tx1"/>
                </a:solidFill>
                <a:latin typeface="Arial" charset="0"/>
                <a:ea typeface="+mn-ea"/>
                <a:cs typeface="+mn-cs"/>
              </a:rPr>
              <a:t>or the subject matter </a:t>
            </a:r>
            <a:r>
              <a:rPr lang="en-US" sz="1200" kern="1200" dirty="0" smtClean="0">
                <a:solidFill>
                  <a:schemeClr val="tx1"/>
                </a:solidFill>
                <a:latin typeface="Arial" charset="0"/>
                <a:ea typeface="+mn-ea"/>
                <a:cs typeface="+mn-cs"/>
              </a:rPr>
              <a:t>experts (</a:t>
            </a:r>
            <a:r>
              <a:rPr lang="en-US" sz="1200" kern="1200" baseline="0" dirty="0" smtClean="0">
                <a:solidFill>
                  <a:schemeClr val="tx1"/>
                </a:solidFill>
                <a:latin typeface="Arial" charset="0"/>
                <a:ea typeface="+mn-ea"/>
                <a:cs typeface="+mn-cs"/>
              </a:rPr>
              <a:t>contact information in the appendix as needed for each product group.  </a:t>
            </a:r>
          </a:p>
          <a:p>
            <a:r>
              <a:rPr lang="en-US" sz="1200" kern="1200" dirty="0" smtClean="0">
                <a:solidFill>
                  <a:schemeClr val="tx1"/>
                </a:solidFill>
                <a:latin typeface="Arial" charset="0"/>
                <a:ea typeface="+mn-ea"/>
                <a:cs typeface="+mn-cs"/>
              </a:rPr>
              <a:t>) </a:t>
            </a:r>
            <a:r>
              <a:rPr lang="en-US" sz="1200" kern="1200" dirty="0" smtClean="0">
                <a:solidFill>
                  <a:schemeClr val="tx1"/>
                </a:solidFill>
                <a:latin typeface="Arial" charset="0"/>
                <a:ea typeface="+mn-ea"/>
                <a:cs typeface="+mn-cs"/>
              </a:rPr>
              <a:t>if there are questions you think of after today.</a:t>
            </a:r>
            <a:r>
              <a:rPr lang="en-US" sz="1200" kern="1200" baseline="0" dirty="0" smtClean="0">
                <a:solidFill>
                  <a:schemeClr val="tx1"/>
                </a:solidFill>
                <a:latin typeface="Arial" charset="0"/>
                <a:ea typeface="+mn-ea"/>
                <a:cs typeface="+mn-cs"/>
              </a:rPr>
              <a:t> </a:t>
            </a:r>
            <a:r>
              <a:rPr lang="en-US" sz="1200" kern="1200" baseline="0" dirty="0" smtClean="0">
                <a:solidFill>
                  <a:schemeClr val="tx1"/>
                </a:solidFill>
                <a:latin typeface="Arial" charset="0"/>
                <a:ea typeface="+mn-ea"/>
                <a:cs typeface="+mn-cs"/>
              </a:rPr>
              <a:t> </a:t>
            </a:r>
            <a:r>
              <a:rPr lang="en-US" sz="1200" kern="1200" dirty="0" smtClean="0">
                <a:solidFill>
                  <a:schemeClr val="tx1"/>
                </a:solidFill>
                <a:latin typeface="Arial" charset="0"/>
                <a:ea typeface="+mn-ea"/>
                <a:cs typeface="+mn-cs"/>
              </a:rPr>
              <a:t>Thank you and have a great day. Bye now.</a:t>
            </a:r>
            <a:endParaRPr lang="en-US" dirty="0" smtClean="0"/>
          </a:p>
          <a:p>
            <a:endParaRPr lang="en-US" dirty="0"/>
          </a:p>
        </p:txBody>
      </p:sp>
      <p:sp>
        <p:nvSpPr>
          <p:cNvPr id="4" name="Slide Number Placeholder 3"/>
          <p:cNvSpPr>
            <a:spLocks noGrp="1"/>
          </p:cNvSpPr>
          <p:nvPr>
            <p:ph type="sldNum" sz="quarter" idx="10"/>
          </p:nvPr>
        </p:nvSpPr>
        <p:spPr/>
        <p:txBody>
          <a:bodyPr/>
          <a:lstStyle/>
          <a:p>
            <a:fld id="{DD7A6C89-534F-43DE-99DC-30D9E0AC0BA8}" type="slidenum">
              <a:rPr lang="de-DE" smtClean="0"/>
              <a:pPr/>
              <a:t>35</a:t>
            </a:fld>
            <a:endParaRPr lang="de-DE"/>
          </a:p>
        </p:txBody>
      </p:sp>
    </p:spTree>
    <p:extLst>
      <p:ext uri="{BB962C8B-B14F-4D97-AF65-F5344CB8AC3E}">
        <p14:creationId xmlns:p14="http://schemas.microsoft.com/office/powerpoint/2010/main" val="14024520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Arial" charset="0"/>
                <a:ea typeface="+mn-ea"/>
                <a:cs typeface="+mn-cs"/>
              </a:rPr>
              <a:t>Ok, so a mentioned a pretty quick session</a:t>
            </a:r>
            <a:r>
              <a:rPr lang="en-US" sz="1200" kern="1200" baseline="0" dirty="0" smtClean="0">
                <a:solidFill>
                  <a:schemeClr val="tx1"/>
                </a:solidFill>
                <a:latin typeface="Arial" charset="0"/>
                <a:ea typeface="+mn-ea"/>
                <a:cs typeface="+mn-cs"/>
              </a:rPr>
              <a:t> today.  A lot of good information was discussed</a:t>
            </a:r>
            <a:r>
              <a:rPr lang="en-US" sz="1200" kern="1200" dirty="0" smtClean="0">
                <a:solidFill>
                  <a:schemeClr val="tx1"/>
                </a:solidFill>
                <a:latin typeface="Arial" charset="0"/>
                <a:ea typeface="+mn-ea"/>
                <a:cs typeface="+mn-cs"/>
              </a:rPr>
              <a:t>.  Before I open the call for questions</a:t>
            </a:r>
            <a:r>
              <a:rPr lang="en-US" sz="1200" kern="1200" baseline="0" dirty="0" smtClean="0">
                <a:solidFill>
                  <a:schemeClr val="tx1"/>
                </a:solidFill>
                <a:latin typeface="Arial" charset="0"/>
                <a:ea typeface="+mn-ea"/>
                <a:cs typeface="+mn-cs"/>
              </a:rPr>
              <a:t> I wanted to mention a couple things.  First we will not be having this call in August, and the next session is scheduled for mid-September, so please contact myself or any of the subject matter experts directly for updates on product and marketing materials in the mean time.  Secondly, as a reminder please utilize the contact information in the appendix as needed for each product group.  </a:t>
            </a:r>
          </a:p>
          <a:p>
            <a:endParaRPr lang="en-US" sz="1200" kern="1200" baseline="0" dirty="0" smtClean="0">
              <a:solidFill>
                <a:schemeClr val="tx1"/>
              </a:solidFill>
              <a:latin typeface="Arial" charset="0"/>
              <a:ea typeface="+mn-ea"/>
              <a:cs typeface="+mn-cs"/>
            </a:endParaRPr>
          </a:p>
          <a:p>
            <a:r>
              <a:rPr lang="en-US" sz="1200" kern="1200" dirty="0" smtClean="0">
                <a:solidFill>
                  <a:schemeClr val="tx1"/>
                </a:solidFill>
                <a:latin typeface="Arial" charset="0"/>
                <a:ea typeface="+mn-ea"/>
                <a:cs typeface="+mn-cs"/>
              </a:rPr>
              <a:t>Ok, so at this point I’d like to open the call up to anyone who has questions.  If you do, please go ahead and ask them now.</a:t>
            </a:r>
          </a:p>
          <a:p>
            <a:endParaRPr lang="en-US" sz="1200" kern="1200" dirty="0" smtClean="0">
              <a:solidFill>
                <a:schemeClr val="tx1"/>
              </a:solidFill>
              <a:latin typeface="Arial" charset="0"/>
              <a:ea typeface="+mn-ea"/>
              <a:cs typeface="+mn-cs"/>
            </a:endParaRPr>
          </a:p>
          <a:p>
            <a:r>
              <a:rPr lang="en-US" sz="1200" kern="1200" dirty="0" smtClean="0">
                <a:solidFill>
                  <a:schemeClr val="tx1"/>
                </a:solidFill>
                <a:latin typeface="Arial" charset="0"/>
                <a:ea typeface="+mn-ea"/>
                <a:cs typeface="+mn-cs"/>
              </a:rPr>
              <a:t>Thanks everyone for joining</a:t>
            </a:r>
            <a:r>
              <a:rPr lang="en-US" sz="1200" kern="1200" baseline="0" dirty="0" smtClean="0">
                <a:solidFill>
                  <a:schemeClr val="tx1"/>
                </a:solidFill>
                <a:latin typeface="Arial" charset="0"/>
                <a:ea typeface="+mn-ea"/>
                <a:cs typeface="+mn-cs"/>
              </a:rPr>
              <a:t> us today</a:t>
            </a:r>
            <a:r>
              <a:rPr lang="en-US" sz="1200" kern="1200" dirty="0" smtClean="0">
                <a:solidFill>
                  <a:schemeClr val="tx1"/>
                </a:solidFill>
                <a:latin typeface="Arial" charset="0"/>
                <a:ea typeface="+mn-ea"/>
                <a:cs typeface="+mn-cs"/>
              </a:rPr>
              <a:t> and we’ll close the call.  As always please contact me or the subject matter experts if there are questions you think of after today.</a:t>
            </a:r>
            <a:r>
              <a:rPr lang="en-US" sz="1200" kern="1200" baseline="0" dirty="0" smtClean="0">
                <a:solidFill>
                  <a:schemeClr val="tx1"/>
                </a:solidFill>
                <a:latin typeface="Arial" charset="0"/>
                <a:ea typeface="+mn-ea"/>
                <a:cs typeface="+mn-cs"/>
              </a:rPr>
              <a:t>  </a:t>
            </a:r>
            <a:r>
              <a:rPr lang="en-US" sz="1200" kern="1200" dirty="0" smtClean="0">
                <a:solidFill>
                  <a:schemeClr val="tx1"/>
                </a:solidFill>
                <a:latin typeface="Arial" charset="0"/>
                <a:ea typeface="+mn-ea"/>
                <a:cs typeface="+mn-cs"/>
              </a:rPr>
              <a:t>Thank you and have a great day. Bye now.</a:t>
            </a:r>
            <a:endParaRPr lang="en-US" dirty="0" smtClean="0"/>
          </a:p>
          <a:p>
            <a:endParaRPr lang="en-US" dirty="0"/>
          </a:p>
        </p:txBody>
      </p:sp>
      <p:sp>
        <p:nvSpPr>
          <p:cNvPr id="4" name="Slide Number Placeholder 3"/>
          <p:cNvSpPr>
            <a:spLocks noGrp="1"/>
          </p:cNvSpPr>
          <p:nvPr>
            <p:ph type="sldNum" sz="quarter" idx="10"/>
          </p:nvPr>
        </p:nvSpPr>
        <p:spPr/>
        <p:txBody>
          <a:bodyPr/>
          <a:lstStyle/>
          <a:p>
            <a:fld id="{DD7A6C89-534F-43DE-99DC-30D9E0AC0BA8}" type="slidenum">
              <a:rPr lang="de-DE" smtClean="0"/>
              <a:pPr/>
              <a:t>36</a:t>
            </a:fld>
            <a:endParaRPr lang="de-DE"/>
          </a:p>
        </p:txBody>
      </p:sp>
    </p:spTree>
    <p:extLst>
      <p:ext uri="{BB962C8B-B14F-4D97-AF65-F5344CB8AC3E}">
        <p14:creationId xmlns:p14="http://schemas.microsoft.com/office/powerpoint/2010/main" val="2620592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7A6C89-534F-43DE-99DC-30D9E0AC0BA8}" type="slidenum">
              <a:rPr lang="de-DE" smtClean="0"/>
              <a:pPr/>
              <a:t>37</a:t>
            </a:fld>
            <a:endParaRPr lang="de-DE"/>
          </a:p>
        </p:txBody>
      </p:sp>
    </p:spTree>
    <p:extLst>
      <p:ext uri="{BB962C8B-B14F-4D97-AF65-F5344CB8AC3E}">
        <p14:creationId xmlns:p14="http://schemas.microsoft.com/office/powerpoint/2010/main" val="3746994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7A6C89-534F-43DE-99DC-30D9E0AC0BA8}" type="slidenum">
              <a:rPr lang="de-DE" smtClean="0"/>
              <a:pPr/>
              <a:t>3</a:t>
            </a:fld>
            <a:endParaRPr lang="de-DE"/>
          </a:p>
        </p:txBody>
      </p:sp>
    </p:spTree>
    <p:extLst>
      <p:ext uri="{BB962C8B-B14F-4D97-AF65-F5344CB8AC3E}">
        <p14:creationId xmlns:p14="http://schemas.microsoft.com/office/powerpoint/2010/main" val="11963347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7A6C89-534F-43DE-99DC-30D9E0AC0BA8}" type="slidenum">
              <a:rPr lang="de-DE" smtClean="0"/>
              <a:pPr/>
              <a:t>38</a:t>
            </a:fld>
            <a:endParaRPr lang="de-DE"/>
          </a:p>
        </p:txBody>
      </p:sp>
    </p:spTree>
    <p:extLst>
      <p:ext uri="{BB962C8B-B14F-4D97-AF65-F5344CB8AC3E}">
        <p14:creationId xmlns:p14="http://schemas.microsoft.com/office/powerpoint/2010/main" val="13764300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7A6C89-534F-43DE-99DC-30D9E0AC0BA8}" type="slidenum">
              <a:rPr lang="de-DE" smtClean="0"/>
              <a:pPr/>
              <a:t>39</a:t>
            </a:fld>
            <a:endParaRPr lang="de-DE"/>
          </a:p>
        </p:txBody>
      </p:sp>
    </p:spTree>
    <p:extLst>
      <p:ext uri="{BB962C8B-B14F-4D97-AF65-F5344CB8AC3E}">
        <p14:creationId xmlns:p14="http://schemas.microsoft.com/office/powerpoint/2010/main" val="3396894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7A6C89-534F-43DE-99DC-30D9E0AC0BA8}" type="slidenum">
              <a:rPr lang="de-DE" smtClean="0"/>
              <a:pPr/>
              <a:t>40</a:t>
            </a:fld>
            <a:endParaRPr lang="de-DE"/>
          </a:p>
        </p:txBody>
      </p:sp>
    </p:spTree>
    <p:extLst>
      <p:ext uri="{BB962C8B-B14F-4D97-AF65-F5344CB8AC3E}">
        <p14:creationId xmlns:p14="http://schemas.microsoft.com/office/powerpoint/2010/main" val="23616862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7A6C89-534F-43DE-99DC-30D9E0AC0BA8}" type="slidenum">
              <a:rPr lang="de-DE" smtClean="0"/>
              <a:pPr/>
              <a:t>41</a:t>
            </a:fld>
            <a:endParaRPr lang="de-DE"/>
          </a:p>
        </p:txBody>
      </p:sp>
    </p:spTree>
    <p:extLst>
      <p:ext uri="{BB962C8B-B14F-4D97-AF65-F5344CB8AC3E}">
        <p14:creationId xmlns:p14="http://schemas.microsoft.com/office/powerpoint/2010/main" val="17916070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7A6C89-534F-43DE-99DC-30D9E0AC0BA8}" type="slidenum">
              <a:rPr lang="de-DE" smtClean="0"/>
              <a:pPr/>
              <a:t>42</a:t>
            </a:fld>
            <a:endParaRPr lang="de-DE"/>
          </a:p>
        </p:txBody>
      </p:sp>
    </p:spTree>
    <p:extLst>
      <p:ext uri="{BB962C8B-B14F-4D97-AF65-F5344CB8AC3E}">
        <p14:creationId xmlns:p14="http://schemas.microsoft.com/office/powerpoint/2010/main" val="141313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7A6C89-534F-43DE-99DC-30D9E0AC0BA8}" type="slidenum">
              <a:rPr lang="de-DE" smtClean="0"/>
              <a:pPr/>
              <a:t>43</a:t>
            </a:fld>
            <a:endParaRPr lang="de-DE"/>
          </a:p>
        </p:txBody>
      </p:sp>
    </p:spTree>
    <p:extLst>
      <p:ext uri="{BB962C8B-B14F-4D97-AF65-F5344CB8AC3E}">
        <p14:creationId xmlns:p14="http://schemas.microsoft.com/office/powerpoint/2010/main" val="33889462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7A6C89-534F-43DE-99DC-30D9E0AC0BA8}" type="slidenum">
              <a:rPr lang="de-DE" smtClean="0"/>
              <a:pPr/>
              <a:t>44</a:t>
            </a:fld>
            <a:endParaRPr lang="de-DE"/>
          </a:p>
        </p:txBody>
      </p:sp>
    </p:spTree>
    <p:extLst>
      <p:ext uri="{BB962C8B-B14F-4D97-AF65-F5344CB8AC3E}">
        <p14:creationId xmlns:p14="http://schemas.microsoft.com/office/powerpoint/2010/main" val="30385469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7A6C89-534F-43DE-99DC-30D9E0AC0BA8}" type="slidenum">
              <a:rPr lang="de-DE" smtClean="0"/>
              <a:pPr/>
              <a:t>45</a:t>
            </a:fld>
            <a:endParaRPr lang="de-DE"/>
          </a:p>
        </p:txBody>
      </p:sp>
    </p:spTree>
    <p:extLst>
      <p:ext uri="{BB962C8B-B14F-4D97-AF65-F5344CB8AC3E}">
        <p14:creationId xmlns:p14="http://schemas.microsoft.com/office/powerpoint/2010/main" val="42826185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a:defRPr/>
            </a:pPr>
            <a:fld id="{D4E5F811-C4F2-49DB-8E50-1EF9288AC389}" type="slidenum">
              <a:rPr lang="en-US" smtClean="0">
                <a:solidFill>
                  <a:prstClr val="black"/>
                </a:solidFill>
              </a:rPr>
              <a:pPr>
                <a:defRPr/>
              </a:pPr>
              <a:t>46</a:t>
            </a:fld>
            <a:endParaRPr lang="en-US">
              <a:solidFill>
                <a:prstClr val="black"/>
              </a:solidFill>
            </a:endParaRPr>
          </a:p>
        </p:txBody>
      </p:sp>
    </p:spTree>
    <p:extLst>
      <p:ext uri="{BB962C8B-B14F-4D97-AF65-F5344CB8AC3E}">
        <p14:creationId xmlns:p14="http://schemas.microsoft.com/office/powerpoint/2010/main" val="24652420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a:defRPr/>
            </a:pPr>
            <a:fld id="{D4E5F811-C4F2-49DB-8E50-1EF9288AC389}" type="slidenum">
              <a:rPr lang="en-US" smtClean="0"/>
              <a:pPr>
                <a:defRPr/>
              </a:pPr>
              <a:t>47</a:t>
            </a:fld>
            <a:endParaRPr lang="en-US"/>
          </a:p>
        </p:txBody>
      </p:sp>
    </p:spTree>
    <p:extLst>
      <p:ext uri="{BB962C8B-B14F-4D97-AF65-F5344CB8AC3E}">
        <p14:creationId xmlns:p14="http://schemas.microsoft.com/office/powerpoint/2010/main" val="3899763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smtClean="0"/>
              <a:t>During</a:t>
            </a:r>
            <a:r>
              <a:rPr lang="es-ES" dirty="0" smtClean="0"/>
              <a:t> </a:t>
            </a:r>
            <a:r>
              <a:rPr lang="es-ES" dirty="0" err="1" smtClean="0"/>
              <a:t>the</a:t>
            </a:r>
            <a:r>
              <a:rPr lang="es-ES" dirty="0" smtClean="0"/>
              <a:t> </a:t>
            </a:r>
            <a:r>
              <a:rPr lang="es-ES" dirty="0" err="1" smtClean="0"/>
              <a:t>call</a:t>
            </a:r>
            <a:r>
              <a:rPr lang="es-ES" dirty="0" smtClean="0"/>
              <a:t> of </a:t>
            </a:r>
            <a:r>
              <a:rPr lang="es-ES" dirty="0" err="1" smtClean="0"/>
              <a:t>the</a:t>
            </a:r>
            <a:r>
              <a:rPr lang="es-ES" dirty="0" smtClean="0"/>
              <a:t> </a:t>
            </a:r>
            <a:r>
              <a:rPr lang="es-ES" dirty="0" err="1" smtClean="0"/>
              <a:t>previous</a:t>
            </a:r>
            <a:r>
              <a:rPr lang="es-ES" baseline="0" dirty="0" smtClean="0"/>
              <a:t> </a:t>
            </a:r>
            <a:r>
              <a:rPr lang="es-ES" baseline="0" dirty="0" err="1" smtClean="0"/>
              <a:t>Month</a:t>
            </a:r>
            <a:r>
              <a:rPr lang="es-ES" baseline="0" dirty="0" smtClean="0"/>
              <a:t> </a:t>
            </a:r>
            <a:r>
              <a:rPr lang="es-ES" baseline="0" dirty="0" err="1" smtClean="0"/>
              <a:t>we</a:t>
            </a:r>
            <a:r>
              <a:rPr lang="es-ES" baseline="0" dirty="0" smtClean="0"/>
              <a:t> </a:t>
            </a:r>
            <a:r>
              <a:rPr lang="es-ES" baseline="0" dirty="0" err="1" smtClean="0"/>
              <a:t>received</a:t>
            </a:r>
            <a:r>
              <a:rPr lang="es-ES" baseline="0" dirty="0" smtClean="0"/>
              <a:t> </a:t>
            </a:r>
            <a:r>
              <a:rPr lang="es-ES" baseline="0" dirty="0" err="1" smtClean="0"/>
              <a:t>the</a:t>
            </a:r>
            <a:r>
              <a:rPr lang="es-ES" baseline="0" dirty="0" smtClean="0"/>
              <a:t> </a:t>
            </a:r>
            <a:r>
              <a:rPr lang="es-ES" baseline="0" dirty="0" err="1" smtClean="0"/>
              <a:t>following</a:t>
            </a:r>
            <a:r>
              <a:rPr lang="es-ES" baseline="0" dirty="0" smtClean="0"/>
              <a:t> </a:t>
            </a:r>
            <a:r>
              <a:rPr lang="es-ES" baseline="0" dirty="0" err="1" smtClean="0"/>
              <a:t>questions</a:t>
            </a:r>
            <a:r>
              <a:rPr lang="es-ES" baseline="0" dirty="0" smtClean="0"/>
              <a:t> in </a:t>
            </a:r>
            <a:r>
              <a:rPr lang="es-ES" baseline="0" dirty="0" err="1" smtClean="0"/>
              <a:t>the</a:t>
            </a:r>
            <a:r>
              <a:rPr lang="es-ES" baseline="0" dirty="0" smtClean="0"/>
              <a:t> Lync chat </a:t>
            </a:r>
            <a:r>
              <a:rPr lang="es-ES" baseline="0" dirty="0" err="1" smtClean="0"/>
              <a:t>coming</a:t>
            </a:r>
            <a:r>
              <a:rPr lang="es-ES" baseline="0" dirty="0" smtClean="0"/>
              <a:t> </a:t>
            </a:r>
            <a:r>
              <a:rPr lang="es-ES" baseline="0" dirty="0" err="1" smtClean="0"/>
              <a:t>from</a:t>
            </a:r>
            <a:r>
              <a:rPr lang="es-ES" baseline="0" dirty="0" smtClean="0"/>
              <a:t> Christian Duijst. He </a:t>
            </a:r>
            <a:r>
              <a:rPr lang="es-ES" baseline="0" dirty="0" err="1" smtClean="0"/>
              <a:t>was</a:t>
            </a:r>
            <a:r>
              <a:rPr lang="es-ES" baseline="0" dirty="0" smtClean="0"/>
              <a:t> </a:t>
            </a:r>
            <a:r>
              <a:rPr lang="es-ES" baseline="0" dirty="0" err="1" smtClean="0"/>
              <a:t>asking</a:t>
            </a:r>
            <a:r>
              <a:rPr lang="es-ES" baseline="0" dirty="0" smtClean="0"/>
              <a:t> </a:t>
            </a:r>
            <a:r>
              <a:rPr lang="es-ES" baseline="0" dirty="0" err="1" smtClean="0"/>
              <a:t>about</a:t>
            </a:r>
            <a:r>
              <a:rPr lang="es-ES" baseline="0" dirty="0" smtClean="0"/>
              <a:t> </a:t>
            </a:r>
            <a:r>
              <a:rPr lang="es-ES" baseline="0" dirty="0" err="1" smtClean="0"/>
              <a:t>the</a:t>
            </a:r>
            <a:r>
              <a:rPr lang="es-ES" baseline="0" dirty="0" smtClean="0"/>
              <a:t> </a:t>
            </a:r>
            <a:r>
              <a:rPr lang="es-ES" baseline="0" dirty="0" err="1" smtClean="0"/>
              <a:t>controls</a:t>
            </a:r>
            <a:r>
              <a:rPr lang="es-ES" baseline="0" dirty="0" smtClean="0"/>
              <a:t> </a:t>
            </a:r>
            <a:r>
              <a:rPr lang="es-ES" baseline="0" dirty="0" err="1" smtClean="0"/>
              <a:t>used</a:t>
            </a:r>
            <a:r>
              <a:rPr lang="es-ES" baseline="0" dirty="0" smtClean="0"/>
              <a:t> in </a:t>
            </a:r>
            <a:r>
              <a:rPr lang="es-ES" baseline="0" dirty="0" err="1" smtClean="0"/>
              <a:t>some</a:t>
            </a:r>
            <a:r>
              <a:rPr lang="es-ES" baseline="0" dirty="0" smtClean="0"/>
              <a:t> of </a:t>
            </a:r>
            <a:r>
              <a:rPr lang="es-ES" baseline="0" dirty="0" err="1" smtClean="0"/>
              <a:t>our</a:t>
            </a:r>
            <a:r>
              <a:rPr lang="es-ES" baseline="0" dirty="0" smtClean="0"/>
              <a:t> </a:t>
            </a:r>
            <a:r>
              <a:rPr lang="es-ES" baseline="0" dirty="0" err="1" smtClean="0"/>
              <a:t>chillers</a:t>
            </a:r>
            <a:r>
              <a:rPr lang="es-ES" baseline="0" dirty="0" smtClean="0"/>
              <a:t> and training </a:t>
            </a:r>
            <a:r>
              <a:rPr lang="es-ES" baseline="0" dirty="0" err="1" smtClean="0"/>
              <a:t>on</a:t>
            </a:r>
            <a:r>
              <a:rPr lang="es-ES" baseline="0" dirty="0" smtClean="0"/>
              <a:t> </a:t>
            </a:r>
            <a:r>
              <a:rPr lang="es-ES" baseline="0" dirty="0" err="1" smtClean="0"/>
              <a:t>that</a:t>
            </a:r>
            <a:r>
              <a:rPr lang="es-ES" baseline="0" dirty="0" smtClean="0"/>
              <a:t>. </a:t>
            </a:r>
            <a:r>
              <a:rPr lang="es-ES" baseline="0" dirty="0" err="1" smtClean="0"/>
              <a:t>It</a:t>
            </a:r>
            <a:r>
              <a:rPr lang="es-ES" baseline="0" dirty="0" smtClean="0"/>
              <a:t> </a:t>
            </a:r>
            <a:r>
              <a:rPr lang="es-ES" baseline="0" dirty="0" err="1" smtClean="0"/>
              <a:t>seems</a:t>
            </a:r>
            <a:r>
              <a:rPr lang="es-ES" baseline="0" dirty="0" smtClean="0"/>
              <a:t> </a:t>
            </a:r>
            <a:r>
              <a:rPr lang="es-ES" baseline="0" dirty="0" err="1" smtClean="0"/>
              <a:t>that</a:t>
            </a:r>
            <a:r>
              <a:rPr lang="es-ES" baseline="0" dirty="0" smtClean="0"/>
              <a:t> </a:t>
            </a:r>
            <a:r>
              <a:rPr lang="es-ES" baseline="0" dirty="0" err="1" smtClean="0"/>
              <a:t>his</a:t>
            </a:r>
            <a:r>
              <a:rPr lang="es-ES" baseline="0" dirty="0" smtClean="0"/>
              <a:t> </a:t>
            </a:r>
            <a:r>
              <a:rPr lang="es-ES" baseline="0" dirty="0" err="1" smtClean="0"/>
              <a:t>team</a:t>
            </a:r>
            <a:r>
              <a:rPr lang="es-ES" baseline="0" dirty="0" smtClean="0"/>
              <a:t> has </a:t>
            </a:r>
            <a:r>
              <a:rPr lang="es-ES" baseline="0" dirty="0" err="1" smtClean="0"/>
              <a:t>found</a:t>
            </a:r>
            <a:r>
              <a:rPr lang="es-ES" baseline="0" dirty="0" smtClean="0"/>
              <a:t> </a:t>
            </a:r>
            <a:r>
              <a:rPr lang="es-ES" baseline="0" dirty="0" err="1" smtClean="0"/>
              <a:t>some</a:t>
            </a:r>
            <a:r>
              <a:rPr lang="es-ES" baseline="0" dirty="0" smtClean="0"/>
              <a:t> </a:t>
            </a:r>
            <a:r>
              <a:rPr lang="es-ES" baseline="0" dirty="0" err="1" smtClean="0"/>
              <a:t>troubles</a:t>
            </a:r>
            <a:r>
              <a:rPr lang="es-ES" baseline="0" dirty="0" smtClean="0"/>
              <a:t> </a:t>
            </a:r>
            <a:r>
              <a:rPr lang="es-ES" baseline="0" dirty="0" err="1" smtClean="0"/>
              <a:t>when</a:t>
            </a:r>
            <a:r>
              <a:rPr lang="es-ES" baseline="0" dirty="0" smtClean="0"/>
              <a:t> </a:t>
            </a:r>
            <a:r>
              <a:rPr lang="es-ES" baseline="0" dirty="0" err="1" smtClean="0"/>
              <a:t>setting</a:t>
            </a:r>
            <a:r>
              <a:rPr lang="es-ES" baseline="0" dirty="0" smtClean="0"/>
              <a:t> BMS </a:t>
            </a:r>
            <a:r>
              <a:rPr lang="es-ES" baseline="0" dirty="0" err="1" smtClean="0"/>
              <a:t>for</a:t>
            </a:r>
            <a:r>
              <a:rPr lang="es-ES" baseline="0" dirty="0" smtClean="0"/>
              <a:t> YMWA </a:t>
            </a:r>
            <a:r>
              <a:rPr lang="es-ES" baseline="0" dirty="0" err="1" smtClean="0"/>
              <a:t>controller</a:t>
            </a:r>
            <a:r>
              <a:rPr lang="es-ES" baseline="0" dirty="0" smtClean="0"/>
              <a:t> </a:t>
            </a:r>
            <a:r>
              <a:rPr lang="es-ES" baseline="0" dirty="0" err="1" smtClean="0"/>
              <a:t>because</a:t>
            </a:r>
            <a:r>
              <a:rPr lang="es-ES" baseline="0" dirty="0" smtClean="0"/>
              <a:t> </a:t>
            </a:r>
            <a:r>
              <a:rPr lang="es-ES" baseline="0" dirty="0" err="1" smtClean="0"/>
              <a:t>these</a:t>
            </a:r>
            <a:r>
              <a:rPr lang="es-ES" baseline="0" dirty="0" smtClean="0"/>
              <a:t> </a:t>
            </a:r>
            <a:r>
              <a:rPr lang="es-ES" baseline="0" dirty="0" err="1" smtClean="0"/>
              <a:t>controls</a:t>
            </a:r>
            <a:r>
              <a:rPr lang="es-ES" baseline="0" dirty="0" smtClean="0"/>
              <a:t> are quite </a:t>
            </a:r>
            <a:r>
              <a:rPr lang="es-ES" baseline="0" dirty="0" err="1" smtClean="0"/>
              <a:t>different</a:t>
            </a:r>
            <a:r>
              <a:rPr lang="es-ES" baseline="0" dirty="0" smtClean="0"/>
              <a:t> </a:t>
            </a:r>
            <a:r>
              <a:rPr lang="es-ES" baseline="0" dirty="0" err="1" smtClean="0"/>
              <a:t>than</a:t>
            </a:r>
            <a:r>
              <a:rPr lang="es-ES" baseline="0" dirty="0" smtClean="0"/>
              <a:t> Carel.. </a:t>
            </a:r>
            <a:r>
              <a:rPr lang="es-ES" baseline="0" dirty="0" err="1" smtClean="0"/>
              <a:t>We</a:t>
            </a:r>
            <a:r>
              <a:rPr lang="es-ES" baseline="0" dirty="0" smtClean="0"/>
              <a:t> are </a:t>
            </a:r>
            <a:r>
              <a:rPr lang="es-ES" baseline="0" dirty="0" err="1" smtClean="0"/>
              <a:t>using</a:t>
            </a:r>
            <a:r>
              <a:rPr lang="es-ES" baseline="0" dirty="0" smtClean="0"/>
              <a:t> </a:t>
            </a:r>
            <a:r>
              <a:rPr lang="es-ES" baseline="0" dirty="0" err="1" smtClean="0"/>
              <a:t>Eliwell</a:t>
            </a:r>
            <a:r>
              <a:rPr lang="es-ES" baseline="0" dirty="0" smtClean="0"/>
              <a:t> </a:t>
            </a:r>
            <a:r>
              <a:rPr lang="es-ES" baseline="0" dirty="0" err="1" smtClean="0"/>
              <a:t>controllers</a:t>
            </a:r>
            <a:r>
              <a:rPr lang="es-ES" baseline="0" dirty="0" smtClean="0"/>
              <a:t> </a:t>
            </a:r>
            <a:r>
              <a:rPr lang="es-ES" baseline="0" dirty="0" err="1" smtClean="0"/>
              <a:t>on</a:t>
            </a:r>
            <a:r>
              <a:rPr lang="es-ES" baseline="0" dirty="0" smtClean="0"/>
              <a:t> </a:t>
            </a:r>
            <a:r>
              <a:rPr lang="es-ES" baseline="0" dirty="0" err="1" smtClean="0"/>
              <a:t>that</a:t>
            </a:r>
            <a:r>
              <a:rPr lang="es-ES" baseline="0" dirty="0" smtClean="0"/>
              <a:t> </a:t>
            </a:r>
            <a:r>
              <a:rPr lang="es-ES" baseline="0" dirty="0" err="1" smtClean="0"/>
              <a:t>chillers</a:t>
            </a:r>
            <a:r>
              <a:rPr lang="es-ES" baseline="0" dirty="0" smtClean="0"/>
              <a:t> so he </a:t>
            </a:r>
            <a:r>
              <a:rPr lang="es-ES" baseline="0" dirty="0" err="1" smtClean="0"/>
              <a:t>would</a:t>
            </a:r>
            <a:r>
              <a:rPr lang="es-ES" baseline="0" dirty="0" smtClean="0"/>
              <a:t> </a:t>
            </a:r>
            <a:r>
              <a:rPr lang="es-ES" baseline="0" dirty="0" err="1" smtClean="0"/>
              <a:t>like</a:t>
            </a:r>
            <a:r>
              <a:rPr lang="es-ES" baseline="0" dirty="0" smtClean="0"/>
              <a:t> to </a:t>
            </a:r>
            <a:r>
              <a:rPr lang="es-ES" baseline="0" dirty="0" err="1" smtClean="0"/>
              <a:t>have</a:t>
            </a:r>
            <a:r>
              <a:rPr lang="es-ES" baseline="0" dirty="0" smtClean="0"/>
              <a:t> </a:t>
            </a:r>
            <a:r>
              <a:rPr lang="es-ES" baseline="0" dirty="0" err="1" smtClean="0"/>
              <a:t>some</a:t>
            </a:r>
            <a:r>
              <a:rPr lang="es-ES" baseline="0" dirty="0" smtClean="0"/>
              <a:t> training </a:t>
            </a:r>
            <a:r>
              <a:rPr lang="es-ES" baseline="0" dirty="0" err="1" smtClean="0"/>
              <a:t>on</a:t>
            </a:r>
            <a:r>
              <a:rPr lang="es-ES" baseline="0" dirty="0" smtClean="0"/>
              <a:t> </a:t>
            </a:r>
            <a:r>
              <a:rPr lang="es-ES" baseline="0" dirty="0" err="1" smtClean="0"/>
              <a:t>that</a:t>
            </a:r>
            <a:r>
              <a:rPr lang="es-ES" baseline="0" dirty="0" smtClean="0"/>
              <a:t>.</a:t>
            </a:r>
          </a:p>
          <a:p>
            <a:r>
              <a:rPr lang="es-ES" baseline="0" dirty="0" smtClean="0"/>
              <a:t>Jorge </a:t>
            </a:r>
            <a:r>
              <a:rPr lang="es-ES" baseline="0" dirty="0" err="1" smtClean="0"/>
              <a:t>answered</a:t>
            </a:r>
            <a:r>
              <a:rPr lang="es-ES" baseline="0" dirty="0" smtClean="0"/>
              <a:t> to Christian </a:t>
            </a:r>
            <a:r>
              <a:rPr lang="es-ES" baseline="0" dirty="0" err="1" smtClean="0"/>
              <a:t>explaining</a:t>
            </a:r>
            <a:r>
              <a:rPr lang="es-ES" baseline="0" dirty="0" smtClean="0"/>
              <a:t> </a:t>
            </a:r>
            <a:r>
              <a:rPr lang="es-ES" baseline="0" dirty="0" err="1" smtClean="0"/>
              <a:t>that</a:t>
            </a:r>
            <a:r>
              <a:rPr lang="es-ES" baseline="0" dirty="0" smtClean="0"/>
              <a:t> </a:t>
            </a:r>
            <a:r>
              <a:rPr lang="es-ES" baseline="0" dirty="0" err="1" smtClean="0"/>
              <a:t>we</a:t>
            </a:r>
            <a:r>
              <a:rPr lang="es-ES" baseline="0" dirty="0" smtClean="0"/>
              <a:t> are </a:t>
            </a:r>
            <a:r>
              <a:rPr lang="es-ES" baseline="0" dirty="0" err="1" smtClean="0"/>
              <a:t>working</a:t>
            </a:r>
            <a:r>
              <a:rPr lang="es-ES" baseline="0" dirty="0" smtClean="0"/>
              <a:t> </a:t>
            </a:r>
            <a:r>
              <a:rPr lang="es-ES" baseline="0" dirty="0" err="1" smtClean="0"/>
              <a:t>on</a:t>
            </a:r>
            <a:r>
              <a:rPr lang="es-ES" baseline="0" dirty="0" smtClean="0"/>
              <a:t> a 2-3 </a:t>
            </a:r>
            <a:r>
              <a:rPr lang="es-ES" baseline="0" dirty="0" err="1" smtClean="0"/>
              <a:t>days</a:t>
            </a:r>
            <a:r>
              <a:rPr lang="es-ES" baseline="0" dirty="0" smtClean="0"/>
              <a:t> training </a:t>
            </a:r>
            <a:r>
              <a:rPr lang="es-ES" baseline="0" dirty="0" err="1" smtClean="0"/>
              <a:t>for</a:t>
            </a:r>
            <a:r>
              <a:rPr lang="es-ES" baseline="0" dirty="0" smtClean="0"/>
              <a:t> </a:t>
            </a:r>
            <a:r>
              <a:rPr lang="es-ES" baseline="0" dirty="0" err="1" smtClean="0"/>
              <a:t>minichillers</a:t>
            </a:r>
            <a:r>
              <a:rPr lang="es-ES" baseline="0" dirty="0" smtClean="0"/>
              <a:t> </a:t>
            </a:r>
            <a:r>
              <a:rPr lang="es-ES" baseline="0" dirty="0" err="1" smtClean="0"/>
              <a:t>where</a:t>
            </a:r>
            <a:r>
              <a:rPr lang="es-ES" baseline="0" dirty="0" smtClean="0"/>
              <a:t> Craig Woods </a:t>
            </a:r>
            <a:r>
              <a:rPr lang="es-ES" baseline="0" dirty="0" err="1" smtClean="0"/>
              <a:t>could</a:t>
            </a:r>
            <a:r>
              <a:rPr lang="es-ES" baseline="0" dirty="0" smtClean="0"/>
              <a:t> </a:t>
            </a:r>
            <a:r>
              <a:rPr lang="es-ES" baseline="0" dirty="0" err="1" smtClean="0"/>
              <a:t>explain</a:t>
            </a:r>
            <a:r>
              <a:rPr lang="es-ES" baseline="0" dirty="0" smtClean="0"/>
              <a:t> </a:t>
            </a:r>
            <a:r>
              <a:rPr lang="es-ES" baseline="0" dirty="0" err="1" smtClean="0"/>
              <a:t>that</a:t>
            </a:r>
            <a:r>
              <a:rPr lang="es-ES" baseline="0" dirty="0" smtClean="0"/>
              <a:t> </a:t>
            </a:r>
            <a:r>
              <a:rPr lang="es-ES" baseline="0" dirty="0" err="1" smtClean="0"/>
              <a:t>kind</a:t>
            </a:r>
            <a:r>
              <a:rPr lang="es-ES" baseline="0" dirty="0" smtClean="0"/>
              <a:t> of </a:t>
            </a:r>
            <a:r>
              <a:rPr lang="es-ES" baseline="0" dirty="0" err="1" smtClean="0"/>
              <a:t>things</a:t>
            </a:r>
            <a:r>
              <a:rPr lang="es-ES" baseline="0" dirty="0" smtClean="0"/>
              <a:t> to </a:t>
            </a:r>
            <a:r>
              <a:rPr lang="es-ES" baseline="0" dirty="0" err="1" smtClean="0"/>
              <a:t>simplify</a:t>
            </a:r>
            <a:r>
              <a:rPr lang="es-ES" baseline="0" dirty="0" smtClean="0"/>
              <a:t> </a:t>
            </a:r>
            <a:r>
              <a:rPr lang="es-ES" baseline="0" dirty="0" err="1" smtClean="0"/>
              <a:t>the</a:t>
            </a:r>
            <a:r>
              <a:rPr lang="es-ES" baseline="0" dirty="0" smtClean="0"/>
              <a:t> </a:t>
            </a:r>
            <a:r>
              <a:rPr lang="es-ES" baseline="0" dirty="0" err="1" smtClean="0"/>
              <a:t>start</a:t>
            </a:r>
            <a:r>
              <a:rPr lang="es-ES" baseline="0" dirty="0" smtClean="0"/>
              <a:t>-up </a:t>
            </a:r>
            <a:r>
              <a:rPr lang="es-ES" baseline="0" dirty="0" err="1" smtClean="0"/>
              <a:t>process</a:t>
            </a:r>
            <a:r>
              <a:rPr lang="es-ES" baseline="0" dirty="0" smtClean="0"/>
              <a:t> of </a:t>
            </a:r>
            <a:r>
              <a:rPr lang="es-ES" baseline="0" dirty="0" err="1" smtClean="0"/>
              <a:t>these</a:t>
            </a:r>
            <a:r>
              <a:rPr lang="es-ES" baseline="0" dirty="0" smtClean="0"/>
              <a:t> </a:t>
            </a:r>
            <a:r>
              <a:rPr lang="es-ES" baseline="0" dirty="0" err="1" smtClean="0"/>
              <a:t>chillers</a:t>
            </a:r>
            <a:endParaRPr lang="es-ES" baseline="0" dirty="0" smtClean="0"/>
          </a:p>
          <a:p>
            <a:endParaRPr lang="es-ES" baseline="0" dirty="0" smtClean="0"/>
          </a:p>
          <a:p>
            <a:r>
              <a:rPr lang="es-ES" baseline="0" dirty="0" err="1" smtClean="0"/>
              <a:t>On</a:t>
            </a:r>
            <a:r>
              <a:rPr lang="es-ES" baseline="0" dirty="0" smtClean="0"/>
              <a:t> </a:t>
            </a:r>
            <a:r>
              <a:rPr lang="es-ES" baseline="0" dirty="0" err="1" smtClean="0"/>
              <a:t>another</a:t>
            </a:r>
            <a:r>
              <a:rPr lang="es-ES" baseline="0" dirty="0" smtClean="0"/>
              <a:t> </a:t>
            </a:r>
            <a:r>
              <a:rPr lang="es-ES" baseline="0" dirty="0" err="1" smtClean="0"/>
              <a:t>question</a:t>
            </a:r>
            <a:r>
              <a:rPr lang="es-ES" baseline="0" dirty="0" smtClean="0"/>
              <a:t>, Christian </a:t>
            </a:r>
            <a:r>
              <a:rPr lang="es-ES" baseline="0" dirty="0" err="1" smtClean="0"/>
              <a:t>wanted</a:t>
            </a:r>
            <a:r>
              <a:rPr lang="es-ES" baseline="0" dirty="0" smtClean="0"/>
              <a:t> to </a:t>
            </a:r>
            <a:r>
              <a:rPr lang="es-ES" baseline="0" dirty="0" err="1" smtClean="0"/>
              <a:t>know</a:t>
            </a:r>
            <a:r>
              <a:rPr lang="es-ES" baseline="0" dirty="0" smtClean="0"/>
              <a:t> </a:t>
            </a:r>
            <a:r>
              <a:rPr lang="es-ES" baseline="0" dirty="0" err="1" smtClean="0"/>
              <a:t>which</a:t>
            </a:r>
            <a:r>
              <a:rPr lang="es-ES" baseline="0" dirty="0" smtClean="0"/>
              <a:t> </a:t>
            </a:r>
            <a:r>
              <a:rPr lang="es-ES" baseline="0" dirty="0" err="1" smtClean="0"/>
              <a:t>is</a:t>
            </a:r>
            <a:r>
              <a:rPr lang="es-ES" baseline="0" dirty="0" smtClean="0"/>
              <a:t> </a:t>
            </a:r>
            <a:r>
              <a:rPr lang="es-ES" baseline="0" dirty="0" err="1" smtClean="0"/>
              <a:t>the</a:t>
            </a:r>
            <a:r>
              <a:rPr lang="es-ES" baseline="0" dirty="0" smtClean="0"/>
              <a:t> control of </a:t>
            </a:r>
            <a:r>
              <a:rPr lang="es-ES" baseline="0" dirty="0" err="1" smtClean="0"/>
              <a:t>the</a:t>
            </a:r>
            <a:r>
              <a:rPr lang="es-ES" baseline="0" dirty="0" smtClean="0"/>
              <a:t> new </a:t>
            </a:r>
            <a:r>
              <a:rPr lang="es-ES" baseline="0" dirty="0" err="1" smtClean="0"/>
              <a:t>heat</a:t>
            </a:r>
            <a:r>
              <a:rPr lang="es-ES" baseline="0" dirty="0" smtClean="0"/>
              <a:t> </a:t>
            </a:r>
            <a:r>
              <a:rPr lang="es-ES" baseline="0" dirty="0" err="1" smtClean="0"/>
              <a:t>pump</a:t>
            </a:r>
            <a:r>
              <a:rPr lang="es-ES" baseline="0" dirty="0" smtClean="0"/>
              <a:t> YLRA and Craig </a:t>
            </a:r>
            <a:r>
              <a:rPr lang="es-ES" baseline="0" dirty="0" err="1" smtClean="0"/>
              <a:t>answered</a:t>
            </a:r>
            <a:r>
              <a:rPr lang="es-ES" baseline="0" dirty="0" smtClean="0"/>
              <a:t> </a:t>
            </a:r>
            <a:r>
              <a:rPr lang="es-ES" baseline="0" dirty="0" err="1" smtClean="0"/>
              <a:t>that</a:t>
            </a:r>
            <a:r>
              <a:rPr lang="es-ES" baseline="0" dirty="0" smtClean="0"/>
              <a:t> </a:t>
            </a:r>
            <a:r>
              <a:rPr lang="es-ES" baseline="0" dirty="0" err="1" smtClean="0"/>
              <a:t>the</a:t>
            </a:r>
            <a:r>
              <a:rPr lang="es-ES" baseline="0" dirty="0" smtClean="0"/>
              <a:t> control </a:t>
            </a:r>
            <a:r>
              <a:rPr lang="es-ES" baseline="0" dirty="0" err="1" smtClean="0"/>
              <a:t>is</a:t>
            </a:r>
            <a:r>
              <a:rPr lang="es-ES" baseline="0" dirty="0" smtClean="0"/>
              <a:t> a Carel pC05</a:t>
            </a:r>
            <a:endParaRPr lang="es-ES" dirty="0"/>
          </a:p>
        </p:txBody>
      </p:sp>
      <p:sp>
        <p:nvSpPr>
          <p:cNvPr id="4" name="Marcador de número de diapositiva 3"/>
          <p:cNvSpPr>
            <a:spLocks noGrp="1"/>
          </p:cNvSpPr>
          <p:nvPr>
            <p:ph type="sldNum" sz="quarter" idx="10"/>
          </p:nvPr>
        </p:nvSpPr>
        <p:spPr/>
        <p:txBody>
          <a:bodyPr/>
          <a:lstStyle/>
          <a:p>
            <a:pPr>
              <a:defRPr/>
            </a:pPr>
            <a:fld id="{D4E5F811-C4F2-49DB-8E50-1EF9288AC389}" type="slidenum">
              <a:rPr lang="en-US" smtClean="0"/>
              <a:pPr>
                <a:defRPr/>
              </a:pPr>
              <a:t>4</a:t>
            </a:fld>
            <a:endParaRPr lang="en-US"/>
          </a:p>
        </p:txBody>
      </p:sp>
    </p:spTree>
    <p:extLst>
      <p:ext uri="{BB962C8B-B14F-4D97-AF65-F5344CB8AC3E}">
        <p14:creationId xmlns:p14="http://schemas.microsoft.com/office/powerpoint/2010/main" val="19015752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bwMode="auto">
          <a:noFill/>
        </p:spPr>
        <p:txBody>
          <a:bodyPr/>
          <a:lstStyle/>
          <a:p>
            <a:pPr eaLnBrk="1" hangingPunct="1">
              <a:lnSpc>
                <a:spcPct val="110000"/>
              </a:lnSpc>
              <a:spcBef>
                <a:spcPct val="0"/>
              </a:spcBef>
            </a:pPr>
            <a:endParaRPr lang="en-US" dirty="0" smtClean="0"/>
          </a:p>
        </p:txBody>
      </p:sp>
      <p:sp>
        <p:nvSpPr>
          <p:cNvPr id="93188" name="Slide Number Placeholder 3"/>
          <p:cNvSpPr>
            <a:spLocks noGrp="1"/>
          </p:cNvSpPr>
          <p:nvPr>
            <p:ph type="sldNum" sz="quarter" idx="5"/>
          </p:nvPr>
        </p:nvSpPr>
        <p:spPr bwMode="auto">
          <a:noFill/>
          <a:ln>
            <a:miter lim="800000"/>
            <a:headEnd/>
            <a:tailEnd/>
          </a:ln>
        </p:spPr>
        <p:txBody>
          <a:bodyPr lIns="97263" tIns="48631" rIns="97263" bIns="48631"/>
          <a:lstStyle/>
          <a:p>
            <a:fld id="{D387C559-95C9-40AC-BDD5-4F33EFB30D1C}" type="slidenum">
              <a:rPr lang="de-DE" smtClean="0"/>
              <a:pPr/>
              <a:t>48</a:t>
            </a:fld>
            <a:endParaRPr lang="de-DE" smtClean="0"/>
          </a:p>
        </p:txBody>
      </p:sp>
    </p:spTree>
    <p:extLst>
      <p:ext uri="{BB962C8B-B14F-4D97-AF65-F5344CB8AC3E}">
        <p14:creationId xmlns:p14="http://schemas.microsoft.com/office/powerpoint/2010/main" val="3744402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7A6C89-534F-43DE-99DC-30D9E0AC0BA8}" type="slidenum">
              <a:rPr lang="de-DE" smtClean="0"/>
              <a:pPr/>
              <a:t>5</a:t>
            </a:fld>
            <a:endParaRPr lang="de-DE"/>
          </a:p>
        </p:txBody>
      </p:sp>
    </p:spTree>
    <p:extLst>
      <p:ext uri="{BB962C8B-B14F-4D97-AF65-F5344CB8AC3E}">
        <p14:creationId xmlns:p14="http://schemas.microsoft.com/office/powerpoint/2010/main" val="1856264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a:defRPr/>
            </a:pPr>
            <a:fld id="{D4E5F811-C4F2-49DB-8E50-1EF9288AC389}" type="slidenum">
              <a:rPr lang="en-US" smtClean="0"/>
              <a:pPr>
                <a:defRPr/>
              </a:pPr>
              <a:t>6</a:t>
            </a:fld>
            <a:endParaRPr lang="en-US"/>
          </a:p>
        </p:txBody>
      </p:sp>
    </p:spTree>
    <p:extLst>
      <p:ext uri="{BB962C8B-B14F-4D97-AF65-F5344CB8AC3E}">
        <p14:creationId xmlns:p14="http://schemas.microsoft.com/office/powerpoint/2010/main" val="3143597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a:defRPr/>
            </a:pPr>
            <a:fld id="{D4E5F811-C4F2-49DB-8E50-1EF9288AC389}" type="slidenum">
              <a:rPr lang="en-US" smtClean="0"/>
              <a:pPr>
                <a:defRPr/>
              </a:pPr>
              <a:t>7</a:t>
            </a:fld>
            <a:endParaRPr lang="en-US"/>
          </a:p>
        </p:txBody>
      </p:sp>
    </p:spTree>
    <p:extLst>
      <p:ext uri="{BB962C8B-B14F-4D97-AF65-F5344CB8AC3E}">
        <p14:creationId xmlns:p14="http://schemas.microsoft.com/office/powerpoint/2010/main" val="24066019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a:defRPr/>
            </a:pPr>
            <a:fld id="{D4E5F811-C4F2-49DB-8E50-1EF9288AC389}" type="slidenum">
              <a:rPr lang="en-US" smtClean="0"/>
              <a:pPr>
                <a:defRPr/>
              </a:pPr>
              <a:t>8</a:t>
            </a:fld>
            <a:endParaRPr lang="en-US"/>
          </a:p>
        </p:txBody>
      </p:sp>
    </p:spTree>
    <p:extLst>
      <p:ext uri="{BB962C8B-B14F-4D97-AF65-F5344CB8AC3E}">
        <p14:creationId xmlns:p14="http://schemas.microsoft.com/office/powerpoint/2010/main" val="2795715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a:defRPr/>
            </a:pPr>
            <a:fld id="{D4E5F811-C4F2-49DB-8E50-1EF9288AC389}" type="slidenum">
              <a:rPr lang="en-US" smtClean="0"/>
              <a:pPr>
                <a:defRPr/>
              </a:pPr>
              <a:t>9</a:t>
            </a:fld>
            <a:endParaRPr lang="en-US"/>
          </a:p>
        </p:txBody>
      </p:sp>
    </p:spTree>
    <p:extLst>
      <p:ext uri="{BB962C8B-B14F-4D97-AF65-F5344CB8AC3E}">
        <p14:creationId xmlns:p14="http://schemas.microsoft.com/office/powerpoint/2010/main" val="30861061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VAC Equip">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0"/>
          </p:nvPr>
        </p:nvSpPr>
        <p:spPr/>
        <p:txBody>
          <a:bodyPr/>
          <a:lstStyle>
            <a:lvl1pPr>
              <a:defRPr/>
            </a:lvl1pPr>
          </a:lstStyle>
          <a:p>
            <a:pPr>
              <a:defRPr/>
            </a:pPr>
            <a:r>
              <a:rPr lang="en-US" smtClean="0"/>
              <a:t>Johnson Controls confidential. For internal use only</a:t>
            </a:r>
            <a:endParaRPr lang="en-US" dirty="0"/>
          </a:p>
        </p:txBody>
      </p:sp>
      <p:sp>
        <p:nvSpPr>
          <p:cNvPr id="5" name="Slide Number Placeholder 4"/>
          <p:cNvSpPr>
            <a:spLocks noGrp="1"/>
          </p:cNvSpPr>
          <p:nvPr>
            <p:ph type="sldNum" sz="quarter" idx="11"/>
          </p:nvPr>
        </p:nvSpPr>
        <p:spPr/>
        <p:txBody>
          <a:bodyPr/>
          <a:lstStyle>
            <a:lvl1pPr>
              <a:defRPr/>
            </a:lvl1pPr>
          </a:lstStyle>
          <a:p>
            <a:pPr>
              <a:defRPr/>
            </a:pPr>
            <a:fld id="{D2EA2A25-EE86-4AD1-89F9-B48A0E2F0784}" type="slidenum">
              <a:rPr lang="en-US"/>
              <a:pPr>
                <a:defRPr/>
              </a:pPr>
              <a:t>‹Nº›</a:t>
            </a:fld>
            <a:endParaRPr lang="en-US"/>
          </a:p>
        </p:txBody>
      </p:sp>
      <p:pic>
        <p:nvPicPr>
          <p:cNvPr id="8" name="Picture 9"/>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021940" y="6021442"/>
            <a:ext cx="5933109" cy="419508"/>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07435" y="1556792"/>
            <a:ext cx="10363200" cy="1362076"/>
          </a:xfrm>
        </p:spPr>
        <p:txBody>
          <a:bodyPr/>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1013387" y="302642"/>
            <a:ext cx="10363200" cy="462062"/>
          </a:xfrm>
        </p:spPr>
        <p:txBody>
          <a:bodyPr anchor="b"/>
          <a:lstStyle>
            <a:lvl1pPr marL="0" indent="0">
              <a:buNone/>
              <a:defRPr sz="2400" b="1"/>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6" name="Rectangle 5"/>
          <p:cNvSpPr/>
          <p:nvPr userDrawn="1"/>
        </p:nvSpPr>
        <p:spPr>
          <a:xfrm>
            <a:off x="431372" y="908720"/>
            <a:ext cx="11329259" cy="3600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userDrawn="1"/>
        </p:nvSpPr>
        <p:spPr>
          <a:xfrm>
            <a:off x="335361" y="5805264"/>
            <a:ext cx="11329259" cy="3600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0983620"/>
      </p:ext>
    </p:extLst>
  </p:cSld>
  <p:clrMapOvr>
    <a:masterClrMapping/>
  </p:clrMapOvr>
  <p:transition>
    <p:wipe dir="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4"/>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2" y="1535114"/>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pPr>
              <a:defRPr/>
            </a:pPr>
            <a:r>
              <a:rPr lang="en-US" smtClean="0"/>
              <a:t>Johnson Controls confidential. For internal use only</a:t>
            </a:r>
            <a:endParaRPr lang="en-US" dirty="0"/>
          </a:p>
        </p:txBody>
      </p:sp>
      <p:sp>
        <p:nvSpPr>
          <p:cNvPr id="8" name="Slide Number Placeholder 7"/>
          <p:cNvSpPr>
            <a:spLocks noGrp="1"/>
          </p:cNvSpPr>
          <p:nvPr>
            <p:ph type="sldNum" sz="quarter" idx="11"/>
          </p:nvPr>
        </p:nvSpPr>
        <p:spPr/>
        <p:txBody>
          <a:bodyPr/>
          <a:lstStyle>
            <a:lvl1pPr>
              <a:defRPr/>
            </a:lvl1pPr>
          </a:lstStyle>
          <a:p>
            <a:pPr>
              <a:defRPr/>
            </a:pPr>
            <a:fld id="{253E0A5F-C2A5-44B4-AC4B-3566FC90DECE}" type="slidenum">
              <a:rPr lang="en-US"/>
              <a:pPr>
                <a:defRPr/>
              </a:pPr>
              <a:t>‹Nº›</a:t>
            </a:fld>
            <a:endParaRPr lang="en-US"/>
          </a:p>
        </p:txBody>
      </p:sp>
    </p:spTree>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r>
              <a:rPr lang="en-US" smtClean="0"/>
              <a:t>Johnson Controls confidential. For internal use only</a:t>
            </a:r>
            <a:endParaRPr lang="en-US" dirty="0"/>
          </a:p>
        </p:txBody>
      </p:sp>
      <p:sp>
        <p:nvSpPr>
          <p:cNvPr id="3" name="Slide Number Placeholder 2"/>
          <p:cNvSpPr>
            <a:spLocks noGrp="1"/>
          </p:cNvSpPr>
          <p:nvPr>
            <p:ph type="sldNum" sz="quarter" idx="11"/>
          </p:nvPr>
        </p:nvSpPr>
        <p:spPr/>
        <p:txBody>
          <a:bodyPr/>
          <a:lstStyle>
            <a:lvl1pPr>
              <a:defRPr/>
            </a:lvl1pPr>
          </a:lstStyle>
          <a:p>
            <a:pPr>
              <a:defRPr/>
            </a:pPr>
            <a:fld id="{D18322CA-4739-4013-AA31-802086E0859C}" type="slidenum">
              <a:rPr lang="en-US"/>
              <a:pPr>
                <a:defRPr/>
              </a:pPr>
              <a:t>‹Nº›</a:t>
            </a:fld>
            <a:endParaRPr lang="en-US"/>
          </a:p>
        </p:txBody>
      </p:sp>
    </p:spTree>
  </p:cSld>
  <p:clrMapOvr>
    <a:masterClrMapping/>
  </p:clrMapOvr>
  <p:transition>
    <p:wipe dir="r"/>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3394" y="1052736"/>
            <a:ext cx="4011084" cy="1090042"/>
          </a:xfrm>
        </p:spPr>
        <p:txBody>
          <a:bodyPr anchor="t" anchorCtr="0"/>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4766733" y="1052739"/>
            <a:ext cx="6815667" cy="507342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603" y="2132856"/>
            <a:ext cx="4011084" cy="399330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en-US" smtClean="0"/>
              <a:t>Johnson Controls confidential. For internal use only</a:t>
            </a:r>
            <a:endParaRPr lang="en-US" dirty="0"/>
          </a:p>
        </p:txBody>
      </p:sp>
      <p:sp>
        <p:nvSpPr>
          <p:cNvPr id="6" name="Slide Number Placeholder 5"/>
          <p:cNvSpPr>
            <a:spLocks noGrp="1"/>
          </p:cNvSpPr>
          <p:nvPr>
            <p:ph type="sldNum" sz="quarter" idx="11"/>
          </p:nvPr>
        </p:nvSpPr>
        <p:spPr/>
        <p:txBody>
          <a:bodyPr/>
          <a:lstStyle>
            <a:lvl1pPr>
              <a:defRPr/>
            </a:lvl1pPr>
          </a:lstStyle>
          <a:p>
            <a:pPr>
              <a:defRPr/>
            </a:pPr>
            <a:fld id="{A10FCD4C-F453-4D9B-A13C-8586CBC655EA}" type="slidenum">
              <a:rPr lang="en-US"/>
              <a:pPr>
                <a:defRPr/>
              </a:pPr>
              <a:t>‹Nº›</a:t>
            </a:fld>
            <a:endParaRPr lang="en-US"/>
          </a:p>
        </p:txBody>
      </p:sp>
    </p:spTree>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en-US" smtClean="0"/>
              <a:t>Johnson Controls confidential. For internal use only</a:t>
            </a:r>
            <a:endParaRPr lang="en-US" dirty="0"/>
          </a:p>
        </p:txBody>
      </p:sp>
      <p:sp>
        <p:nvSpPr>
          <p:cNvPr id="6" name="Slide Number Placeholder 5"/>
          <p:cNvSpPr>
            <a:spLocks noGrp="1"/>
          </p:cNvSpPr>
          <p:nvPr>
            <p:ph type="sldNum" sz="quarter" idx="11"/>
          </p:nvPr>
        </p:nvSpPr>
        <p:spPr/>
        <p:txBody>
          <a:bodyPr/>
          <a:lstStyle>
            <a:lvl1pPr>
              <a:defRPr/>
            </a:lvl1pPr>
          </a:lstStyle>
          <a:p>
            <a:pPr>
              <a:defRPr/>
            </a:pPr>
            <a:fld id="{EE095545-2BF2-4B1F-84C4-7ABFB92CE928}" type="slidenum">
              <a:rPr lang="en-US"/>
              <a:pPr>
                <a:defRPr/>
              </a:pPr>
              <a:t>‹Nº›</a:t>
            </a:fld>
            <a:endParaRPr lang="en-US"/>
          </a:p>
        </p:txBody>
      </p:sp>
    </p:spTree>
  </p:cSld>
  <p:clrMapOvr>
    <a:masterClrMapping/>
  </p:clrMapOvr>
  <p:transition>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4" name="Espace réservé du numéro de diapositive 7"/>
          <p:cNvSpPr>
            <a:spLocks noGrp="1"/>
          </p:cNvSpPr>
          <p:nvPr>
            <p:ph type="sldNum" sz="quarter" idx="4"/>
          </p:nvPr>
        </p:nvSpPr>
        <p:spPr>
          <a:xfrm>
            <a:off x="0" y="3"/>
            <a:ext cx="65407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F8E8A9-6F59-428B-ADCB-4865C5F90773}" type="slidenum">
              <a:rPr lang="fr-FR" smtClean="0"/>
              <a:pPr/>
              <a:t>‹Nº›</a:t>
            </a:fld>
            <a:endParaRPr lang="fr-FR" dirty="0"/>
          </a:p>
        </p:txBody>
      </p:sp>
      <p:sp>
        <p:nvSpPr>
          <p:cNvPr id="3" name="Espace réservé du numéro de diapositive 7"/>
          <p:cNvSpPr txBox="1">
            <a:spLocks/>
          </p:cNvSpPr>
          <p:nvPr userDrawn="1"/>
        </p:nvSpPr>
        <p:spPr>
          <a:xfrm>
            <a:off x="9304840" y="6378700"/>
            <a:ext cx="654077"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8F8E8A9-6F59-428B-ADCB-4865C5F90773}" type="slidenum">
              <a:rPr kumimoji="0" lang="fr-FR" sz="1200" b="0" i="0" u="none" strike="noStrike" kern="1200" cap="none" spc="0" normalizeH="0" baseline="0" noProof="0" smtClean="0">
                <a:ln>
                  <a:noFill/>
                </a:ln>
                <a:solidFill>
                  <a:schemeClr val="tx1">
                    <a:tint val="75000"/>
                  </a:scheme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fr-FR" sz="1200" b="0" i="0" u="none" strike="noStrike" kern="1200" cap="none" spc="0" normalizeH="0" baseline="0" noProof="0" dirty="0">
              <a:ln>
                <a:noFill/>
              </a:ln>
              <a:solidFill>
                <a:schemeClr val="tx1">
                  <a:tint val="75000"/>
                </a:schemeClr>
              </a:solidFill>
              <a:effectLst/>
              <a:uLnTx/>
              <a:uFillTx/>
              <a:latin typeface="Arial" charset="0"/>
              <a:ea typeface="+mn-ea"/>
              <a:cs typeface="+mn-cs"/>
            </a:endParaRPr>
          </a:p>
        </p:txBody>
      </p:sp>
    </p:spTree>
    <p:extLst>
      <p:ext uri="{BB962C8B-B14F-4D97-AF65-F5344CB8AC3E}">
        <p14:creationId xmlns:p14="http://schemas.microsoft.com/office/powerpoint/2010/main" val="738827511"/>
      </p:ext>
    </p:extLst>
  </p:cSld>
  <p:clrMapOvr>
    <a:masterClrMapping/>
  </p:clrMapOvr>
  <p:transition>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4" name="Rectangle 18"/>
          <p:cNvSpPr>
            <a:spLocks noChangeArrowheads="1"/>
          </p:cNvSpPr>
          <p:nvPr/>
        </p:nvSpPr>
        <p:spPr bwMode="auto">
          <a:xfrm>
            <a:off x="1007535" y="1479551"/>
            <a:ext cx="10081684" cy="3965575"/>
          </a:xfrm>
          <a:prstGeom prst="rect">
            <a:avLst/>
          </a:prstGeom>
          <a:solidFill>
            <a:schemeClr val="bg1"/>
          </a:solidFill>
          <a:ln w="9525">
            <a:noFill/>
            <a:miter lim="800000"/>
            <a:headEnd/>
            <a:tailEnd/>
          </a:ln>
          <a:effectLst/>
        </p:spPr>
        <p:txBody>
          <a:bodyPr wrap="none" anchor="ctr"/>
          <a:lstStyle/>
          <a:p>
            <a:pPr>
              <a:defRPr/>
            </a:pPr>
            <a:endParaRPr lang="it-IT"/>
          </a:p>
        </p:txBody>
      </p:sp>
      <p:sp>
        <p:nvSpPr>
          <p:cNvPr id="145410" name="Rectangle 2"/>
          <p:cNvSpPr>
            <a:spLocks noGrp="1" noChangeArrowheads="1"/>
          </p:cNvSpPr>
          <p:nvPr>
            <p:ph type="ctrTitle"/>
          </p:nvPr>
        </p:nvSpPr>
        <p:spPr>
          <a:xfrm>
            <a:off x="1007533" y="539750"/>
            <a:ext cx="10560051" cy="939800"/>
          </a:xfrm>
        </p:spPr>
        <p:txBody>
          <a:bodyPr/>
          <a:lstStyle>
            <a:lvl1pPr>
              <a:tabLst>
                <a:tab pos="2330450" algn="l"/>
              </a:tabLst>
              <a:defRPr sz="2800" b="0"/>
            </a:lvl1pPr>
          </a:lstStyle>
          <a:p>
            <a:r>
              <a:rPr lang="de-DE"/>
              <a:t>Click here to edit the title of your presentation</a:t>
            </a:r>
            <a:br>
              <a:rPr lang="de-DE"/>
            </a:br>
            <a:r>
              <a:rPr lang="de-DE"/>
              <a:t>(two rows maximum)</a:t>
            </a:r>
          </a:p>
        </p:txBody>
      </p:sp>
      <p:sp>
        <p:nvSpPr>
          <p:cNvPr id="145411" name="Rectangle 3"/>
          <p:cNvSpPr>
            <a:spLocks noGrp="1" noChangeArrowheads="1"/>
          </p:cNvSpPr>
          <p:nvPr>
            <p:ph type="subTitle" idx="1"/>
          </p:nvPr>
        </p:nvSpPr>
        <p:spPr>
          <a:xfrm>
            <a:off x="1007533" y="333378"/>
            <a:ext cx="10560051" cy="276225"/>
          </a:xfrm>
        </p:spPr>
        <p:txBody>
          <a:bodyPr/>
          <a:lstStyle>
            <a:lvl1pPr>
              <a:spcBef>
                <a:spcPct val="0"/>
              </a:spcBef>
              <a:defRPr sz="1000" b="1">
                <a:solidFill>
                  <a:schemeClr val="bg2"/>
                </a:solidFill>
              </a:defRPr>
            </a:lvl1pPr>
          </a:lstStyle>
          <a:p>
            <a:r>
              <a:rPr lang="de-DE"/>
              <a:t>CLICK HERE TO EDIT DESCRIPTOR</a:t>
            </a:r>
          </a:p>
        </p:txBody>
      </p:sp>
    </p:spTree>
  </p:cSld>
  <p:clrMapOvr>
    <a:masterClrMapping/>
  </p:clrMapOvr>
  <p:transition>
    <p:wipe dir="r"/>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 only">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Slide Number Placeholder 5"/>
          <p:cNvSpPr>
            <a:spLocks noGrp="1"/>
          </p:cNvSpPr>
          <p:nvPr>
            <p:ph type="sldNum" sz="quarter" idx="11"/>
          </p:nvPr>
        </p:nvSpPr>
        <p:spPr>
          <a:xfrm>
            <a:off x="239351" y="6356353"/>
            <a:ext cx="768085" cy="365125"/>
          </a:xfrm>
        </p:spPr>
        <p:txBody>
          <a:bodyPr/>
          <a:lstStyle>
            <a:lvl1pPr algn="l">
              <a:defRPr sz="1400" b="1">
                <a:solidFill>
                  <a:schemeClr val="tx1">
                    <a:lumMod val="95000"/>
                    <a:lumOff val="5000"/>
                  </a:schemeClr>
                </a:solidFill>
              </a:defRPr>
            </a:lvl1pPr>
          </a:lstStyle>
          <a:p>
            <a:fld id="{4528BACA-F7B9-4D83-BBE3-FCD65FD8D68D}" type="slidenum">
              <a:rPr lang="en-SG" smtClean="0"/>
              <a:pPr/>
              <a:t>‹Nº›</a:t>
            </a:fld>
            <a:endParaRPr lang="en-SG" dirty="0"/>
          </a:p>
        </p:txBody>
      </p:sp>
      <p:sp>
        <p:nvSpPr>
          <p:cNvPr id="3" name="Footer Placeholder 8"/>
          <p:cNvSpPr>
            <a:spLocks noGrp="1"/>
          </p:cNvSpPr>
          <p:nvPr>
            <p:ph type="ftr" sz="quarter" idx="13"/>
          </p:nvPr>
        </p:nvSpPr>
        <p:spPr>
          <a:xfrm>
            <a:off x="1007435" y="6356353"/>
            <a:ext cx="3860800" cy="365125"/>
          </a:xfrm>
        </p:spPr>
        <p:txBody>
          <a:bodyPr/>
          <a:lstStyle>
            <a:lvl1pPr algn="l">
              <a:defRPr sz="1400" b="1">
                <a:solidFill>
                  <a:schemeClr val="tx1">
                    <a:lumMod val="95000"/>
                    <a:lumOff val="5000"/>
                  </a:schemeClr>
                </a:solidFill>
              </a:defRPr>
            </a:lvl1pPr>
          </a:lstStyle>
          <a:p>
            <a:r>
              <a:rPr lang="en-US" smtClean="0"/>
              <a:t>Johnson Controls confidential. For internal use only</a:t>
            </a:r>
            <a:endParaRPr lang="en-SG" dirty="0"/>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Vide">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1"/>
          </p:nvPr>
        </p:nvSpPr>
        <p:spPr/>
        <p:txBody>
          <a:bodyPr/>
          <a:lstStyle>
            <a:lvl1pPr>
              <a:defRPr/>
            </a:lvl1pPr>
          </a:lstStyle>
          <a:p>
            <a:fld id="{822C8A48-5EBF-487D-AF2D-DE629A0B0A05}" type="slidenum">
              <a:rPr lang="de-DE">
                <a:solidFill>
                  <a:srgbClr val="000000"/>
                </a:solidFill>
              </a:rPr>
              <a:pPr/>
              <a:t>‹Nº›</a:t>
            </a:fld>
            <a:endParaRPr lang="de-DE" dirty="0">
              <a:solidFill>
                <a:srgbClr val="000000"/>
              </a:solidFill>
            </a:endParaRPr>
          </a:p>
        </p:txBody>
      </p:sp>
      <p:sp>
        <p:nvSpPr>
          <p:cNvPr id="5" name="Rectangle 5"/>
          <p:cNvSpPr>
            <a:spLocks noGrp="1" noChangeArrowheads="1"/>
          </p:cNvSpPr>
          <p:nvPr>
            <p:ph type="ftr" sz="quarter" idx="3"/>
          </p:nvPr>
        </p:nvSpPr>
        <p:spPr bwMode="auto">
          <a:xfrm>
            <a:off x="1007534" y="6416676"/>
            <a:ext cx="8928100" cy="1301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1000">
                <a:solidFill>
                  <a:schemeClr val="bg2"/>
                </a:solidFill>
              </a:defRPr>
            </a:lvl1pPr>
          </a:lstStyle>
          <a:p>
            <a:r>
              <a:rPr lang="de-DE" dirty="0">
                <a:solidFill>
                  <a:srgbClr val="878785"/>
                </a:solidFill>
              </a:rPr>
              <a:t>Johnson Controls </a:t>
            </a:r>
            <a:r>
              <a:rPr lang="de-DE" dirty="0" smtClean="0">
                <a:solidFill>
                  <a:srgbClr val="878785"/>
                </a:solidFill>
              </a:rPr>
              <a:t>confidential. </a:t>
            </a:r>
            <a:r>
              <a:rPr lang="de-DE" dirty="0">
                <a:solidFill>
                  <a:srgbClr val="878785"/>
                </a:solidFill>
              </a:rPr>
              <a:t>For internal use only</a:t>
            </a:r>
          </a:p>
        </p:txBody>
      </p:sp>
    </p:spTree>
    <p:extLst>
      <p:ext uri="{BB962C8B-B14F-4D97-AF65-F5344CB8AC3E}">
        <p14:creationId xmlns:p14="http://schemas.microsoft.com/office/powerpoint/2010/main" val="4042733641"/>
      </p:ext>
    </p:extLst>
  </p:cSld>
  <p:clrMapOvr>
    <a:masterClrMapping/>
  </p:clrMapOvr>
  <p:transition>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fourObj">
  <p:cSld name="Titel en vier objecten">
    <p:spTree>
      <p:nvGrpSpPr>
        <p:cNvPr id="1" name=""/>
        <p:cNvGrpSpPr/>
        <p:nvPr/>
      </p:nvGrpSpPr>
      <p:grpSpPr>
        <a:xfrm>
          <a:off x="0" y="0"/>
          <a:ext cx="0" cy="0"/>
          <a:chOff x="0" y="0"/>
          <a:chExt cx="0" cy="0"/>
        </a:xfrm>
      </p:grpSpPr>
      <p:sp>
        <p:nvSpPr>
          <p:cNvPr id="2" name="Titel 1"/>
          <p:cNvSpPr>
            <a:spLocks noGrp="1"/>
          </p:cNvSpPr>
          <p:nvPr>
            <p:ph type="title" sz="quarter"/>
          </p:nvPr>
        </p:nvSpPr>
        <p:spPr>
          <a:xfrm>
            <a:off x="603251" y="381001"/>
            <a:ext cx="10964333" cy="665163"/>
          </a:xfrm>
        </p:spPr>
        <p:txBody>
          <a:bodyPr/>
          <a:lstStyle/>
          <a:p>
            <a:r>
              <a:rPr lang="nl-NL" smtClean="0"/>
              <a:t>Klik om de stijl te bewerken</a:t>
            </a:r>
            <a:endParaRPr lang="nl-NL"/>
          </a:p>
        </p:txBody>
      </p:sp>
      <p:sp>
        <p:nvSpPr>
          <p:cNvPr id="3" name="Tijdelijke aanduiding voor inhoud 2"/>
          <p:cNvSpPr>
            <a:spLocks noGrp="1"/>
          </p:cNvSpPr>
          <p:nvPr>
            <p:ph sz="quarter" idx="1"/>
          </p:nvPr>
        </p:nvSpPr>
        <p:spPr>
          <a:xfrm>
            <a:off x="611718" y="1228726"/>
            <a:ext cx="5380567" cy="2316163"/>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quarter" idx="2"/>
          </p:nvPr>
        </p:nvSpPr>
        <p:spPr>
          <a:xfrm>
            <a:off x="6195485" y="1228726"/>
            <a:ext cx="5380567" cy="2316163"/>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inhoud 4"/>
          <p:cNvSpPr>
            <a:spLocks noGrp="1"/>
          </p:cNvSpPr>
          <p:nvPr>
            <p:ph sz="quarter" idx="3"/>
          </p:nvPr>
        </p:nvSpPr>
        <p:spPr>
          <a:xfrm>
            <a:off x="611718" y="3697288"/>
            <a:ext cx="5380567" cy="231775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inhoud 5"/>
          <p:cNvSpPr>
            <a:spLocks noGrp="1"/>
          </p:cNvSpPr>
          <p:nvPr>
            <p:ph sz="quarter" idx="4"/>
          </p:nvPr>
        </p:nvSpPr>
        <p:spPr>
          <a:xfrm>
            <a:off x="6195485" y="3697288"/>
            <a:ext cx="5380567" cy="231775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Rectangle 48"/>
          <p:cNvSpPr>
            <a:spLocks noGrp="1" noChangeArrowheads="1"/>
          </p:cNvSpPr>
          <p:nvPr>
            <p:ph type="ftr" sz="quarter" idx="10"/>
          </p:nvPr>
        </p:nvSpPr>
        <p:spPr>
          <a:ln/>
        </p:spPr>
        <p:txBody>
          <a:bodyPr/>
          <a:lstStyle>
            <a:lvl1pPr>
              <a:defRPr/>
            </a:lvl1pPr>
          </a:lstStyle>
          <a:p>
            <a:pPr>
              <a:defRPr/>
            </a:pPr>
            <a:r>
              <a:rPr lang="en-US" smtClean="0"/>
              <a:t>Johnson Controls confidential. For internal use only</a:t>
            </a:r>
            <a:endParaRPr lang="en-GB"/>
          </a:p>
        </p:txBody>
      </p:sp>
      <p:sp>
        <p:nvSpPr>
          <p:cNvPr id="8" name="Rectangle 49"/>
          <p:cNvSpPr>
            <a:spLocks noGrp="1" noChangeArrowheads="1"/>
          </p:cNvSpPr>
          <p:nvPr>
            <p:ph type="sldNum" sz="quarter" idx="11"/>
          </p:nvPr>
        </p:nvSpPr>
        <p:spPr>
          <a:ln/>
        </p:spPr>
        <p:txBody>
          <a:bodyPr/>
          <a:lstStyle>
            <a:lvl1pPr>
              <a:defRPr/>
            </a:lvl1pPr>
          </a:lstStyle>
          <a:p>
            <a:pPr>
              <a:defRPr/>
            </a:pPr>
            <a:fld id="{97078DFD-7825-4869-82F3-8042E7FE0A13}" type="slidenum">
              <a:rPr lang="en-GB" altLang="en-US"/>
              <a:pPr>
                <a:defRPr/>
              </a:pPr>
              <a:t>‹Nº›</a:t>
            </a:fld>
            <a:endParaRPr lang="en-GB" altLang="en-US"/>
          </a:p>
        </p:txBody>
      </p:sp>
    </p:spTree>
    <p:extLst>
      <p:ext uri="{BB962C8B-B14F-4D97-AF65-F5344CB8AC3E}">
        <p14:creationId xmlns:p14="http://schemas.microsoft.com/office/powerpoint/2010/main" val="69290150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VAC &amp; I REF">
    <p:spTree>
      <p:nvGrpSpPr>
        <p:cNvPr id="1" name=""/>
        <p:cNvGrpSpPr/>
        <p:nvPr/>
      </p:nvGrpSpPr>
      <p:grpSpPr>
        <a:xfrm>
          <a:off x="0" y="0"/>
          <a:ext cx="0" cy="0"/>
          <a:chOff x="0" y="0"/>
          <a:chExt cx="0" cy="0"/>
        </a:xfrm>
      </p:grpSpPr>
      <p:pic>
        <p:nvPicPr>
          <p:cNvPr id="10" name="Picture 1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021940" y="6021288"/>
            <a:ext cx="5935299" cy="419662"/>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0"/>
          </p:nvPr>
        </p:nvSpPr>
        <p:spPr/>
        <p:txBody>
          <a:bodyPr/>
          <a:lstStyle>
            <a:lvl1pPr>
              <a:defRPr/>
            </a:lvl1pPr>
          </a:lstStyle>
          <a:p>
            <a:pPr>
              <a:defRPr/>
            </a:pPr>
            <a:r>
              <a:rPr lang="en-US" smtClean="0"/>
              <a:t>Johnson Controls confidential. For internal use only</a:t>
            </a:r>
            <a:endParaRPr lang="en-US" dirty="0"/>
          </a:p>
        </p:txBody>
      </p:sp>
      <p:sp>
        <p:nvSpPr>
          <p:cNvPr id="5" name="Slide Number Placeholder 4"/>
          <p:cNvSpPr>
            <a:spLocks noGrp="1"/>
          </p:cNvSpPr>
          <p:nvPr>
            <p:ph type="sldNum" sz="quarter" idx="11"/>
          </p:nvPr>
        </p:nvSpPr>
        <p:spPr/>
        <p:txBody>
          <a:bodyPr/>
          <a:lstStyle>
            <a:lvl1pPr>
              <a:defRPr/>
            </a:lvl1pPr>
          </a:lstStyle>
          <a:p>
            <a:pPr>
              <a:defRPr/>
            </a:pPr>
            <a:fld id="{D2EA2A25-EE86-4AD1-89F9-B48A0E2F0784}" type="slidenum">
              <a:rPr lang="en-US"/>
              <a:pPr>
                <a:defRPr/>
              </a:pPr>
              <a:t>‹Nº›</a:t>
            </a:fld>
            <a:endParaRPr lang="en-US"/>
          </a:p>
        </p:txBody>
      </p:sp>
    </p:spTree>
    <p:extLst>
      <p:ext uri="{BB962C8B-B14F-4D97-AF65-F5344CB8AC3E}">
        <p14:creationId xmlns:p14="http://schemas.microsoft.com/office/powerpoint/2010/main" val="2946511403"/>
      </p:ext>
    </p:extLst>
  </p:cSld>
  <p:clrMapOvr>
    <a:masterClrMapping/>
  </p:clrMapOvr>
  <p:transition>
    <p:wipe dir="r"/>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4" name="Espace réservé du numéro de diapositive 7"/>
          <p:cNvSpPr>
            <a:spLocks noGrp="1"/>
          </p:cNvSpPr>
          <p:nvPr>
            <p:ph type="sldNum" sz="quarter" idx="4"/>
          </p:nvPr>
        </p:nvSpPr>
        <p:spPr>
          <a:xfrm>
            <a:off x="0" y="3"/>
            <a:ext cx="65407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F8E8A9-6F59-428B-ADCB-4865C5F90773}" type="slidenum">
              <a:rPr lang="fr-FR" smtClean="0"/>
              <a:pPr/>
              <a:t>‹Nº›</a:t>
            </a:fld>
            <a:endParaRPr lang="fr-FR" dirty="0"/>
          </a:p>
        </p:txBody>
      </p:sp>
      <p:sp>
        <p:nvSpPr>
          <p:cNvPr id="3" name="Espace réservé du numéro de diapositive 7"/>
          <p:cNvSpPr txBox="1">
            <a:spLocks/>
          </p:cNvSpPr>
          <p:nvPr userDrawn="1"/>
        </p:nvSpPr>
        <p:spPr>
          <a:xfrm>
            <a:off x="9304840" y="6378700"/>
            <a:ext cx="654077"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8F8E8A9-6F59-428B-ADCB-4865C5F90773}" type="slidenum">
              <a:rPr kumimoji="0" lang="fr-FR" sz="1200" b="0" i="0" u="none" strike="noStrike" kern="1200" cap="none" spc="0" normalizeH="0" baseline="0" noProof="0" smtClean="0">
                <a:ln>
                  <a:noFill/>
                </a:ln>
                <a:solidFill>
                  <a:schemeClr val="tx1">
                    <a:tint val="75000"/>
                  </a:scheme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fr-FR" sz="1200" b="0" i="0" u="none" strike="noStrike" kern="1200" cap="none" spc="0" normalizeH="0" baseline="0" noProof="0" dirty="0">
              <a:ln>
                <a:noFill/>
              </a:ln>
              <a:solidFill>
                <a:schemeClr val="tx1">
                  <a:tint val="75000"/>
                </a:schemeClr>
              </a:solidFill>
              <a:effectLst/>
              <a:uLnTx/>
              <a:uFillTx/>
              <a:latin typeface="Arial" charset="0"/>
              <a:ea typeface="+mn-ea"/>
              <a:cs typeface="+mn-cs"/>
            </a:endParaRPr>
          </a:p>
        </p:txBody>
      </p:sp>
    </p:spTree>
    <p:extLst>
      <p:ext uri="{BB962C8B-B14F-4D97-AF65-F5344CB8AC3E}">
        <p14:creationId xmlns:p14="http://schemas.microsoft.com/office/powerpoint/2010/main" val="4213170794"/>
      </p:ext>
    </p:extLst>
  </p:cSld>
  <p:clrMapOvr>
    <a:masterClrMapping/>
  </p:clrMapOvr>
  <p:transition>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24418" y="1268414"/>
            <a:ext cx="5471583" cy="4681537"/>
          </a:xfrm>
        </p:spPr>
        <p:txBody>
          <a:bodyPr/>
          <a:lstStyle>
            <a:lvl1pPr>
              <a:buFont typeface="Wingdings" pitchFamily="2" charset="2"/>
              <a:buChar char="q"/>
              <a:defRPr/>
            </a:lvl1pPr>
            <a:lvl2pPr>
              <a:buFont typeface="Wingdings" pitchFamily="2" charset="2"/>
              <a:buChar char="q"/>
              <a:defRPr/>
            </a:lvl2pPr>
            <a:lvl3pPr>
              <a:buFont typeface="Wingdings" pitchFamily="2" charset="2"/>
              <a:buChar char="q"/>
              <a:defRPr/>
            </a:lvl3pPr>
            <a:lvl4pPr>
              <a:buFont typeface="Wingdings" pitchFamily="2" charset="2"/>
              <a:buChar char="q"/>
              <a:defRPr/>
            </a:lvl4pPr>
            <a:lvl5pPr>
              <a:buFont typeface="Wingdings" pitchFamily="2" charset="2"/>
              <a:buChar char="q"/>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de-DE"/>
              <a:t>Johnson Controls</a:t>
            </a:r>
          </a:p>
        </p:txBody>
      </p:sp>
      <p:sp>
        <p:nvSpPr>
          <p:cNvPr id="5" name="Slide Number Placeholder 4"/>
          <p:cNvSpPr>
            <a:spLocks noGrp="1"/>
          </p:cNvSpPr>
          <p:nvPr>
            <p:ph type="sldNum" sz="quarter" idx="11"/>
          </p:nvPr>
        </p:nvSpPr>
        <p:spPr/>
        <p:txBody>
          <a:bodyPr/>
          <a:lstStyle>
            <a:lvl1pPr>
              <a:defRPr smtClean="0"/>
            </a:lvl1pPr>
          </a:lstStyle>
          <a:p>
            <a:fld id="{0FB62E79-44A6-6044-956A-E40D50341462}" type="slidenum">
              <a:rPr lang="de-DE"/>
              <a:pPr/>
              <a:t>‹Nº›</a:t>
            </a:fld>
            <a:endParaRPr lang="de-DE"/>
          </a:p>
        </p:txBody>
      </p:sp>
      <p:sp>
        <p:nvSpPr>
          <p:cNvPr id="7" name="Content Placeholder 2"/>
          <p:cNvSpPr>
            <a:spLocks noGrp="1"/>
          </p:cNvSpPr>
          <p:nvPr>
            <p:ph idx="13"/>
          </p:nvPr>
        </p:nvSpPr>
        <p:spPr>
          <a:xfrm>
            <a:off x="6299201" y="3714752"/>
            <a:ext cx="5471583" cy="2235198"/>
          </a:xfrm>
        </p:spPr>
        <p:txBody>
          <a:bodyPr/>
          <a:lstStyle>
            <a:lvl1pPr>
              <a:buFont typeface="Wingdings" pitchFamily="2" charset="2"/>
              <a:buChar char="q"/>
              <a:defRPr/>
            </a:lvl1pPr>
            <a:lvl2pPr>
              <a:buFont typeface="Wingdings" pitchFamily="2" charset="2"/>
              <a:buChar char="q"/>
              <a:defRPr/>
            </a:lvl2pPr>
            <a:lvl3pPr>
              <a:buFont typeface="Wingdings" pitchFamily="2" charset="2"/>
              <a:buChar char="q"/>
              <a:defRPr/>
            </a:lvl3pPr>
            <a:lvl4pPr>
              <a:buFont typeface="Wingdings" pitchFamily="2" charset="2"/>
              <a:buChar char="q"/>
              <a:defRPr/>
            </a:lvl4pPr>
            <a:lvl5pPr>
              <a:buFont typeface="Wingdings" pitchFamily="2" charset="2"/>
              <a:buChar char="q"/>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Picture Placeholder 8"/>
          <p:cNvSpPr>
            <a:spLocks noGrp="1"/>
          </p:cNvSpPr>
          <p:nvPr>
            <p:ph type="pic" sz="quarter" idx="14"/>
          </p:nvPr>
        </p:nvSpPr>
        <p:spPr>
          <a:xfrm>
            <a:off x="6299200" y="1268413"/>
            <a:ext cx="5471584" cy="2303462"/>
          </a:xfrm>
        </p:spPr>
        <p:txBody>
          <a:bodyPr/>
          <a:lstStyle/>
          <a:p>
            <a:r>
              <a:rPr lang="en-US" dirty="0" smtClean="0"/>
              <a:t>Click icon to add picture</a:t>
            </a:r>
            <a:endParaRPr lang="en-GB" dirty="0"/>
          </a:p>
        </p:txBody>
      </p:sp>
    </p:spTree>
    <p:extLst>
      <p:ext uri="{BB962C8B-B14F-4D97-AF65-F5344CB8AC3E}">
        <p14:creationId xmlns:p14="http://schemas.microsoft.com/office/powerpoint/2010/main" val="3398834311"/>
      </p:ext>
    </p:extLst>
  </p:cSld>
  <p:clrMapOvr>
    <a:masterClrMapping/>
  </p:clrMapOvr>
  <p:transition>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Cover 3">
    <p:spTree>
      <p:nvGrpSpPr>
        <p:cNvPr id="1" name=""/>
        <p:cNvGrpSpPr/>
        <p:nvPr/>
      </p:nvGrpSpPr>
      <p:grpSpPr>
        <a:xfrm>
          <a:off x="0" y="0"/>
          <a:ext cx="0" cy="0"/>
          <a:chOff x="0" y="0"/>
          <a:chExt cx="0" cy="0"/>
        </a:xfrm>
      </p:grpSpPr>
      <p:sp>
        <p:nvSpPr>
          <p:cNvPr id="4" name="Title 2"/>
          <p:cNvSpPr>
            <a:spLocks noGrp="1"/>
          </p:cNvSpPr>
          <p:nvPr>
            <p:ph type="title"/>
          </p:nvPr>
        </p:nvSpPr>
        <p:spPr bwMode="auto">
          <a:xfrm>
            <a:off x="0" y="3384000"/>
            <a:ext cx="12192000" cy="1188000"/>
          </a:xfrm>
          <a:solidFill>
            <a:schemeClr val="tx2"/>
          </a:solidFill>
        </p:spPr>
        <p:txBody>
          <a:bodyPr lIns="612000" rIns="180000" anchor="ctr"/>
          <a:lstStyle>
            <a:lvl1pPr marL="0" indent="0" algn="l" rtl="0" eaLnBrk="0" fontAlgn="base" hangingPunct="0">
              <a:lnSpc>
                <a:spcPct val="100000"/>
              </a:lnSpc>
              <a:spcBef>
                <a:spcPct val="0"/>
              </a:spcBef>
              <a:spcAft>
                <a:spcPts val="0"/>
              </a:spcAft>
              <a:buClrTx/>
              <a:buFont typeface="Wingdings" panose="05000000000000000000" pitchFamily="2" charset="2"/>
              <a:buNone/>
              <a:defRPr lang="en-GB" sz="2800" b="0" dirty="0">
                <a:solidFill>
                  <a:schemeClr val="bg2">
                    <a:lumMod val="20000"/>
                    <a:lumOff val="80000"/>
                  </a:schemeClr>
                </a:solidFill>
                <a:latin typeface="+mn-lt"/>
                <a:ea typeface="+mn-ea"/>
                <a:cs typeface="+mn-cs"/>
              </a:defRPr>
            </a:lvl1pPr>
          </a:lstStyle>
          <a:p>
            <a:r>
              <a:rPr lang="en-US" smtClean="0"/>
              <a:t>Click to edit Master title style</a:t>
            </a:r>
            <a:endParaRPr lang="en-GB" dirty="0"/>
          </a:p>
        </p:txBody>
      </p:sp>
      <p:sp>
        <p:nvSpPr>
          <p:cNvPr id="6" name="Text Placeholder 22"/>
          <p:cNvSpPr>
            <a:spLocks noGrp="1"/>
          </p:cNvSpPr>
          <p:nvPr>
            <p:ph type="body" sz="quarter" idx="14"/>
          </p:nvPr>
        </p:nvSpPr>
        <p:spPr>
          <a:xfrm>
            <a:off x="623888" y="4850355"/>
            <a:ext cx="6629644" cy="839322"/>
          </a:xfrm>
          <a:prstGeom prst="rect">
            <a:avLst/>
          </a:prstGeom>
        </p:spPr>
        <p:txBody>
          <a:bodyPr lIns="0" rIns="0"/>
          <a:lstStyle>
            <a:lvl1pPr marL="0" indent="0">
              <a:spcAft>
                <a:spcPts val="0"/>
              </a:spcAft>
              <a:buNone/>
              <a:defRPr sz="1600" b="1">
                <a:solidFill>
                  <a:schemeClr val="tx1"/>
                </a:solidFill>
              </a:defRPr>
            </a:lvl1pPr>
            <a:lvl2pPr marL="0" indent="1588">
              <a:spcAft>
                <a:spcPts val="0"/>
              </a:spcAft>
              <a:buNone/>
              <a:defRPr sz="1400" i="1" baseline="0">
                <a:solidFill>
                  <a:schemeClr val="tx1"/>
                </a:solidFill>
              </a:defRPr>
            </a:lvl2pPr>
            <a:lvl3pPr marL="180975" indent="-179388">
              <a:spcAft>
                <a:spcPts val="0"/>
              </a:spcAft>
              <a:defRPr/>
            </a:lvl3pPr>
            <a:lvl4pPr marL="361950" indent="-179388">
              <a:defRPr/>
            </a:lvl4pPr>
            <a:lvl5pPr marL="542925" indent="-179388">
              <a:defRPr/>
            </a:lvl5pPr>
            <a:lvl6pPr marL="714375" indent="-179388">
              <a:defRPr/>
            </a:lvl6pPr>
            <a:lvl7pPr marL="895350" indent="-160338">
              <a:spcBef>
                <a:spcPts val="0"/>
              </a:spcBef>
              <a:buSzPct val="80000"/>
              <a:defRPr sz="1200"/>
            </a:lvl7pPr>
          </a:lstStyle>
          <a:p>
            <a:pPr lvl="0"/>
            <a:r>
              <a:rPr lang="en-US" smtClean="0"/>
              <a:t>Click to edit Master text styles</a:t>
            </a:r>
          </a:p>
          <a:p>
            <a:pPr lvl="1"/>
            <a:r>
              <a:rPr lang="en-US" smtClean="0"/>
              <a:t>Second level</a:t>
            </a:r>
          </a:p>
        </p:txBody>
      </p:sp>
      <p:sp>
        <p:nvSpPr>
          <p:cNvPr id="8" name="Rectangle 7"/>
          <p:cNvSpPr/>
          <p:nvPr userDrawn="1"/>
        </p:nvSpPr>
        <p:spPr>
          <a:xfrm>
            <a:off x="0" y="-1"/>
            <a:ext cx="12192000" cy="3433764"/>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0" name="TextBox 37"/>
          <p:cNvSpPr txBox="1">
            <a:spLocks noChangeArrowheads="1"/>
          </p:cNvSpPr>
          <p:nvPr userDrawn="1"/>
        </p:nvSpPr>
        <p:spPr bwMode="auto">
          <a:xfrm>
            <a:off x="10502902" y="1111253"/>
            <a:ext cx="1536700" cy="1252907"/>
          </a:xfrm>
          <a:prstGeom prst="rect">
            <a:avLst/>
          </a:prstGeom>
          <a:solidFill>
            <a:srgbClr val="F5C4B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33" tIns="10795" rIns="18033" bIns="1079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Aft>
                <a:spcPts val="600"/>
              </a:spcAft>
              <a:defRPr/>
            </a:pPr>
            <a:r>
              <a:rPr lang="en-GB" altLang="en-US" sz="1000" smtClean="0">
                <a:solidFill>
                  <a:srgbClr val="FFFFFF"/>
                </a:solidFill>
                <a:cs typeface="Arial" charset="0"/>
              </a:rPr>
              <a:t>If you can read this </a:t>
            </a:r>
            <a:r>
              <a:rPr lang="en-GB" altLang="en-US" sz="1000" b="1" smtClean="0">
                <a:solidFill>
                  <a:srgbClr val="FFFFFF"/>
                </a:solidFill>
                <a:cs typeface="Arial" charset="0"/>
              </a:rPr>
              <a:t>Click on the icon to choose a picture </a:t>
            </a:r>
            <a:r>
              <a:rPr lang="en-GB" altLang="en-US" sz="1000" smtClean="0">
                <a:solidFill>
                  <a:srgbClr val="FFFFFF"/>
                </a:solidFill>
                <a:cs typeface="Arial" charset="0"/>
              </a:rPr>
              <a:t>or </a:t>
            </a:r>
            <a:br>
              <a:rPr lang="en-GB" altLang="en-US" sz="1000" smtClean="0">
                <a:solidFill>
                  <a:srgbClr val="FFFFFF"/>
                </a:solidFill>
                <a:cs typeface="Arial" charset="0"/>
              </a:rPr>
            </a:br>
            <a:r>
              <a:rPr lang="en-GB" altLang="en-US" sz="1000" b="1" smtClean="0">
                <a:solidFill>
                  <a:srgbClr val="FFFFFF"/>
                </a:solidFill>
                <a:cs typeface="Arial" charset="0"/>
              </a:rPr>
              <a:t>Reset the slide</a:t>
            </a:r>
            <a:r>
              <a:rPr lang="en-GB" altLang="en-US" sz="1000" smtClean="0">
                <a:solidFill>
                  <a:srgbClr val="FFFFFF"/>
                </a:solidFill>
                <a:cs typeface="Arial" charset="0"/>
              </a:rPr>
              <a:t>.</a:t>
            </a:r>
          </a:p>
          <a:p>
            <a:pPr algn="ctr" eaLnBrk="1" hangingPunct="1">
              <a:defRPr/>
            </a:pPr>
            <a:r>
              <a:rPr lang="en-GB" altLang="en-US" sz="700" smtClean="0">
                <a:solidFill>
                  <a:srgbClr val="FFFFFF"/>
                </a:solidFill>
                <a:cs typeface="Arial" charset="0"/>
              </a:rPr>
              <a:t>To Reset: Right click on the slide thumbnail and select ‘reset slide’ or choose the ‘Reset’ button on the ‘Home’ ribbon </a:t>
            </a:r>
            <a:br>
              <a:rPr lang="en-GB" altLang="en-US" sz="700" smtClean="0">
                <a:solidFill>
                  <a:srgbClr val="FFFFFF"/>
                </a:solidFill>
                <a:cs typeface="Arial" charset="0"/>
              </a:rPr>
            </a:br>
            <a:r>
              <a:rPr lang="en-GB" altLang="en-US" sz="700" smtClean="0">
                <a:solidFill>
                  <a:srgbClr val="FFFFFF"/>
                </a:solidFill>
                <a:cs typeface="Arial" charset="0"/>
              </a:rPr>
              <a:t>(next to the font choice box)</a:t>
            </a:r>
          </a:p>
        </p:txBody>
      </p:sp>
      <p:sp>
        <p:nvSpPr>
          <p:cNvPr id="11" name="TextBox 38"/>
          <p:cNvSpPr txBox="1">
            <a:spLocks noChangeArrowheads="1"/>
          </p:cNvSpPr>
          <p:nvPr userDrawn="1"/>
        </p:nvSpPr>
        <p:spPr bwMode="auto">
          <a:xfrm>
            <a:off x="171451" y="1111253"/>
            <a:ext cx="1536700" cy="1252907"/>
          </a:xfrm>
          <a:prstGeom prst="rect">
            <a:avLst/>
          </a:prstGeom>
          <a:solidFill>
            <a:srgbClr val="F5C4B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33" tIns="10795" rIns="18033" bIns="1079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Aft>
                <a:spcPts val="600"/>
              </a:spcAft>
              <a:defRPr/>
            </a:pPr>
            <a:r>
              <a:rPr lang="en-GB" altLang="en-US" sz="1000" smtClean="0">
                <a:solidFill>
                  <a:srgbClr val="FFFFFF"/>
                </a:solidFill>
                <a:cs typeface="Arial" charset="0"/>
              </a:rPr>
              <a:t>If you can read this </a:t>
            </a:r>
            <a:r>
              <a:rPr lang="en-GB" altLang="en-US" sz="1000" b="1" smtClean="0">
                <a:solidFill>
                  <a:srgbClr val="FFFFFF"/>
                </a:solidFill>
                <a:cs typeface="Arial" charset="0"/>
              </a:rPr>
              <a:t>Click on the icon to choose a picture </a:t>
            </a:r>
            <a:r>
              <a:rPr lang="en-GB" altLang="en-US" sz="1000" smtClean="0">
                <a:solidFill>
                  <a:srgbClr val="FFFFFF"/>
                </a:solidFill>
                <a:cs typeface="Arial" charset="0"/>
              </a:rPr>
              <a:t>or </a:t>
            </a:r>
            <a:br>
              <a:rPr lang="en-GB" altLang="en-US" sz="1000" smtClean="0">
                <a:solidFill>
                  <a:srgbClr val="FFFFFF"/>
                </a:solidFill>
                <a:cs typeface="Arial" charset="0"/>
              </a:rPr>
            </a:br>
            <a:r>
              <a:rPr lang="en-GB" altLang="en-US" sz="1000" b="1" smtClean="0">
                <a:solidFill>
                  <a:srgbClr val="FFFFFF"/>
                </a:solidFill>
                <a:cs typeface="Arial" charset="0"/>
              </a:rPr>
              <a:t>Reset the slide</a:t>
            </a:r>
            <a:r>
              <a:rPr lang="en-GB" altLang="en-US" sz="1000" smtClean="0">
                <a:solidFill>
                  <a:srgbClr val="FFFFFF"/>
                </a:solidFill>
                <a:cs typeface="Arial" charset="0"/>
              </a:rPr>
              <a:t>.</a:t>
            </a:r>
          </a:p>
          <a:p>
            <a:pPr algn="ctr" eaLnBrk="1" hangingPunct="1">
              <a:defRPr/>
            </a:pPr>
            <a:r>
              <a:rPr lang="en-GB" altLang="en-US" sz="700" smtClean="0">
                <a:solidFill>
                  <a:srgbClr val="FFFFFF"/>
                </a:solidFill>
                <a:cs typeface="Arial" charset="0"/>
              </a:rPr>
              <a:t>To Reset: Right click on the slide thumbnail and select ‘reset slide’ or choose the ‘Reset’ button on the ‘Home’ ribbon </a:t>
            </a:r>
            <a:br>
              <a:rPr lang="en-GB" altLang="en-US" sz="700" smtClean="0">
                <a:solidFill>
                  <a:srgbClr val="FFFFFF"/>
                </a:solidFill>
                <a:cs typeface="Arial" charset="0"/>
              </a:rPr>
            </a:br>
            <a:r>
              <a:rPr lang="en-GB" altLang="en-US" sz="700" smtClean="0">
                <a:solidFill>
                  <a:srgbClr val="FFFFFF"/>
                </a:solidFill>
                <a:cs typeface="Arial" charset="0"/>
              </a:rPr>
              <a:t>(next to the font choice box)</a:t>
            </a:r>
          </a:p>
        </p:txBody>
      </p:sp>
      <p:sp>
        <p:nvSpPr>
          <p:cNvPr id="5" name="Picture Placeholder 30"/>
          <p:cNvSpPr>
            <a:spLocks noGrp="1"/>
          </p:cNvSpPr>
          <p:nvPr>
            <p:ph type="pic" sz="quarter" idx="10"/>
          </p:nvPr>
        </p:nvSpPr>
        <p:spPr>
          <a:xfrm>
            <a:off x="0" y="-1"/>
            <a:ext cx="12192000" cy="3429002"/>
          </a:xfrm>
          <a:prstGeom prst="rect">
            <a:avLst/>
          </a:prstGeom>
        </p:spPr>
        <p:txBody>
          <a:bodyPr rtlCol="0" anchor="ctr">
            <a:normAutofit/>
          </a:bodyPr>
          <a:lstStyle>
            <a:lvl1pPr marL="0" marR="0" indent="0" algn="ctr" defTabSz="914400" rtl="0" eaLnBrk="1" fontAlgn="base" latinLnBrk="0" hangingPunct="1">
              <a:lnSpc>
                <a:spcPct val="110000"/>
              </a:lnSpc>
              <a:spcBef>
                <a:spcPts val="0"/>
              </a:spcBef>
              <a:spcAft>
                <a:spcPts val="600"/>
              </a:spcAft>
              <a:buClr>
                <a:schemeClr val="bg2"/>
              </a:buClr>
              <a:buSzTx/>
              <a:buFont typeface="Wingdings" pitchFamily="2" charset="2"/>
              <a:buNone/>
              <a:tabLst/>
              <a:defRPr>
                <a:solidFill>
                  <a:schemeClr val="bg2">
                    <a:lumMod val="60000"/>
                    <a:lumOff val="40000"/>
                  </a:schemeClr>
                </a:solidFill>
              </a:defRPr>
            </a:lvl1pPr>
          </a:lstStyle>
          <a:p>
            <a:pPr lvl="0"/>
            <a:r>
              <a:rPr lang="en-US" noProof="0" smtClean="0"/>
              <a:t>Click icon to add picture</a:t>
            </a:r>
            <a:endParaRPr lang="en-GB" noProof="0" smtClean="0"/>
          </a:p>
        </p:txBody>
      </p:sp>
      <p:grpSp>
        <p:nvGrpSpPr>
          <p:cNvPr id="13" name="Group 39"/>
          <p:cNvGrpSpPr>
            <a:grpSpLocks/>
          </p:cNvGrpSpPr>
          <p:nvPr userDrawn="1"/>
        </p:nvGrpSpPr>
        <p:grpSpPr bwMode="white">
          <a:xfrm>
            <a:off x="-753534" y="0"/>
            <a:ext cx="654051" cy="6865938"/>
            <a:chOff x="-565302" y="0"/>
            <a:chExt cx="490967" cy="6865432"/>
          </a:xfrm>
        </p:grpSpPr>
        <p:sp>
          <p:nvSpPr>
            <p:cNvPr id="14" name="Rectangle 13"/>
            <p:cNvSpPr/>
            <p:nvPr userDrawn="1"/>
          </p:nvSpPr>
          <p:spPr bwMode="white">
            <a:xfrm>
              <a:off x="-565302" y="0"/>
              <a:ext cx="490967" cy="6865432"/>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grpSp>
          <p:nvGrpSpPr>
            <p:cNvPr id="15" name="Group 41"/>
            <p:cNvGrpSpPr>
              <a:grpSpLocks/>
            </p:cNvGrpSpPr>
            <p:nvPr userDrawn="1"/>
          </p:nvGrpSpPr>
          <p:grpSpPr bwMode="white">
            <a:xfrm>
              <a:off x="-307801" y="1143000"/>
              <a:ext cx="233465" cy="4572000"/>
              <a:chOff x="-361009" y="1143000"/>
              <a:chExt cx="286674" cy="4572000"/>
            </a:xfrm>
          </p:grpSpPr>
          <p:cxnSp>
            <p:nvCxnSpPr>
              <p:cNvPr id="30" name="Straight Connector 29"/>
              <p:cNvCxnSpPr/>
              <p:nvPr userDrawn="1"/>
            </p:nvCxnSpPr>
            <p:spPr bwMode="white">
              <a:xfrm flipH="1">
                <a:off x="-361132" y="5714579"/>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white">
              <a:xfrm flipH="1">
                <a:off x="-361132" y="4571663"/>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white">
              <a:xfrm flipH="1">
                <a:off x="-361132" y="2285832"/>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white">
              <a:xfrm flipH="1">
                <a:off x="-361132" y="1142916"/>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6" name="Group 28"/>
            <p:cNvGrpSpPr>
              <a:grpSpLocks/>
            </p:cNvGrpSpPr>
            <p:nvPr userDrawn="1"/>
          </p:nvGrpSpPr>
          <p:grpSpPr bwMode="white">
            <a:xfrm>
              <a:off x="-307801" y="0"/>
              <a:ext cx="233466" cy="6865432"/>
              <a:chOff x="-564989" y="0"/>
              <a:chExt cx="490654" cy="6865432"/>
            </a:xfrm>
          </p:grpSpPr>
          <p:cxnSp>
            <p:nvCxnSpPr>
              <p:cNvPr id="24" name="Straight Connector 23"/>
              <p:cNvCxnSpPr/>
              <p:nvPr userDrawn="1"/>
            </p:nvCxnSpPr>
            <p:spPr bwMode="white">
              <a:xfrm flipH="1">
                <a:off x="-361508" y="0"/>
                <a:ext cx="2871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white">
              <a:xfrm flipH="1">
                <a:off x="-565199" y="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white">
              <a:xfrm flipH="1">
                <a:off x="-565199" y="171596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white">
              <a:xfrm flipH="1">
                <a:off x="-565199" y="343351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white">
              <a:xfrm flipH="1">
                <a:off x="-565199" y="514947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white">
              <a:xfrm flipH="1">
                <a:off x="-565199" y="686543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7" name="TextBox 43"/>
            <p:cNvSpPr txBox="1">
              <a:spLocks noChangeArrowheads="1"/>
            </p:cNvSpPr>
            <p:nvPr userDrawn="1"/>
          </p:nvSpPr>
          <p:spPr bwMode="white">
            <a:xfrm>
              <a:off x="-537022" y="1028624"/>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smtClean="0">
                  <a:solidFill>
                    <a:srgbClr val="A6A6A6"/>
                  </a:solidFill>
                  <a:cs typeface="Arial" charset="0"/>
                </a:rPr>
                <a:t>1/6</a:t>
              </a:r>
            </a:p>
          </p:txBody>
        </p:sp>
        <p:sp>
          <p:nvSpPr>
            <p:cNvPr id="18" name="TextBox 44"/>
            <p:cNvSpPr txBox="1">
              <a:spLocks noChangeArrowheads="1"/>
            </p:cNvSpPr>
            <p:nvPr userDrawn="1"/>
          </p:nvSpPr>
          <p:spPr bwMode="white">
            <a:xfrm>
              <a:off x="-537022" y="2182652"/>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smtClean="0">
                  <a:solidFill>
                    <a:srgbClr val="A6A6A6"/>
                  </a:solidFill>
                  <a:cs typeface="Arial" charset="0"/>
                </a:rPr>
                <a:t>2/6</a:t>
              </a:r>
            </a:p>
          </p:txBody>
        </p:sp>
        <p:sp>
          <p:nvSpPr>
            <p:cNvPr id="19" name="TextBox 45"/>
            <p:cNvSpPr txBox="1">
              <a:spLocks noChangeArrowheads="1"/>
            </p:cNvSpPr>
            <p:nvPr userDrawn="1"/>
          </p:nvSpPr>
          <p:spPr bwMode="white">
            <a:xfrm>
              <a:off x="-537022" y="4463721"/>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smtClean="0">
                  <a:solidFill>
                    <a:srgbClr val="A6A6A6"/>
                  </a:solidFill>
                  <a:cs typeface="Arial" charset="0"/>
                </a:rPr>
                <a:t>4/6</a:t>
              </a:r>
            </a:p>
          </p:txBody>
        </p:sp>
        <p:sp>
          <p:nvSpPr>
            <p:cNvPr id="20" name="TextBox 46"/>
            <p:cNvSpPr txBox="1">
              <a:spLocks noChangeArrowheads="1"/>
            </p:cNvSpPr>
            <p:nvPr userDrawn="1"/>
          </p:nvSpPr>
          <p:spPr bwMode="white">
            <a:xfrm>
              <a:off x="-537022" y="5601875"/>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smtClean="0">
                  <a:solidFill>
                    <a:srgbClr val="A6A6A6"/>
                  </a:solidFill>
                  <a:cs typeface="Arial" charset="0"/>
                </a:rPr>
                <a:t>5/6</a:t>
              </a:r>
            </a:p>
          </p:txBody>
        </p:sp>
        <p:sp>
          <p:nvSpPr>
            <p:cNvPr id="21" name="TextBox 47"/>
            <p:cNvSpPr txBox="1">
              <a:spLocks noChangeArrowheads="1"/>
            </p:cNvSpPr>
            <p:nvPr userDrawn="1"/>
          </p:nvSpPr>
          <p:spPr bwMode="white">
            <a:xfrm>
              <a:off x="-537022" y="1611194"/>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smtClean="0">
                  <a:solidFill>
                    <a:srgbClr val="A6A6A6"/>
                  </a:solidFill>
                  <a:cs typeface="Arial" charset="0"/>
                </a:rPr>
                <a:t>1/4</a:t>
              </a:r>
            </a:p>
          </p:txBody>
        </p:sp>
        <p:sp>
          <p:nvSpPr>
            <p:cNvPr id="22" name="TextBox 48"/>
            <p:cNvSpPr txBox="1">
              <a:spLocks noChangeArrowheads="1"/>
            </p:cNvSpPr>
            <p:nvPr userDrawn="1"/>
          </p:nvSpPr>
          <p:spPr bwMode="white">
            <a:xfrm>
              <a:off x="-537022" y="5049466"/>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smtClean="0">
                  <a:solidFill>
                    <a:srgbClr val="A6A6A6"/>
                  </a:solidFill>
                  <a:cs typeface="Arial" charset="0"/>
                </a:rPr>
                <a:t>3/4</a:t>
              </a:r>
            </a:p>
          </p:txBody>
        </p:sp>
        <p:sp>
          <p:nvSpPr>
            <p:cNvPr id="23" name="TextBox 49"/>
            <p:cNvSpPr txBox="1">
              <a:spLocks noChangeArrowheads="1"/>
            </p:cNvSpPr>
            <p:nvPr userDrawn="1"/>
          </p:nvSpPr>
          <p:spPr bwMode="white">
            <a:xfrm>
              <a:off x="-537022" y="3338267"/>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smtClean="0">
                  <a:solidFill>
                    <a:srgbClr val="A6A6A6"/>
                  </a:solidFill>
                  <a:cs typeface="Arial" charset="0"/>
                </a:rPr>
                <a:t>1/2</a:t>
              </a:r>
            </a:p>
          </p:txBody>
        </p:sp>
      </p:grpSp>
      <p:grpSp>
        <p:nvGrpSpPr>
          <p:cNvPr id="40" name="Group 39"/>
          <p:cNvGrpSpPr/>
          <p:nvPr userDrawn="1"/>
        </p:nvGrpSpPr>
        <p:grpSpPr bwMode="white">
          <a:xfrm>
            <a:off x="4" y="-325436"/>
            <a:ext cx="12192000" cy="233362"/>
            <a:chOff x="3" y="-325436"/>
            <a:chExt cx="9144000" cy="233362"/>
          </a:xfrm>
        </p:grpSpPr>
        <p:sp>
          <p:nvSpPr>
            <p:cNvPr id="41" name="Rectangle 40"/>
            <p:cNvSpPr/>
            <p:nvPr userDrawn="1"/>
          </p:nvSpPr>
          <p:spPr bwMode="white">
            <a:xfrm rot="5400000">
              <a:off x="4455322" y="-4780754"/>
              <a:ext cx="233361" cy="9144000"/>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cxnSp>
          <p:nvCxnSpPr>
            <p:cNvPr id="42" name="Straight Connector 41"/>
            <p:cNvCxnSpPr/>
            <p:nvPr userDrawn="1"/>
          </p:nvCxnSpPr>
          <p:spPr bwMode="white">
            <a:xfrm rot="16200000" flipH="1">
              <a:off x="351632"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white">
            <a:xfrm rot="16200000" flipH="1">
              <a:off x="8559007"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white">
            <a:xfrm rot="16200000" flipH="1">
              <a:off x="4279900"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white">
            <a:xfrm rot="16200000" flipH="1">
              <a:off x="463708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46" name="Picture 36" descr="JCI_RGB.emf"/>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544939" y="5673728"/>
            <a:ext cx="1726313" cy="75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Rectangle 5"/>
          <p:cNvSpPr txBox="1">
            <a:spLocks noChangeArrowheads="1"/>
          </p:cNvSpPr>
          <p:nvPr userDrawn="1"/>
        </p:nvSpPr>
        <p:spPr bwMode="auto">
          <a:xfrm>
            <a:off x="988239" y="6630990"/>
            <a:ext cx="3050361" cy="246221"/>
          </a:xfrm>
          <a:prstGeom prst="rect">
            <a:avLst/>
          </a:prstGeom>
          <a:noFill/>
          <a:ln w="9525">
            <a:noFill/>
            <a:miter lim="800000"/>
            <a:headEnd/>
            <a:tailEnd/>
          </a:ln>
          <a:effectLst/>
        </p:spPr>
        <p:txBody>
          <a:bodyPr wrap="square" lIns="0" tIns="0" rIns="0" bIns="0">
            <a:spAutoFit/>
          </a:bodyPr>
          <a:lstStyle>
            <a:lvl1pPr>
              <a:defRPr sz="1000" noProof="1" smtClean="0">
                <a:solidFill>
                  <a:schemeClr val="bg2"/>
                </a:solidFill>
                <a:latin typeface="Arial" charset="0"/>
              </a:defRPr>
            </a:lvl1pPr>
          </a:lstStyle>
          <a:p>
            <a:pPr fontAlgn="base">
              <a:spcBef>
                <a:spcPct val="0"/>
              </a:spcBef>
              <a:spcAft>
                <a:spcPct val="0"/>
              </a:spcAft>
              <a:defRPr/>
            </a:pPr>
            <a:r>
              <a:rPr lang="en-US" sz="800" dirty="0">
                <a:solidFill>
                  <a:srgbClr val="878785"/>
                </a:solidFill>
              </a:rPr>
              <a:t>Johnson Controls, Inc. — </a:t>
            </a:r>
            <a:r>
              <a:rPr lang="en-GB" sz="800" dirty="0">
                <a:solidFill>
                  <a:srgbClr val="878785"/>
                </a:solidFill>
              </a:rPr>
              <a:t>For Internal Use only!</a:t>
            </a:r>
          </a:p>
          <a:p>
            <a:pPr>
              <a:defRPr/>
            </a:pPr>
            <a:endParaRPr lang="en-GB" sz="800" dirty="0">
              <a:solidFill>
                <a:srgbClr val="878785"/>
              </a:solidFill>
              <a:cs typeface="Arial" charset="0"/>
            </a:endParaRPr>
          </a:p>
        </p:txBody>
      </p:sp>
    </p:spTree>
    <p:extLst>
      <p:ext uri="{BB962C8B-B14F-4D97-AF65-F5344CB8AC3E}">
        <p14:creationId xmlns:p14="http://schemas.microsoft.com/office/powerpoint/2010/main" val="85020166"/>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Statement/Quote">
    <p:bg>
      <p:bgPr>
        <a:solidFill>
          <a:schemeClr val="tx2"/>
        </a:solidFill>
        <a:effectLst/>
      </p:bgPr>
    </p:bg>
    <p:spTree>
      <p:nvGrpSpPr>
        <p:cNvPr id="1" name=""/>
        <p:cNvGrpSpPr/>
        <p:nvPr/>
      </p:nvGrpSpPr>
      <p:grpSpPr>
        <a:xfrm>
          <a:off x="0" y="0"/>
          <a:ext cx="0" cy="0"/>
          <a:chOff x="0" y="0"/>
          <a:chExt cx="0" cy="0"/>
        </a:xfrm>
      </p:grpSpPr>
      <p:sp>
        <p:nvSpPr>
          <p:cNvPr id="2" name="Text Placeholder 7"/>
          <p:cNvSpPr>
            <a:spLocks noGrp="1"/>
          </p:cNvSpPr>
          <p:nvPr>
            <p:ph type="body" sz="quarter" idx="10" hasCustomPrompt="1"/>
          </p:nvPr>
        </p:nvSpPr>
        <p:spPr>
          <a:xfrm>
            <a:off x="1432459" y="1560513"/>
            <a:ext cx="9272054" cy="3257550"/>
          </a:xfrm>
          <a:prstGeom prst="rect">
            <a:avLst/>
          </a:prstGeom>
        </p:spPr>
        <p:txBody>
          <a:bodyPr anchor="ctr"/>
          <a:lstStyle>
            <a:lvl1pPr marL="0" indent="0" algn="ctr">
              <a:buNone/>
              <a:defRPr sz="3200">
                <a:solidFill>
                  <a:schemeClr val="bg1"/>
                </a:solidFill>
              </a:defRPr>
            </a:lvl1pPr>
            <a:lvl2pPr marL="0" indent="1588" algn="ctr">
              <a:buClr>
                <a:schemeClr val="bg1"/>
              </a:buClr>
              <a:buNone/>
              <a:defRPr sz="2400">
                <a:solidFill>
                  <a:schemeClr val="bg1"/>
                </a:solidFill>
              </a:defRPr>
            </a:lvl2pPr>
            <a:lvl3pPr marL="0" indent="0" algn="r">
              <a:spcAft>
                <a:spcPts val="0"/>
              </a:spcAft>
              <a:buClr>
                <a:schemeClr val="bg1"/>
              </a:buClr>
              <a:buNone/>
              <a:defRPr sz="1800">
                <a:solidFill>
                  <a:schemeClr val="bg1"/>
                </a:solidFill>
              </a:defRPr>
            </a:lvl3pPr>
            <a:lvl4pPr marL="0" indent="0" algn="r">
              <a:buClr>
                <a:schemeClr val="bg1"/>
              </a:buClr>
              <a:buNone/>
              <a:defRPr sz="1600" i="1">
                <a:solidFill>
                  <a:schemeClr val="bg1"/>
                </a:solidFill>
              </a:defRPr>
            </a:lvl4pPr>
            <a:lvl5pPr marL="0" indent="0" algn="ctr">
              <a:buClr>
                <a:schemeClr val="bg1"/>
              </a:buClr>
              <a:buNone/>
              <a:defRPr sz="1400">
                <a:solidFill>
                  <a:schemeClr val="bg1"/>
                </a:solidFill>
              </a:defRPr>
            </a:lvl5pPr>
            <a:lvl6pPr marL="0" indent="0" algn="ctr">
              <a:buClr>
                <a:schemeClr val="bg1"/>
              </a:buClr>
              <a:buNone/>
              <a:defRPr>
                <a:solidFill>
                  <a:schemeClr val="bg1"/>
                </a:solidFill>
              </a:defRPr>
            </a:lvl6pPr>
            <a:lvl7pPr marL="0" indent="0" algn="ctr">
              <a:buNone/>
              <a:defRPr sz="1000">
                <a:solidFill>
                  <a:schemeClr val="bg1"/>
                </a:solidFill>
              </a:defRPr>
            </a:lvl7pPr>
          </a:lstStyle>
          <a:p>
            <a:pPr lvl="0"/>
            <a:r>
              <a:rPr lang="en-US" dirty="0" smtClean="0"/>
              <a:t>Click to edit text (Indent for different styles incl. author level – level 3)</a:t>
            </a:r>
          </a:p>
          <a:p>
            <a:pPr lvl="1"/>
            <a:r>
              <a:rPr lang="en-US" dirty="0" smtClean="0"/>
              <a:t>Second level</a:t>
            </a:r>
          </a:p>
          <a:p>
            <a:pPr lvl="2"/>
            <a:r>
              <a:rPr lang="en-US" dirty="0" smtClean="0"/>
              <a:t>Third level</a:t>
            </a:r>
          </a:p>
          <a:p>
            <a:pPr lvl="3"/>
            <a:r>
              <a:rPr lang="en-US" dirty="0" smtClean="0"/>
              <a:t>Fourth level</a:t>
            </a:r>
          </a:p>
          <a:p>
            <a:pPr lvl="4"/>
            <a:r>
              <a:rPr lang="en-US" smtClean="0"/>
              <a:t>Fifth level</a:t>
            </a:r>
          </a:p>
          <a:p>
            <a:pPr lvl="5"/>
            <a:r>
              <a:rPr lang="en-US" smtClean="0"/>
              <a:t>Sixth level</a:t>
            </a:r>
          </a:p>
          <a:p>
            <a:pPr lvl="6"/>
            <a:r>
              <a:rPr lang="en-US" smtClean="0"/>
              <a:t>Seventh level</a:t>
            </a:r>
            <a:endParaRPr lang="en-GB" dirty="0"/>
          </a:p>
        </p:txBody>
      </p:sp>
      <p:pic>
        <p:nvPicPr>
          <p:cNvPr id="4" name="Picture 35" descr="JCI_RGB.emf"/>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485949" y="6234114"/>
            <a:ext cx="1081635" cy="474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39"/>
          <p:cNvGrpSpPr>
            <a:grpSpLocks/>
          </p:cNvGrpSpPr>
          <p:nvPr userDrawn="1"/>
        </p:nvGrpSpPr>
        <p:grpSpPr bwMode="white">
          <a:xfrm>
            <a:off x="-753534" y="0"/>
            <a:ext cx="654051" cy="6865938"/>
            <a:chOff x="-565302" y="0"/>
            <a:chExt cx="490967" cy="6865432"/>
          </a:xfrm>
        </p:grpSpPr>
        <p:sp>
          <p:nvSpPr>
            <p:cNvPr id="9" name="Rectangle 8"/>
            <p:cNvSpPr/>
            <p:nvPr userDrawn="1"/>
          </p:nvSpPr>
          <p:spPr bwMode="white">
            <a:xfrm>
              <a:off x="-565302" y="0"/>
              <a:ext cx="490967" cy="6865432"/>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grpSp>
          <p:nvGrpSpPr>
            <p:cNvPr id="10" name="Group 41"/>
            <p:cNvGrpSpPr>
              <a:grpSpLocks/>
            </p:cNvGrpSpPr>
            <p:nvPr userDrawn="1"/>
          </p:nvGrpSpPr>
          <p:grpSpPr bwMode="white">
            <a:xfrm>
              <a:off x="-307801" y="1143000"/>
              <a:ext cx="233465" cy="4572000"/>
              <a:chOff x="-361009" y="1143000"/>
              <a:chExt cx="286674" cy="4572000"/>
            </a:xfrm>
          </p:grpSpPr>
          <p:cxnSp>
            <p:nvCxnSpPr>
              <p:cNvPr id="25" name="Straight Connector 24"/>
              <p:cNvCxnSpPr/>
              <p:nvPr userDrawn="1"/>
            </p:nvCxnSpPr>
            <p:spPr bwMode="white">
              <a:xfrm flipH="1">
                <a:off x="-361132" y="5714579"/>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white">
              <a:xfrm flipH="1">
                <a:off x="-361132" y="4571663"/>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white">
              <a:xfrm flipH="1">
                <a:off x="-361132" y="2285832"/>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white">
              <a:xfrm flipH="1">
                <a:off x="-361132" y="1142916"/>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1" name="Group 28"/>
            <p:cNvGrpSpPr>
              <a:grpSpLocks/>
            </p:cNvGrpSpPr>
            <p:nvPr userDrawn="1"/>
          </p:nvGrpSpPr>
          <p:grpSpPr bwMode="white">
            <a:xfrm>
              <a:off x="-307801" y="0"/>
              <a:ext cx="233466" cy="6865432"/>
              <a:chOff x="-564989" y="0"/>
              <a:chExt cx="490654" cy="6865432"/>
            </a:xfrm>
          </p:grpSpPr>
          <p:cxnSp>
            <p:nvCxnSpPr>
              <p:cNvPr id="19" name="Straight Connector 18"/>
              <p:cNvCxnSpPr/>
              <p:nvPr userDrawn="1"/>
            </p:nvCxnSpPr>
            <p:spPr bwMode="white">
              <a:xfrm flipH="1">
                <a:off x="-361508" y="0"/>
                <a:ext cx="2871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white">
              <a:xfrm flipH="1">
                <a:off x="-565199" y="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white">
              <a:xfrm flipH="1">
                <a:off x="-565199" y="171596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white">
              <a:xfrm flipH="1">
                <a:off x="-565199" y="343351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white">
              <a:xfrm flipH="1">
                <a:off x="-565199" y="514947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white">
              <a:xfrm flipH="1">
                <a:off x="-565199" y="686543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2" name="TextBox 43"/>
            <p:cNvSpPr txBox="1">
              <a:spLocks noChangeArrowheads="1"/>
            </p:cNvSpPr>
            <p:nvPr userDrawn="1"/>
          </p:nvSpPr>
          <p:spPr bwMode="white">
            <a:xfrm>
              <a:off x="-537022" y="1028624"/>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smtClean="0">
                  <a:solidFill>
                    <a:srgbClr val="A6A6A6"/>
                  </a:solidFill>
                  <a:cs typeface="Arial" charset="0"/>
                </a:rPr>
                <a:t>1/6</a:t>
              </a:r>
            </a:p>
          </p:txBody>
        </p:sp>
        <p:sp>
          <p:nvSpPr>
            <p:cNvPr id="13" name="TextBox 44"/>
            <p:cNvSpPr txBox="1">
              <a:spLocks noChangeArrowheads="1"/>
            </p:cNvSpPr>
            <p:nvPr userDrawn="1"/>
          </p:nvSpPr>
          <p:spPr bwMode="white">
            <a:xfrm>
              <a:off x="-537022" y="2182652"/>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smtClean="0">
                  <a:solidFill>
                    <a:srgbClr val="A6A6A6"/>
                  </a:solidFill>
                  <a:cs typeface="Arial" charset="0"/>
                </a:rPr>
                <a:t>2/6</a:t>
              </a:r>
            </a:p>
          </p:txBody>
        </p:sp>
        <p:sp>
          <p:nvSpPr>
            <p:cNvPr id="14" name="TextBox 45"/>
            <p:cNvSpPr txBox="1">
              <a:spLocks noChangeArrowheads="1"/>
            </p:cNvSpPr>
            <p:nvPr userDrawn="1"/>
          </p:nvSpPr>
          <p:spPr bwMode="white">
            <a:xfrm>
              <a:off x="-537022" y="4463721"/>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smtClean="0">
                  <a:solidFill>
                    <a:srgbClr val="A6A6A6"/>
                  </a:solidFill>
                  <a:cs typeface="Arial" charset="0"/>
                </a:rPr>
                <a:t>4/6</a:t>
              </a:r>
            </a:p>
          </p:txBody>
        </p:sp>
        <p:sp>
          <p:nvSpPr>
            <p:cNvPr id="15" name="TextBox 46"/>
            <p:cNvSpPr txBox="1">
              <a:spLocks noChangeArrowheads="1"/>
            </p:cNvSpPr>
            <p:nvPr userDrawn="1"/>
          </p:nvSpPr>
          <p:spPr bwMode="white">
            <a:xfrm>
              <a:off x="-537022" y="5601875"/>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smtClean="0">
                  <a:solidFill>
                    <a:srgbClr val="A6A6A6"/>
                  </a:solidFill>
                  <a:cs typeface="Arial" charset="0"/>
                </a:rPr>
                <a:t>5/6</a:t>
              </a:r>
            </a:p>
          </p:txBody>
        </p:sp>
        <p:sp>
          <p:nvSpPr>
            <p:cNvPr id="16" name="TextBox 47"/>
            <p:cNvSpPr txBox="1">
              <a:spLocks noChangeArrowheads="1"/>
            </p:cNvSpPr>
            <p:nvPr userDrawn="1"/>
          </p:nvSpPr>
          <p:spPr bwMode="white">
            <a:xfrm>
              <a:off x="-537022" y="1611194"/>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smtClean="0">
                  <a:solidFill>
                    <a:srgbClr val="A6A6A6"/>
                  </a:solidFill>
                  <a:cs typeface="Arial" charset="0"/>
                </a:rPr>
                <a:t>1/4</a:t>
              </a:r>
            </a:p>
          </p:txBody>
        </p:sp>
        <p:sp>
          <p:nvSpPr>
            <p:cNvPr id="17" name="TextBox 48"/>
            <p:cNvSpPr txBox="1">
              <a:spLocks noChangeArrowheads="1"/>
            </p:cNvSpPr>
            <p:nvPr userDrawn="1"/>
          </p:nvSpPr>
          <p:spPr bwMode="white">
            <a:xfrm>
              <a:off x="-537022" y="5049466"/>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smtClean="0">
                  <a:solidFill>
                    <a:srgbClr val="A6A6A6"/>
                  </a:solidFill>
                  <a:cs typeface="Arial" charset="0"/>
                </a:rPr>
                <a:t>3/4</a:t>
              </a:r>
            </a:p>
          </p:txBody>
        </p:sp>
        <p:sp>
          <p:nvSpPr>
            <p:cNvPr id="18" name="TextBox 49"/>
            <p:cNvSpPr txBox="1">
              <a:spLocks noChangeArrowheads="1"/>
            </p:cNvSpPr>
            <p:nvPr userDrawn="1"/>
          </p:nvSpPr>
          <p:spPr bwMode="white">
            <a:xfrm>
              <a:off x="-537022" y="3338267"/>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smtClean="0">
                  <a:solidFill>
                    <a:srgbClr val="A6A6A6"/>
                  </a:solidFill>
                  <a:cs typeface="Arial" charset="0"/>
                </a:rPr>
                <a:t>1/2</a:t>
              </a:r>
            </a:p>
          </p:txBody>
        </p:sp>
      </p:grpSp>
      <p:grpSp>
        <p:nvGrpSpPr>
          <p:cNvPr id="29" name="Group 28"/>
          <p:cNvGrpSpPr/>
          <p:nvPr userDrawn="1"/>
        </p:nvGrpSpPr>
        <p:grpSpPr bwMode="white">
          <a:xfrm>
            <a:off x="4" y="-325436"/>
            <a:ext cx="12192000" cy="233362"/>
            <a:chOff x="3" y="-325436"/>
            <a:chExt cx="9144000" cy="233362"/>
          </a:xfrm>
        </p:grpSpPr>
        <p:sp>
          <p:nvSpPr>
            <p:cNvPr id="30" name="Rectangle 29"/>
            <p:cNvSpPr/>
            <p:nvPr userDrawn="1"/>
          </p:nvSpPr>
          <p:spPr bwMode="white">
            <a:xfrm rot="5400000">
              <a:off x="4455322" y="-4780754"/>
              <a:ext cx="233361" cy="9144000"/>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cxnSp>
          <p:nvCxnSpPr>
            <p:cNvPr id="31" name="Straight Connector 30"/>
            <p:cNvCxnSpPr/>
            <p:nvPr userDrawn="1"/>
          </p:nvCxnSpPr>
          <p:spPr bwMode="white">
            <a:xfrm rot="16200000" flipH="1">
              <a:off x="351632"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white">
            <a:xfrm rot="16200000" flipH="1">
              <a:off x="8559007"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white">
            <a:xfrm rot="16200000" flipH="1">
              <a:off x="4279900"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white">
            <a:xfrm rot="16200000" flipH="1">
              <a:off x="463708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8" name="Rectangle 5"/>
          <p:cNvSpPr txBox="1">
            <a:spLocks noChangeArrowheads="1"/>
          </p:cNvSpPr>
          <p:nvPr userDrawn="1"/>
        </p:nvSpPr>
        <p:spPr bwMode="auto">
          <a:xfrm>
            <a:off x="988239" y="6630990"/>
            <a:ext cx="1466849" cy="92075"/>
          </a:xfrm>
          <a:prstGeom prst="rect">
            <a:avLst/>
          </a:prstGeom>
          <a:noFill/>
          <a:ln w="9525">
            <a:noFill/>
            <a:miter lim="800000"/>
            <a:headEnd/>
            <a:tailEnd/>
          </a:ln>
          <a:effectLst/>
        </p:spPr>
        <p:txBody>
          <a:bodyPr lIns="0" tIns="0" rIns="0" bIns="0">
            <a:spAutoFit/>
          </a:bodyPr>
          <a:lstStyle>
            <a:lvl1pPr>
              <a:defRPr sz="1000" noProof="1" smtClean="0">
                <a:solidFill>
                  <a:schemeClr val="bg2"/>
                </a:solidFill>
                <a:latin typeface="Arial" charset="0"/>
              </a:defRPr>
            </a:lvl1pPr>
          </a:lstStyle>
          <a:p>
            <a:pPr>
              <a:defRPr/>
            </a:pPr>
            <a:r>
              <a:rPr lang="en-US" sz="600">
                <a:solidFill>
                  <a:srgbClr val="FFFFFF"/>
                </a:solidFill>
              </a:rPr>
              <a:t>Johnson Controls, Inc. —</a:t>
            </a:r>
            <a:endParaRPr lang="en-GB" sz="600">
              <a:solidFill>
                <a:srgbClr val="FFFFFF"/>
              </a:solidFill>
              <a:cs typeface="Arial" charset="0"/>
            </a:endParaRPr>
          </a:p>
        </p:txBody>
      </p:sp>
      <p:sp>
        <p:nvSpPr>
          <p:cNvPr id="39" name="Rectangle 6"/>
          <p:cNvSpPr txBox="1">
            <a:spLocks noChangeArrowheads="1"/>
          </p:cNvSpPr>
          <p:nvPr userDrawn="1"/>
        </p:nvSpPr>
        <p:spPr bwMode="auto">
          <a:xfrm>
            <a:off x="624417" y="6560604"/>
            <a:ext cx="359832" cy="215900"/>
          </a:xfrm>
          <a:prstGeom prst="rect">
            <a:avLst/>
          </a:prstGeom>
          <a:noFill/>
          <a:ln w="9525">
            <a:noFill/>
            <a:miter lim="800000"/>
            <a:headEnd/>
            <a:tailEnd/>
          </a:ln>
          <a:effectLst/>
        </p:spPr>
        <p:txBody>
          <a:bodyPr lIns="0" tIns="0" rIns="0" bIns="0"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CFF3644-1C11-477C-A5D5-3A3BC5CE8122}" type="slidenum">
              <a:rPr lang="de-DE" sz="900" smtClean="0">
                <a:solidFill>
                  <a:srgbClr val="FFFFFF"/>
                </a:solidFill>
              </a:rPr>
              <a:pPr eaLnBrk="1" hangingPunct="1"/>
              <a:t>‹Nº›</a:t>
            </a:fld>
            <a:endParaRPr lang="de-DE" sz="900">
              <a:solidFill>
                <a:srgbClr val="FFFFFF"/>
              </a:solidFill>
            </a:endParaRPr>
          </a:p>
        </p:txBody>
      </p:sp>
      <p:sp>
        <p:nvSpPr>
          <p:cNvPr id="40" name="Footer Placeholder 1"/>
          <p:cNvSpPr>
            <a:spLocks noGrp="1"/>
          </p:cNvSpPr>
          <p:nvPr>
            <p:ph type="ftr" sz="quarter" idx="3"/>
          </p:nvPr>
        </p:nvSpPr>
        <p:spPr>
          <a:xfrm>
            <a:off x="1918088" y="6581111"/>
            <a:ext cx="6333956" cy="193675"/>
          </a:xfrm>
          <a:prstGeom prst="rect">
            <a:avLst/>
          </a:prstGeom>
        </p:spPr>
        <p:txBody>
          <a:bodyPr vert="horz" lIns="0" tIns="0" rIns="0" bIns="0" rtlCol="0" anchor="ctr"/>
          <a:lstStyle>
            <a:lvl1pPr algn="l">
              <a:defRPr sz="600">
                <a:solidFill>
                  <a:schemeClr val="bg1"/>
                </a:solidFill>
              </a:defRPr>
            </a:lvl1pPr>
          </a:lstStyle>
          <a:p>
            <a:r>
              <a:rPr lang="en-GB" smtClean="0">
                <a:solidFill>
                  <a:srgbClr val="FFFFFF"/>
                </a:solidFill>
              </a:rPr>
              <a:t>Footer - Use 'Insert &gt;Header &amp; Footer' to modify this text and ‘Apply to all’</a:t>
            </a:r>
            <a:endParaRPr lang="en-GB">
              <a:solidFill>
                <a:srgbClr val="FFFFFF"/>
              </a:solidFill>
            </a:endParaRPr>
          </a:p>
        </p:txBody>
      </p:sp>
    </p:spTree>
    <p:extLst>
      <p:ext uri="{BB962C8B-B14F-4D97-AF65-F5344CB8AC3E}">
        <p14:creationId xmlns:p14="http://schemas.microsoft.com/office/powerpoint/2010/main" val="3845886129"/>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 REF">
    <p:spTree>
      <p:nvGrpSpPr>
        <p:cNvPr id="1" name=""/>
        <p:cNvGrpSpPr/>
        <p:nvPr/>
      </p:nvGrpSpPr>
      <p:grpSpPr>
        <a:xfrm>
          <a:off x="0" y="0"/>
          <a:ext cx="0" cy="0"/>
          <a:chOff x="0" y="0"/>
          <a:chExt cx="0" cy="0"/>
        </a:xfrm>
      </p:grpSpPr>
      <p:pic>
        <p:nvPicPr>
          <p:cNvPr id="9" name="Picture 1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021940" y="6020060"/>
            <a:ext cx="5952661" cy="420890"/>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0"/>
          </p:nvPr>
        </p:nvSpPr>
        <p:spPr/>
        <p:txBody>
          <a:bodyPr/>
          <a:lstStyle>
            <a:lvl1pPr>
              <a:defRPr/>
            </a:lvl1pPr>
          </a:lstStyle>
          <a:p>
            <a:pPr>
              <a:defRPr/>
            </a:pPr>
            <a:r>
              <a:rPr lang="en-US" smtClean="0"/>
              <a:t>Johnson Controls confidential. For internal use only</a:t>
            </a:r>
            <a:endParaRPr lang="en-US" dirty="0"/>
          </a:p>
        </p:txBody>
      </p:sp>
      <p:sp>
        <p:nvSpPr>
          <p:cNvPr id="5" name="Slide Number Placeholder 4"/>
          <p:cNvSpPr>
            <a:spLocks noGrp="1"/>
          </p:cNvSpPr>
          <p:nvPr>
            <p:ph type="sldNum" sz="quarter" idx="11"/>
          </p:nvPr>
        </p:nvSpPr>
        <p:spPr/>
        <p:txBody>
          <a:bodyPr/>
          <a:lstStyle>
            <a:lvl1pPr>
              <a:defRPr/>
            </a:lvl1pPr>
          </a:lstStyle>
          <a:p>
            <a:pPr>
              <a:defRPr/>
            </a:pPr>
            <a:fld id="{D2EA2A25-EE86-4AD1-89F9-B48A0E2F0784}" type="slidenum">
              <a:rPr lang="en-US"/>
              <a:pPr>
                <a:defRPr/>
              </a:pPr>
              <a:t>‹Nº›</a:t>
            </a:fld>
            <a:endParaRPr lang="en-US"/>
          </a:p>
        </p:txBody>
      </p:sp>
    </p:spTree>
    <p:extLst>
      <p:ext uri="{BB962C8B-B14F-4D97-AF65-F5344CB8AC3E}">
        <p14:creationId xmlns:p14="http://schemas.microsoft.com/office/powerpoint/2010/main" val="2417550452"/>
      </p:ext>
    </p:extLst>
  </p:cSld>
  <p:clrMapOvr>
    <a:masterClrMapping/>
  </p:clrMapOvr>
  <p:transition>
    <p:wipe dir="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ROLS &amp; SEC">
    <p:spTree>
      <p:nvGrpSpPr>
        <p:cNvPr id="1" name=""/>
        <p:cNvGrpSpPr/>
        <p:nvPr/>
      </p:nvGrpSpPr>
      <p:grpSpPr>
        <a:xfrm>
          <a:off x="0" y="0"/>
          <a:ext cx="0" cy="0"/>
          <a:chOff x="0" y="0"/>
          <a:chExt cx="0" cy="0"/>
        </a:xfrm>
      </p:grpSpPr>
      <p:pic>
        <p:nvPicPr>
          <p:cNvPr id="8" name="Picture 7"/>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041494" y="6027537"/>
            <a:ext cx="5933108" cy="419507"/>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0"/>
          </p:nvPr>
        </p:nvSpPr>
        <p:spPr/>
        <p:txBody>
          <a:bodyPr/>
          <a:lstStyle>
            <a:lvl1pPr>
              <a:defRPr/>
            </a:lvl1pPr>
          </a:lstStyle>
          <a:p>
            <a:pPr>
              <a:defRPr/>
            </a:pPr>
            <a:r>
              <a:rPr lang="en-US" smtClean="0"/>
              <a:t>Johnson Controls confidential. For internal use only</a:t>
            </a:r>
            <a:endParaRPr lang="en-US" dirty="0"/>
          </a:p>
        </p:txBody>
      </p:sp>
      <p:sp>
        <p:nvSpPr>
          <p:cNvPr id="5" name="Slide Number Placeholder 4"/>
          <p:cNvSpPr>
            <a:spLocks noGrp="1"/>
          </p:cNvSpPr>
          <p:nvPr>
            <p:ph type="sldNum" sz="quarter" idx="11"/>
          </p:nvPr>
        </p:nvSpPr>
        <p:spPr/>
        <p:txBody>
          <a:bodyPr/>
          <a:lstStyle>
            <a:lvl1pPr>
              <a:defRPr/>
            </a:lvl1pPr>
          </a:lstStyle>
          <a:p>
            <a:pPr>
              <a:defRPr/>
            </a:pPr>
            <a:fld id="{D2EA2A25-EE86-4AD1-89F9-B48A0E2F0784}" type="slidenum">
              <a:rPr lang="en-US"/>
              <a:pPr>
                <a:defRPr/>
              </a:pPr>
              <a:t>‹Nº›</a:t>
            </a:fld>
            <a:endParaRPr lang="en-US"/>
          </a:p>
        </p:txBody>
      </p:sp>
    </p:spTree>
    <p:extLst>
      <p:ext uri="{BB962C8B-B14F-4D97-AF65-F5344CB8AC3E}">
        <p14:creationId xmlns:p14="http://schemas.microsoft.com/office/powerpoint/2010/main" val="3600650795"/>
      </p:ext>
    </p:extLst>
  </p:cSld>
  <p:clrMapOvr>
    <a:masterClrMapping/>
  </p:clrMapOvr>
  <p:transition>
    <p:wipe dir="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LL EQUIPMENTS">
    <p:spTree>
      <p:nvGrpSpPr>
        <p:cNvPr id="1" name=""/>
        <p:cNvGrpSpPr/>
        <p:nvPr/>
      </p:nvGrpSpPr>
      <p:grpSpPr>
        <a:xfrm>
          <a:off x="0" y="0"/>
          <a:ext cx="0" cy="0"/>
          <a:chOff x="0" y="0"/>
          <a:chExt cx="0" cy="0"/>
        </a:xfrm>
      </p:grpSpPr>
      <p:pic>
        <p:nvPicPr>
          <p:cNvPr id="7" name="Picture 10"/>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041493" y="6027534"/>
            <a:ext cx="5935299" cy="419662"/>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0"/>
          </p:nvPr>
        </p:nvSpPr>
        <p:spPr/>
        <p:txBody>
          <a:bodyPr/>
          <a:lstStyle>
            <a:lvl1pPr>
              <a:defRPr/>
            </a:lvl1pPr>
          </a:lstStyle>
          <a:p>
            <a:pPr>
              <a:defRPr/>
            </a:pPr>
            <a:r>
              <a:rPr lang="en-US" smtClean="0"/>
              <a:t>Johnson Controls confidential. For internal use only</a:t>
            </a:r>
            <a:endParaRPr lang="en-US" dirty="0"/>
          </a:p>
        </p:txBody>
      </p:sp>
      <p:sp>
        <p:nvSpPr>
          <p:cNvPr id="5" name="Slide Number Placeholder 4"/>
          <p:cNvSpPr>
            <a:spLocks noGrp="1"/>
          </p:cNvSpPr>
          <p:nvPr>
            <p:ph type="sldNum" sz="quarter" idx="11"/>
          </p:nvPr>
        </p:nvSpPr>
        <p:spPr/>
        <p:txBody>
          <a:bodyPr/>
          <a:lstStyle>
            <a:lvl1pPr>
              <a:defRPr/>
            </a:lvl1pPr>
          </a:lstStyle>
          <a:p>
            <a:pPr>
              <a:defRPr/>
            </a:pPr>
            <a:fld id="{D2EA2A25-EE86-4AD1-89F9-B48A0E2F0784}" type="slidenum">
              <a:rPr lang="en-US"/>
              <a:pPr>
                <a:defRPr/>
              </a:pPr>
              <a:t>‹Nº›</a:t>
            </a:fld>
            <a:endParaRPr lang="en-US"/>
          </a:p>
        </p:txBody>
      </p:sp>
    </p:spTree>
    <p:extLst>
      <p:ext uri="{BB962C8B-B14F-4D97-AF65-F5344CB8AC3E}">
        <p14:creationId xmlns:p14="http://schemas.microsoft.com/office/powerpoint/2010/main" val="2572142782"/>
      </p:ext>
    </p:extLst>
  </p:cSld>
  <p:clrMapOvr>
    <a:masterClrMapping/>
  </p:clrMapOvr>
  <p:transition>
    <p:wipe dir="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Clr>
                <a:schemeClr val="tx2"/>
              </a:buClr>
              <a:defRPr sz="1800"/>
            </a:lvl1pPr>
            <a:lvl2pPr>
              <a:buClr>
                <a:schemeClr val="tx2"/>
              </a:buClr>
              <a:defRPr sz="1600"/>
            </a:lvl2pPr>
            <a:lvl3pPr>
              <a:buClr>
                <a:schemeClr val="tx2"/>
              </a:buClr>
              <a:defRPr sz="1400"/>
            </a:lvl3pPr>
            <a:lvl4pPr>
              <a:buClr>
                <a:schemeClr val="tx2"/>
              </a:buClr>
              <a:defRPr sz="1400"/>
            </a:lvl4pPr>
            <a:lvl5pPr>
              <a:buClr>
                <a:schemeClr val="tx2"/>
              </a:buCl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Footer Placeholder 3"/>
          <p:cNvSpPr>
            <a:spLocks noGrp="1"/>
          </p:cNvSpPr>
          <p:nvPr>
            <p:ph type="ftr" sz="quarter" idx="10"/>
          </p:nvPr>
        </p:nvSpPr>
        <p:spPr/>
        <p:txBody>
          <a:bodyPr/>
          <a:lstStyle>
            <a:lvl1pPr>
              <a:defRPr/>
            </a:lvl1pPr>
          </a:lstStyle>
          <a:p>
            <a:pPr>
              <a:defRPr/>
            </a:pPr>
            <a:r>
              <a:rPr lang="en-US" smtClean="0"/>
              <a:t>Johnson Controls confidential. For internal use only</a:t>
            </a:r>
            <a:endParaRPr lang="en-US" dirty="0"/>
          </a:p>
        </p:txBody>
      </p:sp>
      <p:sp>
        <p:nvSpPr>
          <p:cNvPr id="5" name="Slide Number Placeholder 4"/>
          <p:cNvSpPr>
            <a:spLocks noGrp="1"/>
          </p:cNvSpPr>
          <p:nvPr>
            <p:ph type="sldNum" sz="quarter" idx="11"/>
          </p:nvPr>
        </p:nvSpPr>
        <p:spPr/>
        <p:txBody>
          <a:bodyPr/>
          <a:lstStyle>
            <a:lvl1pPr>
              <a:defRPr/>
            </a:lvl1pPr>
          </a:lstStyle>
          <a:p>
            <a:pPr>
              <a:defRPr/>
            </a:pPr>
            <a:fld id="{D2EA2A25-EE86-4AD1-89F9-B48A0E2F0784}" type="slidenum">
              <a:rPr lang="en-US"/>
              <a:pPr>
                <a:defRPr/>
              </a:pPr>
              <a:t>‹Nº›</a:t>
            </a:fld>
            <a:endParaRPr lang="en-US"/>
          </a:p>
        </p:txBody>
      </p:sp>
    </p:spTree>
    <p:extLst>
      <p:ext uri="{BB962C8B-B14F-4D97-AF65-F5344CB8AC3E}">
        <p14:creationId xmlns:p14="http://schemas.microsoft.com/office/powerpoint/2010/main" val="2340987915"/>
      </p:ext>
    </p:extLst>
  </p:cSld>
  <p:clrMapOvr>
    <a:masterClrMapping/>
  </p:clrMapOvr>
  <p:transition>
    <p:wipe dir="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4419" y="1268414"/>
            <a:ext cx="5369983" cy="4681537"/>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268414"/>
            <a:ext cx="5369984" cy="4681537"/>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pPr>
              <a:defRPr/>
            </a:pPr>
            <a:r>
              <a:rPr lang="en-US" smtClean="0"/>
              <a:t>Johnson Controls confidential. For internal use only</a:t>
            </a:r>
            <a:endParaRPr lang="en-US" dirty="0"/>
          </a:p>
        </p:txBody>
      </p:sp>
      <p:sp>
        <p:nvSpPr>
          <p:cNvPr id="6" name="Slide Number Placeholder 5"/>
          <p:cNvSpPr>
            <a:spLocks noGrp="1"/>
          </p:cNvSpPr>
          <p:nvPr>
            <p:ph type="sldNum" sz="quarter" idx="11"/>
          </p:nvPr>
        </p:nvSpPr>
        <p:spPr/>
        <p:txBody>
          <a:bodyPr/>
          <a:lstStyle>
            <a:lvl1pPr>
              <a:defRPr/>
            </a:lvl1pPr>
          </a:lstStyle>
          <a:p>
            <a:pPr>
              <a:defRPr/>
            </a:pPr>
            <a:fld id="{E2CF001F-1842-48AD-BC6E-DA95DC442651}" type="slidenum">
              <a:rPr lang="en-US"/>
              <a:pPr>
                <a:defRPr/>
              </a:pPr>
              <a:t>‹Nº›</a:t>
            </a:fld>
            <a:endParaRPr lang="en-US"/>
          </a:p>
        </p:txBody>
      </p:sp>
    </p:spTree>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pPr>
              <a:defRPr/>
            </a:pPr>
            <a:r>
              <a:rPr lang="en-US" smtClean="0"/>
              <a:t>Johnson Controls confidential. For internal use only</a:t>
            </a:r>
            <a:endParaRPr lang="en-US" dirty="0"/>
          </a:p>
        </p:txBody>
      </p:sp>
      <p:sp>
        <p:nvSpPr>
          <p:cNvPr id="4" name="Slide Number Placeholder 3"/>
          <p:cNvSpPr>
            <a:spLocks noGrp="1"/>
          </p:cNvSpPr>
          <p:nvPr>
            <p:ph type="sldNum" sz="quarter" idx="11"/>
          </p:nvPr>
        </p:nvSpPr>
        <p:spPr/>
        <p:txBody>
          <a:bodyPr/>
          <a:lstStyle>
            <a:lvl1pPr>
              <a:defRPr/>
            </a:lvl1pPr>
          </a:lstStyle>
          <a:p>
            <a:pPr>
              <a:defRPr/>
            </a:pPr>
            <a:fld id="{49EC5089-6B1F-4969-9207-814E8022D6F6}" type="slidenum">
              <a:rPr lang="en-US"/>
              <a:pPr>
                <a:defRPr/>
              </a:pPr>
              <a:t>‹Nº›</a:t>
            </a:fld>
            <a:endParaRPr lang="en-US"/>
          </a:p>
        </p:txBody>
      </p:sp>
    </p:spTree>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pPr>
              <a:defRPr/>
            </a:pPr>
            <a:r>
              <a:rPr lang="en-US" smtClean="0"/>
              <a:t>Johnson Controls confidential. For internal use only</a:t>
            </a:r>
            <a:endParaRPr lang="en-US" dirty="0"/>
          </a:p>
        </p:txBody>
      </p:sp>
      <p:sp>
        <p:nvSpPr>
          <p:cNvPr id="5" name="Slide Number Placeholder 4"/>
          <p:cNvSpPr>
            <a:spLocks noGrp="1"/>
          </p:cNvSpPr>
          <p:nvPr>
            <p:ph type="sldNum" sz="quarter" idx="11"/>
          </p:nvPr>
        </p:nvSpPr>
        <p:spPr/>
        <p:txBody>
          <a:bodyPr/>
          <a:lstStyle>
            <a:lvl1pPr>
              <a:defRPr/>
            </a:lvl1pPr>
          </a:lstStyle>
          <a:p>
            <a:pPr>
              <a:defRPr/>
            </a:pPr>
            <a:fld id="{9B4B8B11-3035-490C-A76A-F5C8315A2B94}" type="slidenum">
              <a:rPr lang="en-US"/>
              <a:pPr>
                <a:defRPr/>
              </a:pPr>
              <a:t>‹Nº›</a:t>
            </a:fld>
            <a:endParaRPr lang="en-US"/>
          </a:p>
        </p:txBody>
      </p:sp>
    </p:spTree>
  </p:cSld>
  <p:clrMapOvr>
    <a:masterClrMapping/>
  </p:clrMapOvr>
  <p:transition>
    <p:wipe dir="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24417" y="333375"/>
            <a:ext cx="9311216" cy="6477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e-DE" dirty="0" smtClean="0"/>
              <a:t>Click here to edit the title of your presentation</a:t>
            </a:r>
            <a:br>
              <a:rPr lang="de-DE" dirty="0" smtClean="0"/>
            </a:br>
            <a:r>
              <a:rPr lang="de-DE" dirty="0" smtClean="0"/>
              <a:t>(two rows maximum)</a:t>
            </a:r>
          </a:p>
        </p:txBody>
      </p:sp>
      <p:sp>
        <p:nvSpPr>
          <p:cNvPr id="14339" name="Rectangle 3"/>
          <p:cNvSpPr>
            <a:spLocks noGrp="1" noChangeArrowheads="1"/>
          </p:cNvSpPr>
          <p:nvPr>
            <p:ph type="body" idx="1"/>
          </p:nvPr>
        </p:nvSpPr>
        <p:spPr bwMode="auto">
          <a:xfrm>
            <a:off x="624419" y="1268414"/>
            <a:ext cx="10943167" cy="468153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e-DE" dirty="0" smtClean="0"/>
              <a:t>Click here to edit the teaser text (first level)</a:t>
            </a:r>
          </a:p>
          <a:p>
            <a:pPr lvl="1"/>
            <a:r>
              <a:rPr lang="de-DE" dirty="0" smtClean="0"/>
              <a:t>Second level</a:t>
            </a:r>
          </a:p>
          <a:p>
            <a:pPr lvl="2"/>
            <a:r>
              <a:rPr lang="de-DE" dirty="0" smtClean="0"/>
              <a:t>Third level</a:t>
            </a:r>
          </a:p>
          <a:p>
            <a:pPr lvl="3"/>
            <a:r>
              <a:rPr lang="de-DE" dirty="0" smtClean="0"/>
              <a:t>Fourth level</a:t>
            </a:r>
          </a:p>
          <a:p>
            <a:pPr lvl="4"/>
            <a:r>
              <a:rPr lang="de-DE" dirty="0" smtClean="0"/>
              <a:t>Fifth level</a:t>
            </a:r>
          </a:p>
        </p:txBody>
      </p:sp>
      <p:sp>
        <p:nvSpPr>
          <p:cNvPr id="1029" name="Rectangle 5"/>
          <p:cNvSpPr>
            <a:spLocks noGrp="1" noChangeArrowheads="1"/>
          </p:cNvSpPr>
          <p:nvPr>
            <p:ph type="ftr" sz="quarter" idx="3"/>
          </p:nvPr>
        </p:nvSpPr>
        <p:spPr bwMode="auto">
          <a:xfrm>
            <a:off x="1007535" y="6587133"/>
            <a:ext cx="8928100" cy="1301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fontAlgn="auto">
              <a:spcBef>
                <a:spcPts val="0"/>
              </a:spcBef>
              <a:spcAft>
                <a:spcPts val="0"/>
              </a:spcAft>
              <a:defRPr sz="800">
                <a:solidFill>
                  <a:schemeClr val="bg2"/>
                </a:solidFill>
                <a:latin typeface="+mn-lt"/>
                <a:ea typeface="+mn-ea"/>
                <a:cs typeface="+mn-cs"/>
              </a:defRPr>
            </a:lvl1pPr>
          </a:lstStyle>
          <a:p>
            <a:pPr>
              <a:defRPr/>
            </a:pPr>
            <a:r>
              <a:rPr lang="en-US" smtClean="0"/>
              <a:t>Johnson Controls confidential. For internal use only</a:t>
            </a:r>
            <a:endParaRPr lang="en-US" dirty="0"/>
          </a:p>
        </p:txBody>
      </p:sp>
      <p:sp>
        <p:nvSpPr>
          <p:cNvPr id="1030" name="Rectangle 6"/>
          <p:cNvSpPr>
            <a:spLocks noGrp="1" noChangeArrowheads="1"/>
          </p:cNvSpPr>
          <p:nvPr>
            <p:ph type="sldNum" sz="quarter" idx="4"/>
          </p:nvPr>
        </p:nvSpPr>
        <p:spPr bwMode="auto">
          <a:xfrm>
            <a:off x="624417" y="6587133"/>
            <a:ext cx="287867" cy="1301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fontAlgn="auto">
              <a:spcBef>
                <a:spcPts val="0"/>
              </a:spcBef>
              <a:spcAft>
                <a:spcPts val="0"/>
              </a:spcAft>
              <a:defRPr sz="800" b="1">
                <a:latin typeface="+mn-lt"/>
                <a:ea typeface="+mn-ea"/>
                <a:cs typeface="+mn-cs"/>
              </a:defRPr>
            </a:lvl1pPr>
          </a:lstStyle>
          <a:p>
            <a:pPr>
              <a:defRPr/>
            </a:pPr>
            <a:fld id="{3C036CC6-32A1-4A98-8199-5C8A356EB1A1}" type="slidenum">
              <a:rPr lang="en-US" smtClean="0"/>
              <a:pPr>
                <a:defRPr/>
              </a:pPr>
              <a:t>‹Nº›</a:t>
            </a:fld>
            <a:endParaRPr lang="en-US"/>
          </a:p>
        </p:txBody>
      </p:sp>
      <p:sp>
        <p:nvSpPr>
          <p:cNvPr id="1032" name="Line 8"/>
          <p:cNvSpPr>
            <a:spLocks noChangeShapeType="1"/>
          </p:cNvSpPr>
          <p:nvPr/>
        </p:nvSpPr>
        <p:spPr bwMode="auto">
          <a:xfrm flipV="1">
            <a:off x="624419" y="6092825"/>
            <a:ext cx="10943167" cy="0"/>
          </a:xfrm>
          <a:prstGeom prst="line">
            <a:avLst/>
          </a:prstGeom>
          <a:noFill/>
          <a:ln w="9525">
            <a:solidFill>
              <a:schemeClr val="accent1"/>
            </a:solidFill>
            <a:round/>
            <a:headEnd/>
            <a:tailEnd/>
          </a:ln>
          <a:effectLst/>
        </p:spPr>
        <p:txBody>
          <a:bodyPr wrap="none" anchor="ctr"/>
          <a:lstStyle/>
          <a:p>
            <a:pPr fontAlgn="auto">
              <a:spcBef>
                <a:spcPts val="0"/>
              </a:spcBef>
              <a:spcAft>
                <a:spcPts val="0"/>
              </a:spcAft>
              <a:defRPr/>
            </a:pPr>
            <a:endParaRPr lang="en-US">
              <a:latin typeface="+mn-lt"/>
              <a:ea typeface="+mn-ea"/>
              <a:cs typeface="+mn-cs"/>
            </a:endParaRPr>
          </a:p>
        </p:txBody>
      </p:sp>
      <p:sp>
        <p:nvSpPr>
          <p:cNvPr id="1033" name="Line 9"/>
          <p:cNvSpPr>
            <a:spLocks noChangeShapeType="1"/>
          </p:cNvSpPr>
          <p:nvPr/>
        </p:nvSpPr>
        <p:spPr bwMode="auto">
          <a:xfrm>
            <a:off x="624419" y="1052513"/>
            <a:ext cx="10943167" cy="0"/>
          </a:xfrm>
          <a:prstGeom prst="line">
            <a:avLst/>
          </a:prstGeom>
          <a:noFill/>
          <a:ln w="9525">
            <a:solidFill>
              <a:schemeClr val="accent1"/>
            </a:solidFill>
            <a:round/>
            <a:headEnd/>
            <a:tailEnd/>
          </a:ln>
          <a:effectLst/>
        </p:spPr>
        <p:txBody>
          <a:bodyPr wrap="none" anchor="ctr"/>
          <a:lstStyle/>
          <a:p>
            <a:pPr fontAlgn="auto">
              <a:spcBef>
                <a:spcPts val="0"/>
              </a:spcBef>
              <a:spcAft>
                <a:spcPts val="0"/>
              </a:spcAft>
              <a:defRPr/>
            </a:pPr>
            <a:endParaRPr lang="en-US">
              <a:latin typeface="+mn-lt"/>
              <a:ea typeface="+mn-ea"/>
              <a:cs typeface="+mn-cs"/>
            </a:endParaRPr>
          </a:p>
        </p:txBody>
      </p:sp>
      <p:pic>
        <p:nvPicPr>
          <p:cNvPr id="10" name="Picture 7" descr="JCI_logo_small"/>
          <p:cNvPicPr>
            <a:picLocks noChangeAspect="1" noChangeArrowheads="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10337252" y="6112028"/>
            <a:ext cx="1352550" cy="673100"/>
          </a:xfrm>
          <a:prstGeom prst="rect">
            <a:avLst/>
          </a:prstGeom>
          <a:noFill/>
          <a:ln w="9525">
            <a:noFill/>
            <a:miter lim="800000"/>
            <a:headEnd/>
            <a:tailEnd/>
          </a:ln>
        </p:spPr>
      </p:pic>
      <p:pic>
        <p:nvPicPr>
          <p:cNvPr id="11" name="Picture 2"/>
          <p:cNvPicPr>
            <a:picLocks noChangeAspect="1" noChangeArrowheads="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10561137" y="333375"/>
            <a:ext cx="1019193" cy="426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08" r:id="rId1"/>
    <p:sldLayoutId id="2147483730" r:id="rId2"/>
    <p:sldLayoutId id="2147483734" r:id="rId3"/>
    <p:sldLayoutId id="2147483731" r:id="rId4"/>
    <p:sldLayoutId id="2147483732" r:id="rId5"/>
    <p:sldLayoutId id="2147483733" r:id="rId6"/>
    <p:sldLayoutId id="2147483710" r:id="rId7"/>
    <p:sldLayoutId id="2147483712" r:id="rId8"/>
    <p:sldLayoutId id="2147483709" r:id="rId9"/>
    <p:sldLayoutId id="2147483729" r:id="rId10"/>
    <p:sldLayoutId id="2147483711" r:id="rId11"/>
    <p:sldLayoutId id="2147483713" r:id="rId12"/>
    <p:sldLayoutId id="2147483714" r:id="rId13"/>
    <p:sldLayoutId id="2147483715" r:id="rId14"/>
    <p:sldLayoutId id="2147483738" r:id="rId15"/>
    <p:sldLayoutId id="2147483741" r:id="rId16"/>
    <p:sldLayoutId id="2147483745" r:id="rId17"/>
    <p:sldLayoutId id="2147483746" r:id="rId18"/>
    <p:sldLayoutId id="2147483747" r:id="rId19"/>
    <p:sldLayoutId id="2147483748" r:id="rId20"/>
    <p:sldLayoutId id="2147483749" r:id="rId21"/>
    <p:sldLayoutId id="2147483750" r:id="rId22"/>
    <p:sldLayoutId id="2147483751" r:id="rId23"/>
  </p:sldLayoutIdLst>
  <p:transition>
    <p:wipe dir="r"/>
  </p:transition>
  <p:timing>
    <p:tnLst>
      <p:par>
        <p:cTn id="1" dur="indefinite" restart="never" nodeType="tmRoot"/>
      </p:par>
    </p:tnLst>
  </p:timing>
  <p:hf hdr="0" ftr="0" dt="0"/>
  <p:txStyles>
    <p:titleStyle>
      <a:lvl1pPr algn="l" rtl="0" eaLnBrk="1" fontAlgn="base" hangingPunct="1">
        <a:lnSpc>
          <a:spcPct val="110000"/>
        </a:lnSpc>
        <a:spcBef>
          <a:spcPct val="0"/>
        </a:spcBef>
        <a:spcAft>
          <a:spcPct val="0"/>
        </a:spcAft>
        <a:defRPr b="1">
          <a:solidFill>
            <a:schemeClr val="tx1"/>
          </a:solidFill>
          <a:latin typeface="+mj-lt"/>
          <a:ea typeface="+mj-ea"/>
          <a:cs typeface="+mj-cs"/>
        </a:defRPr>
      </a:lvl1pPr>
      <a:lvl2pPr algn="l" rtl="0" eaLnBrk="1" fontAlgn="base" hangingPunct="1">
        <a:lnSpc>
          <a:spcPct val="110000"/>
        </a:lnSpc>
        <a:spcBef>
          <a:spcPct val="0"/>
        </a:spcBef>
        <a:spcAft>
          <a:spcPct val="0"/>
        </a:spcAft>
        <a:defRPr b="1">
          <a:solidFill>
            <a:schemeClr val="tx1"/>
          </a:solidFill>
          <a:latin typeface="Arial" pitchFamily="-97" charset="0"/>
        </a:defRPr>
      </a:lvl2pPr>
      <a:lvl3pPr algn="l" rtl="0" eaLnBrk="1" fontAlgn="base" hangingPunct="1">
        <a:lnSpc>
          <a:spcPct val="110000"/>
        </a:lnSpc>
        <a:spcBef>
          <a:spcPct val="0"/>
        </a:spcBef>
        <a:spcAft>
          <a:spcPct val="0"/>
        </a:spcAft>
        <a:defRPr b="1">
          <a:solidFill>
            <a:schemeClr val="tx1"/>
          </a:solidFill>
          <a:latin typeface="Arial" pitchFamily="-97" charset="0"/>
        </a:defRPr>
      </a:lvl3pPr>
      <a:lvl4pPr algn="l" rtl="0" eaLnBrk="1" fontAlgn="base" hangingPunct="1">
        <a:lnSpc>
          <a:spcPct val="110000"/>
        </a:lnSpc>
        <a:spcBef>
          <a:spcPct val="0"/>
        </a:spcBef>
        <a:spcAft>
          <a:spcPct val="0"/>
        </a:spcAft>
        <a:defRPr b="1">
          <a:solidFill>
            <a:schemeClr val="tx1"/>
          </a:solidFill>
          <a:latin typeface="Arial" pitchFamily="-97" charset="0"/>
        </a:defRPr>
      </a:lvl4pPr>
      <a:lvl5pPr algn="l" rtl="0" eaLnBrk="1" fontAlgn="base" hangingPunct="1">
        <a:lnSpc>
          <a:spcPct val="110000"/>
        </a:lnSpc>
        <a:spcBef>
          <a:spcPct val="0"/>
        </a:spcBef>
        <a:spcAft>
          <a:spcPct val="0"/>
        </a:spcAft>
        <a:defRPr b="1">
          <a:solidFill>
            <a:schemeClr val="tx1"/>
          </a:solidFill>
          <a:latin typeface="Arial" pitchFamily="-97" charset="0"/>
        </a:defRPr>
      </a:lvl5pPr>
      <a:lvl6pPr marL="457200" algn="l" rtl="0" eaLnBrk="1" fontAlgn="base" hangingPunct="1">
        <a:lnSpc>
          <a:spcPct val="110000"/>
        </a:lnSpc>
        <a:spcBef>
          <a:spcPct val="0"/>
        </a:spcBef>
        <a:spcAft>
          <a:spcPct val="0"/>
        </a:spcAft>
        <a:defRPr b="1">
          <a:solidFill>
            <a:schemeClr val="tx1"/>
          </a:solidFill>
          <a:latin typeface="Arial" pitchFamily="-97" charset="0"/>
        </a:defRPr>
      </a:lvl6pPr>
      <a:lvl7pPr marL="914400" algn="l" rtl="0" eaLnBrk="1" fontAlgn="base" hangingPunct="1">
        <a:lnSpc>
          <a:spcPct val="110000"/>
        </a:lnSpc>
        <a:spcBef>
          <a:spcPct val="0"/>
        </a:spcBef>
        <a:spcAft>
          <a:spcPct val="0"/>
        </a:spcAft>
        <a:defRPr b="1">
          <a:solidFill>
            <a:schemeClr val="tx1"/>
          </a:solidFill>
          <a:latin typeface="Arial" pitchFamily="-97" charset="0"/>
        </a:defRPr>
      </a:lvl7pPr>
      <a:lvl8pPr marL="1371600" algn="l" rtl="0" eaLnBrk="1" fontAlgn="base" hangingPunct="1">
        <a:lnSpc>
          <a:spcPct val="110000"/>
        </a:lnSpc>
        <a:spcBef>
          <a:spcPct val="0"/>
        </a:spcBef>
        <a:spcAft>
          <a:spcPct val="0"/>
        </a:spcAft>
        <a:defRPr b="1">
          <a:solidFill>
            <a:schemeClr val="tx1"/>
          </a:solidFill>
          <a:latin typeface="Arial" pitchFamily="-97" charset="0"/>
        </a:defRPr>
      </a:lvl8pPr>
      <a:lvl9pPr marL="1828800" algn="l" rtl="0" eaLnBrk="1" fontAlgn="base" hangingPunct="1">
        <a:lnSpc>
          <a:spcPct val="110000"/>
        </a:lnSpc>
        <a:spcBef>
          <a:spcPct val="0"/>
        </a:spcBef>
        <a:spcAft>
          <a:spcPct val="0"/>
        </a:spcAft>
        <a:defRPr b="1">
          <a:solidFill>
            <a:schemeClr val="tx1"/>
          </a:solidFill>
          <a:latin typeface="Arial" pitchFamily="-97" charset="0"/>
        </a:defRPr>
      </a:lvl9pPr>
    </p:titleStyle>
    <p:bodyStyle>
      <a:lvl1pPr algn="l" rtl="0" eaLnBrk="1" fontAlgn="base" hangingPunct="1">
        <a:lnSpc>
          <a:spcPct val="110000"/>
        </a:lnSpc>
        <a:spcBef>
          <a:spcPct val="50000"/>
        </a:spcBef>
        <a:spcAft>
          <a:spcPct val="0"/>
        </a:spcAft>
        <a:buClr>
          <a:schemeClr val="tx2"/>
        </a:buClr>
        <a:buFont typeface="Wingdings" pitchFamily="2" charset="2"/>
        <a:defRPr>
          <a:solidFill>
            <a:schemeClr val="tx1"/>
          </a:solidFill>
          <a:latin typeface="+mn-lt"/>
          <a:ea typeface="+mn-ea"/>
          <a:cs typeface="+mn-cs"/>
        </a:defRPr>
      </a:lvl1pPr>
      <a:lvl2pPr marL="266700" indent="-265113" algn="l" rtl="0" eaLnBrk="1" fontAlgn="base" hangingPunct="1">
        <a:lnSpc>
          <a:spcPct val="110000"/>
        </a:lnSpc>
        <a:spcBef>
          <a:spcPct val="50000"/>
        </a:spcBef>
        <a:spcAft>
          <a:spcPct val="0"/>
        </a:spcAft>
        <a:buClr>
          <a:schemeClr val="tx2"/>
        </a:buClr>
        <a:buFont typeface="Wingdings" pitchFamily="2" charset="2"/>
        <a:buChar char="n"/>
        <a:defRPr sz="1600">
          <a:solidFill>
            <a:schemeClr val="tx1"/>
          </a:solidFill>
          <a:latin typeface="+mn-lt"/>
          <a:ea typeface="ＭＳ Ｐゴシック" pitchFamily="-97" charset="-128"/>
          <a:cs typeface="ＭＳ Ｐゴシック"/>
        </a:defRPr>
      </a:lvl2pPr>
      <a:lvl3pPr marL="496888" indent="-228600" algn="l" rtl="0" eaLnBrk="1" fontAlgn="base" hangingPunct="1">
        <a:lnSpc>
          <a:spcPct val="110000"/>
        </a:lnSpc>
        <a:spcBef>
          <a:spcPct val="50000"/>
        </a:spcBef>
        <a:spcAft>
          <a:spcPct val="0"/>
        </a:spcAft>
        <a:buClr>
          <a:schemeClr val="tx2"/>
        </a:buClr>
        <a:buFont typeface="Wingdings" pitchFamily="2" charset="2"/>
        <a:buChar char="n"/>
        <a:defRPr sz="1400">
          <a:solidFill>
            <a:schemeClr val="tx1"/>
          </a:solidFill>
          <a:latin typeface="+mn-lt"/>
          <a:ea typeface="ＭＳ Ｐゴシック" pitchFamily="-97" charset="-128"/>
          <a:cs typeface="ＭＳ Ｐゴシック"/>
        </a:defRPr>
      </a:lvl3pPr>
      <a:lvl4pPr marL="714375" indent="-215900" algn="l" rtl="0" eaLnBrk="1" fontAlgn="base" hangingPunct="1">
        <a:lnSpc>
          <a:spcPct val="110000"/>
        </a:lnSpc>
        <a:spcBef>
          <a:spcPct val="50000"/>
        </a:spcBef>
        <a:spcAft>
          <a:spcPct val="0"/>
        </a:spcAft>
        <a:buClr>
          <a:schemeClr val="tx2"/>
        </a:buClr>
        <a:buFont typeface="Wingdings" pitchFamily="2" charset="2"/>
        <a:buChar char="n"/>
        <a:defRPr sz="1400">
          <a:solidFill>
            <a:schemeClr val="bg2"/>
          </a:solidFill>
          <a:latin typeface="+mn-lt"/>
          <a:ea typeface="ＭＳ Ｐゴシック" pitchFamily="-97" charset="-128"/>
          <a:cs typeface="ＭＳ Ｐゴシック"/>
        </a:defRPr>
      </a:lvl4pPr>
      <a:lvl5pPr marL="935038" indent="-219075" algn="l" rtl="0" eaLnBrk="1" fontAlgn="base" hangingPunct="1">
        <a:lnSpc>
          <a:spcPct val="110000"/>
        </a:lnSpc>
        <a:spcBef>
          <a:spcPct val="50000"/>
        </a:spcBef>
        <a:spcAft>
          <a:spcPct val="0"/>
        </a:spcAft>
        <a:buClr>
          <a:schemeClr val="tx2"/>
        </a:buClr>
        <a:buFont typeface="Wingdings" pitchFamily="2" charset="2"/>
        <a:buChar char="n"/>
        <a:defRPr sz="1400">
          <a:solidFill>
            <a:schemeClr val="bg2"/>
          </a:solidFill>
          <a:latin typeface="+mn-lt"/>
          <a:ea typeface="ＭＳ Ｐゴシック" pitchFamily="-97" charset="-128"/>
          <a:cs typeface="ＭＳ Ｐゴシック"/>
        </a:defRPr>
      </a:lvl5pPr>
      <a:lvl6pPr marL="1392238" indent="-219075" algn="l" rtl="0" eaLnBrk="1" fontAlgn="base" hangingPunct="1">
        <a:lnSpc>
          <a:spcPct val="110000"/>
        </a:lnSpc>
        <a:spcBef>
          <a:spcPct val="50000"/>
        </a:spcBef>
        <a:spcAft>
          <a:spcPct val="0"/>
        </a:spcAft>
        <a:buClr>
          <a:schemeClr val="bg2"/>
        </a:buClr>
        <a:buFont typeface="Wingdings" pitchFamily="-97" charset="2"/>
        <a:buChar char="n"/>
        <a:defRPr sz="1400">
          <a:solidFill>
            <a:schemeClr val="bg2"/>
          </a:solidFill>
          <a:latin typeface="+mn-lt"/>
          <a:ea typeface="ＭＳ Ｐゴシック" pitchFamily="-97" charset="-128"/>
        </a:defRPr>
      </a:lvl6pPr>
      <a:lvl7pPr marL="1849438" indent="-219075" algn="l" rtl="0" eaLnBrk="1" fontAlgn="base" hangingPunct="1">
        <a:lnSpc>
          <a:spcPct val="110000"/>
        </a:lnSpc>
        <a:spcBef>
          <a:spcPct val="50000"/>
        </a:spcBef>
        <a:spcAft>
          <a:spcPct val="0"/>
        </a:spcAft>
        <a:buClr>
          <a:schemeClr val="bg2"/>
        </a:buClr>
        <a:buFont typeface="Wingdings" pitchFamily="-97" charset="2"/>
        <a:buChar char="n"/>
        <a:defRPr sz="1400">
          <a:solidFill>
            <a:schemeClr val="bg2"/>
          </a:solidFill>
          <a:latin typeface="+mn-lt"/>
          <a:ea typeface="ＭＳ Ｐゴシック" pitchFamily="-97" charset="-128"/>
        </a:defRPr>
      </a:lvl7pPr>
      <a:lvl8pPr marL="2306638" indent="-219075" algn="l" rtl="0" eaLnBrk="1" fontAlgn="base" hangingPunct="1">
        <a:lnSpc>
          <a:spcPct val="110000"/>
        </a:lnSpc>
        <a:spcBef>
          <a:spcPct val="50000"/>
        </a:spcBef>
        <a:spcAft>
          <a:spcPct val="0"/>
        </a:spcAft>
        <a:buClr>
          <a:schemeClr val="bg2"/>
        </a:buClr>
        <a:buFont typeface="Wingdings" pitchFamily="-97" charset="2"/>
        <a:buChar char="n"/>
        <a:defRPr sz="1400">
          <a:solidFill>
            <a:schemeClr val="bg2"/>
          </a:solidFill>
          <a:latin typeface="+mn-lt"/>
          <a:ea typeface="ＭＳ Ｐゴシック" pitchFamily="-97" charset="-128"/>
        </a:defRPr>
      </a:lvl8pPr>
      <a:lvl9pPr marL="2763838" indent="-219075" algn="l" rtl="0" eaLnBrk="1" fontAlgn="base" hangingPunct="1">
        <a:lnSpc>
          <a:spcPct val="110000"/>
        </a:lnSpc>
        <a:spcBef>
          <a:spcPct val="50000"/>
        </a:spcBef>
        <a:spcAft>
          <a:spcPct val="0"/>
        </a:spcAft>
        <a:buClr>
          <a:schemeClr val="bg2"/>
        </a:buClr>
        <a:buFont typeface="Wingdings" pitchFamily="-97" charset="2"/>
        <a:buChar char="n"/>
        <a:defRPr sz="1400">
          <a:solidFill>
            <a:schemeClr val="bg2"/>
          </a:solidFill>
          <a:latin typeface="+mn-lt"/>
          <a:ea typeface="ＭＳ Ｐゴシック" pitchFamily="-9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19.png"/><Relationship Id="rId5" Type="http://schemas.openxmlformats.org/officeDocument/2006/relationships/hyperlink" Target="http://be-ebusiness.eu.johnsoncontrols.com/vb/pages/VBBdpPage.jsp?pageId=4" TargetMode="External"/><Relationship Id="rId4" Type="http://schemas.openxmlformats.org/officeDocument/2006/relationships/hyperlink" Target="http://be-ebusiness.eu.johnsoncontrols.com/vb/pages/series.jsp?seriesId=348"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hyperlink" Target="http://be-ebusiness.eu.johnsoncontrols.com/vb/pages/series.jsp?seriesId=348"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1.xml"/><Relationship Id="rId5" Type="http://schemas.openxmlformats.org/officeDocument/2006/relationships/image" Target="../media/image19.png"/><Relationship Id="rId4" Type="http://schemas.openxmlformats.org/officeDocument/2006/relationships/hyperlink" Target="http://be-ebusiness.eu.johnsoncontrols.com/vb/pages/VBBdpPage.jsp?pageId=4"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1.xml"/><Relationship Id="rId5" Type="http://schemas.openxmlformats.org/officeDocument/2006/relationships/image" Target="../media/image19.png"/><Relationship Id="rId4" Type="http://schemas.openxmlformats.org/officeDocument/2006/relationships/hyperlink" Target="http://be-ebusiness.eu.johnsoncontrols.com/vb/pages/VBBdpPage.jsp?pageId=4"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hyperlink" Target="http://be-ebusiness.eu.johnsoncontrols.com/vb/pages/VBBdpPage.jsp?pageId=1" TargetMode="External"/><Relationship Id="rId7"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hyperlink" Target="https://my.jci.com/sites/SPI%20team%20site/Teams/Product_Technology_Knowledge/Lists/HVACcataloguePrintRequest/AllItems.aspx"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hyperlink" Target="http://be-ebusiness.eu.johnsoncontrols.com/vb/pages/VBBdpPage.jsp?pageId=1" TargetMode="Externa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hyperlink" Target="http://be-ebusiness.eu.johnsoncontrols.com/vb/pages/VBBdpPage.jsp?pageId=1" TargetMode="Externa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hyperlink" Target="https://my.jci.com/sites/EAProdMgmt/SitePages/Topic.aspx?RootFolder=/sites/EAProdMgmt/Lists/Community%20Discussion/How%20to%20do%20a%20remote%20Start-Stop%20in%20ACTIVA%20rooftops&amp;FolderCTID=0x01200200A888E83AA5E80446B960EE6695448B64&amp;SiteMapTitle=Packaged%20%26%20Commercial&amp;SiteMapUrl=https://my.jci.com/sites/EAProdMgmt/SitePages/Category.aspx?CategoryID%3D8%26SiteMapTitle%3DPackaged%20%26%20Commercial" TargetMode="Externa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8.xml"/><Relationship Id="rId1" Type="http://schemas.openxmlformats.org/officeDocument/2006/relationships/tags" Target="../tags/tag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8.xml"/><Relationship Id="rId1" Type="http://schemas.openxmlformats.org/officeDocument/2006/relationships/tags" Target="../tags/tag2.xml"/><Relationship Id="rId4" Type="http://schemas.openxmlformats.org/officeDocument/2006/relationships/hyperlink" Target="https://my.jci.com/sites/EAProdMgmt/ProductTraining"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johnsoncontrols.webex.com/johnsoncontrols/j.php?RGID=rcbd031a4e84b6742ba4401e38e6605c4" TargetMode="External"/><Relationship Id="rId7" Type="http://schemas.openxmlformats.org/officeDocument/2006/relationships/hyperlink" Target="https://johnsoncontrols.webex.com/johnsoncontrols/j.php?RGID=reb4cd9058f2a75d9d7a23b75878991af" TargetMode="External"/><Relationship Id="rId2" Type="http://schemas.openxmlformats.org/officeDocument/2006/relationships/slideLayout" Target="../slideLayouts/slideLayout18.xml"/><Relationship Id="rId1" Type="http://schemas.openxmlformats.org/officeDocument/2006/relationships/tags" Target="../tags/tag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hyperlink" Target="https://my.jci.com/sites/EAProdMgmt/ProductTraining/Shared%20Documents/01%20EA%20Product%20Training%20-%20HVAC%20Industry%20Course%20Sheets/PTK-HVAC-22%20YORK&#174;%20YCIV,%20YVAA,%20YVWA%20Screw%20Chillers.pdf" TargetMode="External"/><Relationship Id="rId7" Type="http://schemas.openxmlformats.org/officeDocument/2006/relationships/image" Target="../media/image46.jpeg"/><Relationship Id="rId2" Type="http://schemas.openxmlformats.org/officeDocument/2006/relationships/slideLayout" Target="../slideLayouts/slideLayout18.xml"/><Relationship Id="rId1" Type="http://schemas.openxmlformats.org/officeDocument/2006/relationships/tags" Target="../tags/tag4.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jpeg"/><Relationship Id="rId7" Type="http://schemas.openxmlformats.org/officeDocument/2006/relationships/image" Target="../media/image50.jpeg"/><Relationship Id="rId12" Type="http://schemas.openxmlformats.org/officeDocument/2006/relationships/image" Target="../media/image40.png"/><Relationship Id="rId2" Type="http://schemas.openxmlformats.org/officeDocument/2006/relationships/slideLayout" Target="../slideLayouts/slideLayout18.xml"/><Relationship Id="rId1" Type="http://schemas.openxmlformats.org/officeDocument/2006/relationships/tags" Target="../tags/tag5.xml"/><Relationship Id="rId6" Type="http://schemas.openxmlformats.org/officeDocument/2006/relationships/image" Target="../media/image49.emf"/><Relationship Id="rId11" Type="http://schemas.openxmlformats.org/officeDocument/2006/relationships/hyperlink" Target="https://my.jci.com/sites/EAProdMgmt/ProductTraining/Shared%20Documents/01%20EA%20Product%20Training%20-%20HVAC%20Industry%20Course%20Sheets/PTK-HVAC-31%20YORK%20Scroll%20Carel%20Control%20Eco%20Frio%20Chillers%20YLCA%20CD%20HA%20HD%20and%20YLRA%20Heat%20Pump.pdf" TargetMode="External"/><Relationship Id="rId5" Type="http://schemas.microsoft.com/office/2007/relationships/hdphoto" Target="../media/hdphoto1.wdp"/><Relationship Id="rId10" Type="http://schemas.openxmlformats.org/officeDocument/2006/relationships/image" Target="../media/image43.png"/><Relationship Id="rId4" Type="http://schemas.openxmlformats.org/officeDocument/2006/relationships/image" Target="../media/image48.png"/><Relationship Id="rId9" Type="http://schemas.openxmlformats.org/officeDocument/2006/relationships/hyperlink" Target="https://my.jci.com/sites/EAProdMgmt/ProductTraining/Shared%20Documents/01%20EA%20Product%20Training%20-%20HVAC%20Industry%20Course%20Sheets/PTK-HVAC-21%20YORK%20Scroll%20and%20Screw%20Chillers%20Air%20and%20Water%20cooled.pdf"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2.tif"/><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3.jpeg"/><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8.xml"/><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20.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hyperlink" Target="mailto:Albert.Casablancas@jci.com" TargetMode="External"/><Relationship Id="rId2" Type="http://schemas.openxmlformats.org/officeDocument/2006/relationships/notesSlide" Target="../notesSlides/notesSlide29.xml"/><Relationship Id="rId1" Type="http://schemas.openxmlformats.org/officeDocument/2006/relationships/slideLayout" Target="../slideLayouts/slideLayout18.xml"/><Relationship Id="rId5" Type="http://schemas.openxmlformats.org/officeDocument/2006/relationships/image" Target="../media/image69.png"/><Relationship Id="rId4" Type="http://schemas.openxmlformats.org/officeDocument/2006/relationships/image" Target="../media/image68.jpeg"/></Relationships>
</file>

<file path=ppt/slides/_rels/slide38.xml.rels><?xml version="1.0" encoding="UTF-8" standalone="yes"?>
<Relationships xmlns="http://schemas.openxmlformats.org/package/2006/relationships"><Relationship Id="rId3" Type="http://schemas.openxmlformats.org/officeDocument/2006/relationships/hyperlink" Target="mailto:Elena.Franchi@tecnairlv.it" TargetMode="External"/><Relationship Id="rId2" Type="http://schemas.openxmlformats.org/officeDocument/2006/relationships/notesSlide" Target="../notesSlides/notesSlide30.xml"/><Relationship Id="rId1" Type="http://schemas.openxmlformats.org/officeDocument/2006/relationships/slideLayout" Target="../slideLayouts/slideLayout18.xml"/><Relationship Id="rId6" Type="http://schemas.openxmlformats.org/officeDocument/2006/relationships/hyperlink" Target="mailto:alan.hinton@jci.com" TargetMode="External"/><Relationship Id="rId5" Type="http://schemas.openxmlformats.org/officeDocument/2006/relationships/hyperlink" Target="mailto:claudia@eurapo.it" TargetMode="External"/><Relationship Id="rId4" Type="http://schemas.openxmlformats.org/officeDocument/2006/relationships/hyperlink" Target="mailto:a.grazzani@sabiana.it"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mailto:paolo.garanzini@saiver.com" TargetMode="External"/><Relationship Id="rId2" Type="http://schemas.openxmlformats.org/officeDocument/2006/relationships/notesSlide" Target="../notesSlides/notesSlide31.xml"/><Relationship Id="rId1" Type="http://schemas.openxmlformats.org/officeDocument/2006/relationships/slideLayout" Target="../slideLayouts/slideLayout18.xml"/><Relationship Id="rId5" Type="http://schemas.openxmlformats.org/officeDocument/2006/relationships/hyperlink" Target="mailto:anna.kuleczka@vbw.pl" TargetMode="External"/><Relationship Id="rId4" Type="http://schemas.openxmlformats.org/officeDocument/2006/relationships/hyperlink" Target="mailto:Mehmet.gungor@jci.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hyperlink" Target="mailto:Francisco.Pascual@jci.com" TargetMode="External"/><Relationship Id="rId7" Type="http://schemas.openxmlformats.org/officeDocument/2006/relationships/hyperlink" Target="mailto:Ricky.Wing-Kei.Choy@jci.com" TargetMode="External"/><Relationship Id="rId2" Type="http://schemas.openxmlformats.org/officeDocument/2006/relationships/notesSlide" Target="../notesSlides/notesSlide32.xml"/><Relationship Id="rId1" Type="http://schemas.openxmlformats.org/officeDocument/2006/relationships/slideLayout" Target="../slideLayouts/slideLayout18.xml"/><Relationship Id="rId6" Type="http://schemas.openxmlformats.org/officeDocument/2006/relationships/hyperlink" Target="mailto:Patricia.C.Stoeckard@jci.com" TargetMode="External"/><Relationship Id="rId5" Type="http://schemas.openxmlformats.org/officeDocument/2006/relationships/hyperlink" Target="mailto:Xavier.Salom@jci.com" TargetMode="External"/><Relationship Id="rId4" Type="http://schemas.openxmlformats.org/officeDocument/2006/relationships/hyperlink" Target="mailto:Francesca.Zuffolato@jci.com"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mailto:Xavier.Salom@jci.com" TargetMode="External"/><Relationship Id="rId2" Type="http://schemas.openxmlformats.org/officeDocument/2006/relationships/notesSlide" Target="../notesSlides/notesSlide33.xml"/><Relationship Id="rId1" Type="http://schemas.openxmlformats.org/officeDocument/2006/relationships/slideLayout" Target="../slideLayouts/slideLayout18.xml"/><Relationship Id="rId6" Type="http://schemas.openxmlformats.org/officeDocument/2006/relationships/hyperlink" Target="mailto:Ricky.Wing-Kei.Choy@jci.com" TargetMode="External"/><Relationship Id="rId5" Type="http://schemas.openxmlformats.org/officeDocument/2006/relationships/hyperlink" Target="mailto:Patricia.C.Stoeckard@jci.com" TargetMode="External"/><Relationship Id="rId4" Type="http://schemas.openxmlformats.org/officeDocument/2006/relationships/hyperlink" Target="mailto:Emmanuel.Dayon@jci.com"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mailto:Emmanuel.Dayon@jci.com" TargetMode="External"/><Relationship Id="rId2" Type="http://schemas.openxmlformats.org/officeDocument/2006/relationships/notesSlide" Target="../notesSlides/notesSlide34.xml"/><Relationship Id="rId1" Type="http://schemas.openxmlformats.org/officeDocument/2006/relationships/slideLayout" Target="../slideLayouts/slideLayout18.xml"/><Relationship Id="rId6" Type="http://schemas.openxmlformats.org/officeDocument/2006/relationships/hyperlink" Target="mailto:Ricky.Wing-Kei.Choy@jci.com" TargetMode="External"/><Relationship Id="rId5" Type="http://schemas.openxmlformats.org/officeDocument/2006/relationships/hyperlink" Target="mailto:Patricia.C.Stoeckard@jci.com" TargetMode="External"/><Relationship Id="rId4" Type="http://schemas.openxmlformats.org/officeDocument/2006/relationships/hyperlink" Target="mailto:Celia.I.Velasquez@jci.com"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hyperlink" Target="mailto:Xavier.Salom@jci.com" TargetMode="External"/><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hyperlink" Target="mailto:Bjarne.Elo.Christophersen@jci.com" TargetMode="External"/><Relationship Id="rId2" Type="http://schemas.openxmlformats.org/officeDocument/2006/relationships/notesSlide" Target="../notesSlides/notesSlide37.xml"/><Relationship Id="rId1" Type="http://schemas.openxmlformats.org/officeDocument/2006/relationships/slideLayout" Target="../slideLayouts/slideLayout18.xml"/><Relationship Id="rId4" Type="http://schemas.openxmlformats.org/officeDocument/2006/relationships/hyperlink" Target="mailto:Morten.Deding@jci.com" TargetMode="External"/></Relationships>
</file>

<file path=ppt/slides/_rels/slide4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notesSlide" Target="../notesSlides/notesSlide38.xml"/><Relationship Id="rId7" Type="http://schemas.openxmlformats.org/officeDocument/2006/relationships/image" Target="../media/image74.png"/><Relationship Id="rId2" Type="http://schemas.openxmlformats.org/officeDocument/2006/relationships/slideLayout" Target="../slideLayouts/slideLayout18.xml"/><Relationship Id="rId1" Type="http://schemas.openxmlformats.org/officeDocument/2006/relationships/tags" Target="../tags/tag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hyperlink" Target="https://my.jci.com/sites/EAProdMgmt/ProductTraining"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6.xml"/><Relationship Id="rId1" Type="http://schemas.openxmlformats.org/officeDocument/2006/relationships/slideLayout" Target="../slideLayouts/slideLayout21.xml"/><Relationship Id="rId5" Type="http://schemas.openxmlformats.org/officeDocument/2006/relationships/image" Target="../media/image17.jpg"/><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hyperlink" Target="mailto:SIS-Europe@jci.com" TargetMode="External"/><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hyperlink" Target="http://be-ebusiness.eu.johnsoncontrols.com/vb/pages/VBBdpPage.jsp?pageId=4" TargetMode="External"/><Relationship Id="rId5" Type="http://schemas.openxmlformats.org/officeDocument/2006/relationships/image" Target="../media/image18.png"/><Relationship Id="rId4" Type="http://schemas.openxmlformats.org/officeDocument/2006/relationships/hyperlink" Target="http://be-ebusiness.eu.johnsoncontrols.com/vb/pages/series.jsp?seriesId=566"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www.realtrends.com/application/view/theme/default/docs/scroll/blog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3512" y="1268760"/>
            <a:ext cx="8496176" cy="4590598"/>
          </a:xfrm>
          <a:prstGeom prst="rect">
            <a:avLst/>
          </a:prstGeom>
          <a:noFill/>
        </p:spPr>
      </p:pic>
      <p:pic>
        <p:nvPicPr>
          <p:cNvPr id="8" name="Picture 3" descr="JCI 011-Maske03b50oben-300dpi"/>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524032" y="24"/>
            <a:ext cx="9144000" cy="6858000"/>
          </a:xfrm>
          <a:prstGeom prst="rect">
            <a:avLst/>
          </a:prstGeom>
          <a:noFill/>
          <a:ln w="9525">
            <a:noFill/>
            <a:miter lim="800000"/>
            <a:headEnd/>
            <a:tailEnd/>
          </a:ln>
        </p:spPr>
      </p:pic>
      <p:sp>
        <p:nvSpPr>
          <p:cNvPr id="9" name="Rectangle 4"/>
          <p:cNvSpPr>
            <a:spLocks noChangeArrowheads="1"/>
          </p:cNvSpPr>
          <p:nvPr/>
        </p:nvSpPr>
        <p:spPr bwMode="auto">
          <a:xfrm>
            <a:off x="695400" y="476672"/>
            <a:ext cx="8207375" cy="1027028"/>
          </a:xfrm>
          <a:prstGeom prst="rect">
            <a:avLst/>
          </a:prstGeom>
          <a:noFill/>
          <a:ln w="9525">
            <a:noFill/>
            <a:miter lim="800000"/>
            <a:headEnd/>
            <a:tailEnd/>
          </a:ln>
        </p:spPr>
        <p:txBody>
          <a:bodyPr lIns="0" tIns="0" rIns="0" bIns="0"/>
          <a:lstStyle/>
          <a:p>
            <a:pPr>
              <a:lnSpc>
                <a:spcPct val="110000"/>
              </a:lnSpc>
              <a:tabLst>
                <a:tab pos="2330450" algn="l"/>
              </a:tabLst>
            </a:pPr>
            <a:r>
              <a:rPr lang="en-US" sz="3600" b="1" dirty="0">
                <a:solidFill>
                  <a:schemeClr val="tx2"/>
                </a:solidFill>
                <a:latin typeface="Calibri" pitchFamily="34" charset="0"/>
              </a:rPr>
              <a:t>HVAC – Product &amp; Technology</a:t>
            </a:r>
          </a:p>
          <a:p>
            <a:pPr>
              <a:lnSpc>
                <a:spcPct val="110000"/>
              </a:lnSpc>
              <a:tabLst>
                <a:tab pos="2330450" algn="l"/>
              </a:tabLst>
            </a:pPr>
            <a:r>
              <a:rPr lang="en-US" sz="2000" b="1" dirty="0">
                <a:solidFill>
                  <a:schemeClr val="bg2"/>
                </a:solidFill>
                <a:latin typeface="Calibri" pitchFamily="34" charset="0"/>
              </a:rPr>
              <a:t>PTK Monthly HVAC Call</a:t>
            </a:r>
          </a:p>
          <a:p>
            <a:pPr>
              <a:lnSpc>
                <a:spcPct val="110000"/>
              </a:lnSpc>
              <a:tabLst>
                <a:tab pos="2330450" algn="l"/>
              </a:tabLst>
            </a:pPr>
            <a:endParaRPr lang="en-US" sz="4800" b="1" dirty="0">
              <a:solidFill>
                <a:schemeClr val="accent1"/>
              </a:solidFill>
              <a:latin typeface="Calibri" pitchFamily="34" charset="0"/>
            </a:endParaRPr>
          </a:p>
        </p:txBody>
      </p:sp>
      <p:sp>
        <p:nvSpPr>
          <p:cNvPr id="10" name="Rectangle 4"/>
          <p:cNvSpPr>
            <a:spLocks noChangeArrowheads="1"/>
          </p:cNvSpPr>
          <p:nvPr/>
        </p:nvSpPr>
        <p:spPr bwMode="auto">
          <a:xfrm>
            <a:off x="695400" y="6003746"/>
            <a:ext cx="3096344" cy="647700"/>
          </a:xfrm>
          <a:prstGeom prst="rect">
            <a:avLst/>
          </a:prstGeom>
          <a:noFill/>
          <a:ln w="9525">
            <a:noFill/>
            <a:miter lim="800000"/>
            <a:headEnd/>
            <a:tailEnd/>
          </a:ln>
        </p:spPr>
        <p:txBody>
          <a:bodyPr lIns="0" tIns="0" rIns="0" bIns="0"/>
          <a:lstStyle/>
          <a:p>
            <a:pPr>
              <a:lnSpc>
                <a:spcPct val="110000"/>
              </a:lnSpc>
              <a:tabLst>
                <a:tab pos="2330450" algn="l"/>
              </a:tabLst>
            </a:pPr>
            <a:r>
              <a:rPr lang="es-ES_tradnl" sz="2000" b="1" dirty="0" err="1" smtClean="0">
                <a:solidFill>
                  <a:schemeClr val="bg1">
                    <a:lumMod val="65000"/>
                  </a:schemeClr>
                </a:solidFill>
                <a:latin typeface="Calibri" pitchFamily="34" charset="0"/>
              </a:rPr>
              <a:t>January</a:t>
            </a:r>
            <a:r>
              <a:rPr lang="es-ES_tradnl" sz="2000" b="1" dirty="0" smtClean="0">
                <a:solidFill>
                  <a:schemeClr val="bg1">
                    <a:lumMod val="65000"/>
                  </a:schemeClr>
                </a:solidFill>
                <a:latin typeface="Calibri" pitchFamily="34" charset="0"/>
              </a:rPr>
              <a:t> 2015</a:t>
            </a:r>
            <a:endParaRPr lang="es-ES_tradnl" sz="2000" b="1" dirty="0">
              <a:solidFill>
                <a:schemeClr val="bg1">
                  <a:lumMod val="65000"/>
                </a:schemeClr>
              </a:solidFill>
              <a:latin typeface="Calibri" pitchFamily="34" charset="0"/>
            </a:endParaRPr>
          </a:p>
        </p:txBody>
      </p:sp>
    </p:spTree>
    <p:extLst>
      <p:ext uri="{BB962C8B-B14F-4D97-AF65-F5344CB8AC3E}">
        <p14:creationId xmlns:p14="http://schemas.microsoft.com/office/powerpoint/2010/main" val="1613051638"/>
      </p:ext>
    </p:extLst>
  </p:cSld>
  <p:clrMapOvr>
    <a:masterClrMapping/>
  </p:clrMapOvr>
  <p:transition>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8112224" y="1436763"/>
            <a:ext cx="3085745" cy="436339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Footer Placeholder 3"/>
          <p:cNvSpPr>
            <a:spLocks noGrp="1"/>
          </p:cNvSpPr>
          <p:nvPr>
            <p:ph type="ftr" sz="quarter" idx="10"/>
          </p:nvPr>
        </p:nvSpPr>
        <p:spPr/>
        <p:txBody>
          <a:bodyPr/>
          <a:lstStyle/>
          <a:p>
            <a:r>
              <a:rPr lang="de-DE" dirty="0" smtClean="0"/>
              <a:t>Johnson Controls</a:t>
            </a:r>
            <a:endParaRPr lang="de-DE" dirty="0"/>
          </a:p>
        </p:txBody>
      </p:sp>
      <p:sp>
        <p:nvSpPr>
          <p:cNvPr id="5" name="Slide Number Placeholder 4"/>
          <p:cNvSpPr>
            <a:spLocks noGrp="1"/>
          </p:cNvSpPr>
          <p:nvPr>
            <p:ph type="sldNum" sz="quarter" idx="11"/>
          </p:nvPr>
        </p:nvSpPr>
        <p:spPr/>
        <p:txBody>
          <a:bodyPr/>
          <a:lstStyle/>
          <a:p>
            <a:fld id="{0FB62E79-44A6-6044-956A-E40D50341462}" type="slidenum">
              <a:rPr lang="de-DE" smtClean="0"/>
              <a:pPr/>
              <a:t>10</a:t>
            </a:fld>
            <a:endParaRPr lang="de-DE"/>
          </a:p>
        </p:txBody>
      </p:sp>
      <p:sp>
        <p:nvSpPr>
          <p:cNvPr id="8" name="Rectangle 3"/>
          <p:cNvSpPr txBox="1">
            <a:spLocks noChangeArrowheads="1"/>
          </p:cNvSpPr>
          <p:nvPr/>
        </p:nvSpPr>
        <p:spPr bwMode="auto">
          <a:xfrm>
            <a:off x="623391" y="1464782"/>
            <a:ext cx="7216291" cy="412445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266700" lvl="1" indent="1588">
              <a:lnSpc>
                <a:spcPct val="110000"/>
              </a:lnSpc>
              <a:spcBef>
                <a:spcPct val="50000"/>
              </a:spcBef>
              <a:buClr>
                <a:schemeClr val="accent2"/>
              </a:buClr>
              <a:buFont typeface="Wingdings" pitchFamily="2" charset="2"/>
              <a:buChar char="n"/>
            </a:pPr>
            <a:r>
              <a:rPr lang="en-GB" sz="1500" dirty="0" smtClean="0">
                <a:latin typeface="Segoe UI" panose="020B0502040204020203" pitchFamily="34" charset="0"/>
                <a:ea typeface="Segoe UI" panose="020B0502040204020203" pitchFamily="34" charset="0"/>
                <a:cs typeface="Segoe UI" panose="020B0502040204020203" pitchFamily="34" charset="0"/>
              </a:rPr>
              <a:t> </a:t>
            </a:r>
            <a:r>
              <a:rPr lang="en-US" sz="1600" b="1" dirty="0" smtClean="0">
                <a:latin typeface="Segoe UI" panose="020B0502040204020203" pitchFamily="34" charset="0"/>
                <a:ea typeface="Segoe UI" panose="020B0502040204020203" pitchFamily="34" charset="0"/>
                <a:cs typeface="Segoe UI" panose="020B0502040204020203" pitchFamily="34" charset="0"/>
              </a:rPr>
              <a:t>Global </a:t>
            </a:r>
            <a:r>
              <a:rPr lang="en-US" sz="1600" b="1" dirty="0">
                <a:latin typeface="Segoe UI" panose="020B0502040204020203" pitchFamily="34" charset="0"/>
                <a:ea typeface="Segoe UI" panose="020B0502040204020203" pitchFamily="34" charset="0"/>
                <a:cs typeface="Segoe UI" panose="020B0502040204020203" pitchFamily="34" charset="0"/>
              </a:rPr>
              <a:t>Integrated Supply Chain </a:t>
            </a:r>
            <a:r>
              <a:rPr lang="en-US" sz="1600" dirty="0">
                <a:latin typeface="Segoe UI" panose="020B0502040204020203" pitchFamily="34" charset="0"/>
                <a:ea typeface="Segoe UI" panose="020B0502040204020203" pitchFamily="34" charset="0"/>
                <a:cs typeface="Segoe UI" panose="020B0502040204020203" pitchFamily="34" charset="0"/>
              </a:rPr>
              <a:t>is communicating the new order process and lead times for the Air to Air System product line: </a:t>
            </a:r>
            <a:endParaRPr lang="en-US" sz="1600" dirty="0" smtClean="0">
              <a:latin typeface="Segoe UI" panose="020B0502040204020203" pitchFamily="34" charset="0"/>
              <a:ea typeface="Segoe UI" panose="020B0502040204020203" pitchFamily="34" charset="0"/>
              <a:cs typeface="Segoe UI" panose="020B0502040204020203" pitchFamily="34" charset="0"/>
            </a:endParaRPr>
          </a:p>
          <a:p>
            <a:pPr marL="804863" lvl="1" indent="1588">
              <a:lnSpc>
                <a:spcPct val="110000"/>
              </a:lnSpc>
              <a:spcBef>
                <a:spcPct val="50000"/>
              </a:spcBef>
              <a:buClr>
                <a:schemeClr val="accent2"/>
              </a:buClr>
              <a:buFont typeface="Wingdings" pitchFamily="2" charset="2"/>
              <a:buChar char="n"/>
            </a:pPr>
            <a:r>
              <a:rPr lang="en-US" sz="1600" dirty="0">
                <a:latin typeface="Segoe UI" panose="020B0502040204020203" pitchFamily="34" charset="0"/>
                <a:ea typeface="Segoe UI" panose="020B0502040204020203" pitchFamily="34" charset="0"/>
                <a:cs typeface="Segoe UI" panose="020B0502040204020203" pitchFamily="34" charset="0"/>
              </a:rPr>
              <a:t> </a:t>
            </a:r>
            <a:r>
              <a:rPr lang="es-ES" sz="1600" dirty="0" smtClean="0">
                <a:latin typeface="Segoe UI" panose="020B0502040204020203" pitchFamily="34" charset="0"/>
                <a:ea typeface="Segoe UI" panose="020B0502040204020203" pitchFamily="34" charset="0"/>
                <a:cs typeface="Segoe UI" panose="020B0502040204020203" pitchFamily="34" charset="0"/>
              </a:rPr>
              <a:t>PACKAGED </a:t>
            </a:r>
            <a:r>
              <a:rPr lang="es-ES" sz="1600" dirty="0">
                <a:latin typeface="Segoe UI" panose="020B0502040204020203" pitchFamily="34" charset="0"/>
                <a:ea typeface="Segoe UI" panose="020B0502040204020203" pitchFamily="34" charset="0"/>
                <a:cs typeface="Segoe UI" panose="020B0502040204020203" pitchFamily="34" charset="0"/>
              </a:rPr>
              <a:t>EQUIPMENT (ARC/ARH/ARG/ARD/RTC/RTH) </a:t>
            </a:r>
            <a:endParaRPr lang="es-ES" sz="1600" dirty="0" smtClean="0">
              <a:latin typeface="Segoe UI" panose="020B0502040204020203" pitchFamily="34" charset="0"/>
              <a:ea typeface="Segoe UI" panose="020B0502040204020203" pitchFamily="34" charset="0"/>
              <a:cs typeface="Segoe UI" panose="020B0502040204020203" pitchFamily="34" charset="0"/>
            </a:endParaRPr>
          </a:p>
          <a:p>
            <a:pPr marL="804863" lvl="1" indent="1588">
              <a:lnSpc>
                <a:spcPct val="110000"/>
              </a:lnSpc>
              <a:spcBef>
                <a:spcPct val="50000"/>
              </a:spcBef>
              <a:buClr>
                <a:schemeClr val="accent2"/>
              </a:buClr>
              <a:buFont typeface="Wingdings" pitchFamily="2" charset="2"/>
              <a:buChar char="n"/>
            </a:pPr>
            <a:r>
              <a:rPr lang="es-ES" sz="1600" dirty="0">
                <a:latin typeface="Segoe UI" panose="020B0502040204020203" pitchFamily="34" charset="0"/>
                <a:ea typeface="Segoe UI" panose="020B0502040204020203" pitchFamily="34" charset="0"/>
                <a:cs typeface="Segoe UI" panose="020B0502040204020203" pitchFamily="34" charset="0"/>
              </a:rPr>
              <a:t> </a:t>
            </a:r>
            <a:r>
              <a:rPr lang="es-ES" sz="1600" dirty="0" smtClean="0">
                <a:latin typeface="Segoe UI" panose="020B0502040204020203" pitchFamily="34" charset="0"/>
                <a:ea typeface="Segoe UI" panose="020B0502040204020203" pitchFamily="34" charset="0"/>
                <a:cs typeface="Segoe UI" panose="020B0502040204020203" pitchFamily="34" charset="0"/>
              </a:rPr>
              <a:t>SPLIT </a:t>
            </a:r>
            <a:r>
              <a:rPr lang="es-ES" sz="1600" dirty="0">
                <a:latin typeface="Segoe UI" panose="020B0502040204020203" pitchFamily="34" charset="0"/>
                <a:ea typeface="Segoe UI" panose="020B0502040204020203" pitchFamily="34" charset="0"/>
                <a:cs typeface="Segoe UI" panose="020B0502040204020203" pitchFamily="34" charset="0"/>
              </a:rPr>
              <a:t>SYSTEM (VAC/VAH/VCH/VIR) </a:t>
            </a:r>
          </a:p>
          <a:p>
            <a:pPr marL="271463" indent="1588">
              <a:lnSpc>
                <a:spcPct val="110000"/>
              </a:lnSpc>
              <a:spcBef>
                <a:spcPct val="50000"/>
              </a:spcBef>
              <a:buClr>
                <a:schemeClr val="accent2"/>
              </a:buClr>
              <a:buFont typeface="Wingdings" pitchFamily="2" charset="2"/>
              <a:buChar char="n"/>
            </a:pPr>
            <a:r>
              <a:rPr lang="es-ES" sz="1600" b="1" i="1" dirty="0" smtClean="0">
                <a:latin typeface="Segoe UI" panose="020B0502040204020203" pitchFamily="34" charset="0"/>
                <a:ea typeface="Segoe UI" panose="020B0502040204020203" pitchFamily="34" charset="0"/>
                <a:cs typeface="Segoe UI" panose="020B0502040204020203" pitchFamily="34" charset="0"/>
              </a:rPr>
              <a:t> </a:t>
            </a:r>
            <a:r>
              <a:rPr lang="en-US" sz="1600" dirty="0">
                <a:latin typeface="Segoe UI" panose="020B0502040204020203" pitchFamily="34" charset="0"/>
                <a:ea typeface="Segoe UI" panose="020B0502040204020203" pitchFamily="34" charset="0"/>
                <a:cs typeface="Segoe UI" panose="020B0502040204020203" pitchFamily="34" charset="0"/>
              </a:rPr>
              <a:t>ALL NEW ORDERS are now sourced from </a:t>
            </a:r>
            <a:r>
              <a:rPr lang="en-US" sz="1600" dirty="0" err="1">
                <a:latin typeface="Segoe UI" panose="020B0502040204020203" pitchFamily="34" charset="0"/>
                <a:ea typeface="Segoe UI" panose="020B0502040204020203" pitchFamily="34" charset="0"/>
                <a:cs typeface="Segoe UI" panose="020B0502040204020203" pitchFamily="34" charset="0"/>
              </a:rPr>
              <a:t>Manisa</a:t>
            </a:r>
            <a:r>
              <a:rPr lang="en-US" sz="1600" dirty="0">
                <a:latin typeface="Segoe UI" panose="020B0502040204020203" pitchFamily="34" charset="0"/>
                <a:ea typeface="Segoe UI" panose="020B0502040204020203" pitchFamily="34" charset="0"/>
                <a:cs typeface="Segoe UI" panose="020B0502040204020203" pitchFamily="34" charset="0"/>
              </a:rPr>
              <a:t> (effective immediately) </a:t>
            </a:r>
            <a:endParaRPr lang="en-US" sz="1600" dirty="0" smtClean="0">
              <a:latin typeface="Segoe UI" panose="020B0502040204020203" pitchFamily="34" charset="0"/>
              <a:ea typeface="Segoe UI" panose="020B0502040204020203" pitchFamily="34" charset="0"/>
              <a:cs typeface="Segoe UI" panose="020B0502040204020203" pitchFamily="34" charset="0"/>
            </a:endParaRPr>
          </a:p>
          <a:p>
            <a:pPr marL="271463" indent="1588">
              <a:lnSpc>
                <a:spcPct val="110000"/>
              </a:lnSpc>
              <a:spcBef>
                <a:spcPct val="50000"/>
              </a:spcBef>
              <a:buClr>
                <a:schemeClr val="accent2"/>
              </a:buClr>
              <a:buFont typeface="Wingdings" pitchFamily="2" charset="2"/>
              <a:buChar char="n"/>
            </a:pPr>
            <a:r>
              <a:rPr lang="en-US" sz="1600" dirty="0">
                <a:latin typeface="Segoe UI" panose="020B0502040204020203" pitchFamily="34" charset="0"/>
                <a:ea typeface="Segoe UI" panose="020B0502040204020203" pitchFamily="34" charset="0"/>
                <a:cs typeface="Segoe UI" panose="020B0502040204020203" pitchFamily="34" charset="0"/>
              </a:rPr>
              <a:t> </a:t>
            </a:r>
            <a:r>
              <a:rPr lang="en-US" sz="1600" dirty="0" smtClean="0">
                <a:latin typeface="Segoe UI" panose="020B0502040204020203" pitchFamily="34" charset="0"/>
                <a:ea typeface="Segoe UI" panose="020B0502040204020203" pitchFamily="34" charset="0"/>
                <a:cs typeface="Segoe UI" panose="020B0502040204020203" pitchFamily="34" charset="0"/>
              </a:rPr>
              <a:t>There </a:t>
            </a:r>
            <a:r>
              <a:rPr lang="en-US" sz="1600" dirty="0">
                <a:latin typeface="Segoe UI" panose="020B0502040204020203" pitchFamily="34" charset="0"/>
                <a:ea typeface="Segoe UI" panose="020B0502040204020203" pitchFamily="34" charset="0"/>
                <a:cs typeface="Segoe UI" panose="020B0502040204020203" pitchFamily="34" charset="0"/>
              </a:rPr>
              <a:t>is no difference in the products that were formerly manufactured in Sabadell and those that will be manufactured in </a:t>
            </a:r>
            <a:r>
              <a:rPr lang="en-US" sz="1600" dirty="0" err="1">
                <a:latin typeface="Segoe UI" panose="020B0502040204020203" pitchFamily="34" charset="0"/>
                <a:ea typeface="Segoe UI" panose="020B0502040204020203" pitchFamily="34" charset="0"/>
                <a:cs typeface="Segoe UI" panose="020B0502040204020203" pitchFamily="34" charset="0"/>
              </a:rPr>
              <a:t>Manisa</a:t>
            </a:r>
            <a:r>
              <a:rPr lang="en-US" sz="1600" dirty="0">
                <a:latin typeface="Segoe UI" panose="020B0502040204020203" pitchFamily="34" charset="0"/>
                <a:ea typeface="Segoe UI" panose="020B0502040204020203" pitchFamily="34" charset="0"/>
                <a:cs typeface="Segoe UI" panose="020B0502040204020203" pitchFamily="34" charset="0"/>
              </a:rPr>
              <a:t> </a:t>
            </a:r>
          </a:p>
          <a:p>
            <a:pPr marL="271463" indent="1588">
              <a:lnSpc>
                <a:spcPct val="110000"/>
              </a:lnSpc>
              <a:spcBef>
                <a:spcPct val="50000"/>
              </a:spcBef>
              <a:buClr>
                <a:schemeClr val="accent2"/>
              </a:buClr>
              <a:buFont typeface="Wingdings" pitchFamily="2" charset="2"/>
              <a:buChar char="n"/>
            </a:pPr>
            <a:r>
              <a:rPr lang="en-US" sz="1600" dirty="0">
                <a:latin typeface="Segoe UI" panose="020B0502040204020203" pitchFamily="34" charset="0"/>
                <a:ea typeface="Segoe UI" panose="020B0502040204020203" pitchFamily="34" charset="0"/>
                <a:cs typeface="Segoe UI" panose="020B0502040204020203" pitchFamily="34" charset="0"/>
              </a:rPr>
              <a:t> Lead time and Stock Availability will be updated on a weekly basis and available on the product page of the Virtual Branch. For access to the virtual branch, please </a:t>
            </a:r>
            <a:r>
              <a:rPr lang="en-US" sz="1600" b="1" dirty="0">
                <a:latin typeface="Segoe UI" panose="020B0502040204020203" pitchFamily="34" charset="0"/>
                <a:ea typeface="Segoe UI" panose="020B0502040204020203" pitchFamily="34" charset="0"/>
                <a:cs typeface="Segoe UI" panose="020B0502040204020203" pitchFamily="34" charset="0"/>
                <a:hlinkClick r:id="rId4"/>
              </a:rPr>
              <a:t>click here </a:t>
            </a:r>
            <a:endParaRPr lang="en-US" sz="1600" b="1" dirty="0">
              <a:latin typeface="Segoe UI" panose="020B0502040204020203" pitchFamily="34" charset="0"/>
              <a:ea typeface="Segoe UI" panose="020B0502040204020203" pitchFamily="34" charset="0"/>
              <a:cs typeface="Segoe UI" panose="020B0502040204020203" pitchFamily="34" charset="0"/>
            </a:endParaRPr>
          </a:p>
          <a:p>
            <a:pPr marL="271463" indent="1588">
              <a:lnSpc>
                <a:spcPct val="110000"/>
              </a:lnSpc>
              <a:spcBef>
                <a:spcPct val="50000"/>
              </a:spcBef>
              <a:buClr>
                <a:schemeClr val="accent2"/>
              </a:buClr>
              <a:buFont typeface="Wingdings" pitchFamily="2" charset="2"/>
              <a:buChar char="n"/>
            </a:pPr>
            <a:r>
              <a:rPr lang="en-US" sz="1600" dirty="0">
                <a:latin typeface="Segoe UI" panose="020B0502040204020203" pitchFamily="34" charset="0"/>
                <a:ea typeface="Segoe UI" panose="020B0502040204020203" pitchFamily="34" charset="0"/>
                <a:cs typeface="Segoe UI" panose="020B0502040204020203" pitchFamily="34" charset="0"/>
              </a:rPr>
              <a:t> A stock program has been initiated and all available stock units will be listed on the Stock List on the Virtual Branch. </a:t>
            </a:r>
            <a:endParaRPr lang="es-ES" sz="1600" dirty="0">
              <a:latin typeface="Segoe UI" panose="020B0502040204020203" pitchFamily="34" charset="0"/>
              <a:ea typeface="Segoe UI" panose="020B0502040204020203" pitchFamily="34" charset="0"/>
              <a:cs typeface="Segoe UI" panose="020B0502040204020203" pitchFamily="34" charset="0"/>
            </a:endParaRPr>
          </a:p>
          <a:p>
            <a:pPr marL="266700" lvl="1">
              <a:lnSpc>
                <a:spcPct val="110000"/>
              </a:lnSpc>
              <a:spcBef>
                <a:spcPct val="50000"/>
              </a:spcBef>
              <a:buClr>
                <a:schemeClr val="accent2"/>
              </a:buClr>
            </a:pPr>
            <a:endParaRPr lang="es-ES" sz="1600" dirty="0">
              <a:latin typeface="Segoe UI" panose="020B0502040204020203" pitchFamily="34" charset="0"/>
              <a:ea typeface="Segoe UI" panose="020B0502040204020203" pitchFamily="34" charset="0"/>
              <a:cs typeface="Segoe UI" panose="020B0502040204020203" pitchFamily="34" charset="0"/>
            </a:endParaRPr>
          </a:p>
          <a:p>
            <a:r>
              <a:rPr lang="en-US" sz="2800" dirty="0"/>
              <a:t> </a:t>
            </a:r>
            <a:endParaRPr lang="en-US" sz="1600" dirty="0">
              <a:latin typeface="Segoe UI" panose="020B0502040204020203" pitchFamily="34" charset="0"/>
              <a:ea typeface="Segoe UI" panose="020B0502040204020203" pitchFamily="34" charset="0"/>
              <a:cs typeface="Segoe UI" panose="020B0502040204020203" pitchFamily="34" charset="0"/>
            </a:endParaRPr>
          </a:p>
        </p:txBody>
      </p:sp>
      <p:sp>
        <p:nvSpPr>
          <p:cNvPr id="12" name="Rectangle 2"/>
          <p:cNvSpPr>
            <a:spLocks noChangeArrowheads="1"/>
          </p:cNvSpPr>
          <p:nvPr/>
        </p:nvSpPr>
        <p:spPr bwMode="auto">
          <a:xfrm>
            <a:off x="623392" y="269822"/>
            <a:ext cx="6983413" cy="647700"/>
          </a:xfrm>
          <a:prstGeom prst="rect">
            <a:avLst/>
          </a:prstGeom>
          <a:noFill/>
          <a:ln w="9525">
            <a:noFill/>
            <a:miter lim="800000"/>
            <a:headEnd/>
            <a:tailEnd/>
          </a:ln>
        </p:spPr>
        <p:txBody>
          <a:bodyPr lIns="0" tIns="0" rIns="0" bIns="0"/>
          <a:lstStyle/>
          <a:p>
            <a:pPr>
              <a:lnSpc>
                <a:spcPct val="110000"/>
              </a:lnSpc>
            </a:pPr>
            <a:r>
              <a:rPr lang="en-US" b="1" dirty="0" smtClean="0">
                <a:latin typeface="Segoe UI" panose="020B0502040204020203" pitchFamily="34" charset="0"/>
                <a:ea typeface="Segoe UI" panose="020B0502040204020203" pitchFamily="34" charset="0"/>
                <a:cs typeface="Segoe UI" panose="020B0502040204020203" pitchFamily="34" charset="0"/>
              </a:rPr>
              <a:t>PRODUCT NEWS</a:t>
            </a:r>
          </a:p>
          <a:p>
            <a:r>
              <a:rPr lang="en-US" sz="14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Air </a:t>
            </a:r>
            <a:r>
              <a:rPr lang="en-US" sz="14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to Air System transfer to </a:t>
            </a:r>
            <a:r>
              <a:rPr lang="en-US" sz="1400" b="1" dirty="0" err="1">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Manisa</a:t>
            </a:r>
            <a:r>
              <a:rPr lang="en-US" sz="14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a:t>
            </a:r>
          </a:p>
        </p:txBody>
      </p:sp>
      <p:grpSp>
        <p:nvGrpSpPr>
          <p:cNvPr id="6" name="Grupo 5"/>
          <p:cNvGrpSpPr/>
          <p:nvPr/>
        </p:nvGrpSpPr>
        <p:grpSpPr>
          <a:xfrm>
            <a:off x="5992896" y="5301208"/>
            <a:ext cx="2119328" cy="738664"/>
            <a:chOff x="5375919" y="4896859"/>
            <a:chExt cx="2119328" cy="738664"/>
          </a:xfrm>
        </p:grpSpPr>
        <p:sp>
          <p:nvSpPr>
            <p:cNvPr id="7" name="Rounded Rectangle 33">
              <a:hlinkClick r:id="rId5"/>
            </p:cNvPr>
            <p:cNvSpPr/>
            <p:nvPr/>
          </p:nvSpPr>
          <p:spPr>
            <a:xfrm>
              <a:off x="5375919" y="4896859"/>
              <a:ext cx="2119328" cy="738664"/>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9" name="Picture 4" descr="http://bestpracticesolutions.com.au/files/images/007354-blue-jelly-icon-arrows-arrow-sparkl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81511" y="4896860"/>
              <a:ext cx="698479" cy="69847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32">
              <a:hlinkClick r:id="rId5"/>
            </p:cNvPr>
            <p:cNvSpPr/>
            <p:nvPr/>
          </p:nvSpPr>
          <p:spPr>
            <a:xfrm>
              <a:off x="5375920" y="4896859"/>
              <a:ext cx="1566235" cy="707886"/>
            </a:xfrm>
            <a:prstGeom prst="rect">
              <a:avLst/>
            </a:prstGeom>
          </p:spPr>
          <p:txBody>
            <a:bodyPr wrap="square">
              <a:spAutoFit/>
            </a:bodyPr>
            <a:lstStyle/>
            <a:p>
              <a:r>
                <a:rPr lang="es-ES" sz="1000" dirty="0" err="1"/>
                <a:t>All</a:t>
              </a:r>
              <a:r>
                <a:rPr lang="es-ES" sz="1000" dirty="0"/>
                <a:t> </a:t>
              </a:r>
              <a:r>
                <a:rPr lang="es-ES" sz="1000" dirty="0" smtClean="0"/>
                <a:t>ESI </a:t>
              </a:r>
              <a:r>
                <a:rPr lang="es-ES" sz="1000" dirty="0" err="1" smtClean="0"/>
                <a:t>documents</a:t>
              </a:r>
              <a:r>
                <a:rPr lang="es-ES" sz="1000" dirty="0" smtClean="0"/>
                <a:t> </a:t>
              </a:r>
              <a:r>
                <a:rPr lang="es-ES" sz="1000" dirty="0" err="1" smtClean="0"/>
                <a:t>available</a:t>
              </a:r>
              <a:r>
                <a:rPr lang="es-ES" sz="1000" dirty="0" smtClean="0"/>
                <a:t> </a:t>
              </a:r>
              <a:r>
                <a:rPr lang="es-ES" sz="1000" dirty="0" err="1"/>
                <a:t>through</a:t>
              </a:r>
              <a:r>
                <a:rPr lang="es-ES" sz="1000" dirty="0"/>
                <a:t> Virtual </a:t>
              </a:r>
              <a:r>
                <a:rPr lang="es-ES" sz="1000" dirty="0" err="1"/>
                <a:t>Branch</a:t>
              </a:r>
              <a:r>
                <a:rPr lang="es-ES" sz="1000" dirty="0"/>
                <a:t> </a:t>
              </a:r>
            </a:p>
            <a:p>
              <a:r>
                <a:rPr lang="es-ES" sz="1000" b="1" dirty="0" err="1"/>
                <a:t>Click</a:t>
              </a:r>
              <a:r>
                <a:rPr lang="es-ES" sz="1000" b="1" dirty="0"/>
                <a:t> </a:t>
              </a:r>
              <a:r>
                <a:rPr lang="es-ES" sz="1000" b="1" dirty="0" err="1"/>
                <a:t>here</a:t>
              </a:r>
              <a:r>
                <a:rPr lang="es-ES" sz="1000" b="1" dirty="0"/>
                <a:t> to </a:t>
              </a:r>
              <a:r>
                <a:rPr lang="es-ES" sz="1000" b="1" dirty="0" err="1"/>
                <a:t>access</a:t>
              </a:r>
              <a:endParaRPr lang="en-US" sz="1000" b="1" dirty="0"/>
            </a:p>
          </p:txBody>
        </p:sp>
      </p:grpSp>
    </p:spTree>
    <p:extLst>
      <p:ext uri="{BB962C8B-B14F-4D97-AF65-F5344CB8AC3E}">
        <p14:creationId xmlns:p14="http://schemas.microsoft.com/office/powerpoint/2010/main" val="3397057808"/>
      </p:ext>
    </p:extLst>
  </p:cSld>
  <p:clrMapOvr>
    <a:masterClrMapping/>
  </p:clrMapOvr>
  <p:transition>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de-DE" dirty="0" smtClean="0"/>
              <a:t>Johnson Controls</a:t>
            </a:r>
            <a:endParaRPr lang="de-DE" dirty="0"/>
          </a:p>
        </p:txBody>
      </p:sp>
      <p:sp>
        <p:nvSpPr>
          <p:cNvPr id="5" name="Slide Number Placeholder 4"/>
          <p:cNvSpPr>
            <a:spLocks noGrp="1"/>
          </p:cNvSpPr>
          <p:nvPr>
            <p:ph type="sldNum" sz="quarter" idx="11"/>
          </p:nvPr>
        </p:nvSpPr>
        <p:spPr/>
        <p:txBody>
          <a:bodyPr/>
          <a:lstStyle/>
          <a:p>
            <a:fld id="{0FB62E79-44A6-6044-956A-E40D50341462}" type="slidenum">
              <a:rPr lang="de-DE" smtClean="0"/>
              <a:pPr/>
              <a:t>11</a:t>
            </a:fld>
            <a:endParaRPr lang="de-DE"/>
          </a:p>
        </p:txBody>
      </p:sp>
      <p:sp>
        <p:nvSpPr>
          <p:cNvPr id="12" name="Rectangle 2"/>
          <p:cNvSpPr>
            <a:spLocks noChangeArrowheads="1"/>
          </p:cNvSpPr>
          <p:nvPr/>
        </p:nvSpPr>
        <p:spPr bwMode="auto">
          <a:xfrm>
            <a:off x="623392" y="269822"/>
            <a:ext cx="6983413" cy="647700"/>
          </a:xfrm>
          <a:prstGeom prst="rect">
            <a:avLst/>
          </a:prstGeom>
          <a:noFill/>
          <a:ln w="9525">
            <a:noFill/>
            <a:miter lim="800000"/>
            <a:headEnd/>
            <a:tailEnd/>
          </a:ln>
        </p:spPr>
        <p:txBody>
          <a:bodyPr lIns="0" tIns="0" rIns="0" bIns="0"/>
          <a:lstStyle/>
          <a:p>
            <a:pPr>
              <a:lnSpc>
                <a:spcPct val="110000"/>
              </a:lnSpc>
            </a:pPr>
            <a:r>
              <a:rPr lang="en-US" b="1" dirty="0" smtClean="0">
                <a:latin typeface="Segoe UI" panose="020B0502040204020203" pitchFamily="34" charset="0"/>
                <a:ea typeface="Segoe UI" panose="020B0502040204020203" pitchFamily="34" charset="0"/>
                <a:cs typeface="Segoe UI" panose="020B0502040204020203" pitchFamily="34" charset="0"/>
              </a:rPr>
              <a:t>PRODUCT NEWS</a:t>
            </a:r>
          </a:p>
          <a:p>
            <a:r>
              <a:rPr lang="en-US" sz="14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Air </a:t>
            </a:r>
            <a:r>
              <a:rPr lang="en-US" sz="14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to Air System transfer to </a:t>
            </a:r>
            <a:r>
              <a:rPr lang="en-US" sz="1400" b="1" dirty="0" err="1">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Manisa</a:t>
            </a:r>
            <a:r>
              <a:rPr lang="en-US" sz="14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a:t>
            </a:r>
          </a:p>
        </p:txBody>
      </p:sp>
      <p:pic>
        <p:nvPicPr>
          <p:cNvPr id="13" name="Imagen 12"/>
          <p:cNvPicPr>
            <a:picLocks noChangeAspect="1"/>
          </p:cNvPicPr>
          <p:nvPr/>
        </p:nvPicPr>
        <p:blipFill>
          <a:blip r:embed="rId3"/>
          <a:stretch>
            <a:fillRect/>
          </a:stretch>
        </p:blipFill>
        <p:spPr>
          <a:xfrm>
            <a:off x="4983148" y="1844824"/>
            <a:ext cx="6373226" cy="18337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Rectangle 3"/>
          <p:cNvSpPr txBox="1">
            <a:spLocks noChangeArrowheads="1"/>
          </p:cNvSpPr>
          <p:nvPr/>
        </p:nvSpPr>
        <p:spPr bwMode="auto">
          <a:xfrm>
            <a:off x="506952" y="1196752"/>
            <a:ext cx="7216291" cy="412445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266700" lvl="1" indent="1588">
              <a:lnSpc>
                <a:spcPct val="110000"/>
              </a:lnSpc>
              <a:spcBef>
                <a:spcPct val="50000"/>
              </a:spcBef>
              <a:buClr>
                <a:schemeClr val="accent2"/>
              </a:buClr>
              <a:buFont typeface="Wingdings" pitchFamily="2" charset="2"/>
              <a:buChar char="n"/>
            </a:pPr>
            <a:r>
              <a:rPr lang="en-US" sz="1600" dirty="0" smtClean="0">
                <a:latin typeface="Segoe UI" panose="020B0502040204020203" pitchFamily="34" charset="0"/>
                <a:ea typeface="Segoe UI" panose="020B0502040204020203" pitchFamily="34" charset="0"/>
                <a:cs typeface="Segoe UI" panose="020B0502040204020203" pitchFamily="34" charset="0"/>
              </a:rPr>
              <a:t> Lead </a:t>
            </a:r>
            <a:r>
              <a:rPr lang="en-US" sz="1600" dirty="0">
                <a:latin typeface="Segoe UI" panose="020B0502040204020203" pitchFamily="34" charset="0"/>
                <a:ea typeface="Segoe UI" panose="020B0502040204020203" pitchFamily="34" charset="0"/>
                <a:cs typeface="Segoe UI" panose="020B0502040204020203" pitchFamily="34" charset="0"/>
              </a:rPr>
              <a:t>time and Stock Availability </a:t>
            </a:r>
            <a:r>
              <a:rPr lang="en-US" sz="1600" dirty="0" smtClean="0">
                <a:latin typeface="Segoe UI" panose="020B0502040204020203" pitchFamily="34" charset="0"/>
                <a:ea typeface="Segoe UI" panose="020B0502040204020203" pitchFamily="34" charset="0"/>
                <a:cs typeface="Segoe UI" panose="020B0502040204020203" pitchFamily="34" charset="0"/>
              </a:rPr>
              <a:t>in VB </a:t>
            </a:r>
            <a:r>
              <a:rPr lang="en-US" sz="1600" b="1" dirty="0" smtClean="0">
                <a:latin typeface="Segoe UI" panose="020B0502040204020203" pitchFamily="34" charset="0"/>
                <a:ea typeface="Segoe UI" panose="020B0502040204020203" pitchFamily="34" charset="0"/>
                <a:cs typeface="Segoe UI" panose="020B0502040204020203" pitchFamily="34" charset="0"/>
                <a:hlinkClick r:id="rId4"/>
              </a:rPr>
              <a:t>click </a:t>
            </a:r>
            <a:r>
              <a:rPr lang="en-US" sz="1600" b="1" dirty="0">
                <a:latin typeface="Segoe UI" panose="020B0502040204020203" pitchFamily="34" charset="0"/>
                <a:ea typeface="Segoe UI" panose="020B0502040204020203" pitchFamily="34" charset="0"/>
                <a:cs typeface="Segoe UI" panose="020B0502040204020203" pitchFamily="34" charset="0"/>
                <a:hlinkClick r:id="rId4"/>
              </a:rPr>
              <a:t>here </a:t>
            </a:r>
            <a:endParaRPr lang="en-US" sz="1600" b="1" dirty="0">
              <a:latin typeface="Segoe UI" panose="020B0502040204020203" pitchFamily="34" charset="0"/>
              <a:ea typeface="Segoe UI" panose="020B0502040204020203" pitchFamily="34" charset="0"/>
              <a:cs typeface="Segoe UI" panose="020B0502040204020203" pitchFamily="34" charset="0"/>
            </a:endParaRPr>
          </a:p>
          <a:p>
            <a:pPr marL="266700" lvl="1">
              <a:lnSpc>
                <a:spcPct val="110000"/>
              </a:lnSpc>
              <a:spcBef>
                <a:spcPct val="50000"/>
              </a:spcBef>
              <a:buClr>
                <a:schemeClr val="accent2"/>
              </a:buClr>
            </a:pPr>
            <a:endParaRPr lang="es-ES" sz="1600" dirty="0">
              <a:latin typeface="Segoe UI" panose="020B0502040204020203" pitchFamily="34" charset="0"/>
              <a:ea typeface="Segoe UI" panose="020B0502040204020203" pitchFamily="34" charset="0"/>
              <a:cs typeface="Segoe UI" panose="020B0502040204020203" pitchFamily="34" charset="0"/>
            </a:endParaRPr>
          </a:p>
          <a:p>
            <a:r>
              <a:rPr lang="en-US" sz="2800" dirty="0"/>
              <a:t> </a:t>
            </a:r>
            <a:endParaRPr lang="en-US" sz="1600" dirty="0">
              <a:latin typeface="Segoe UI" panose="020B0502040204020203" pitchFamily="34" charset="0"/>
              <a:ea typeface="Segoe UI" panose="020B0502040204020203" pitchFamily="34" charset="0"/>
              <a:cs typeface="Segoe UI" panose="020B0502040204020203" pitchFamily="34" charset="0"/>
            </a:endParaRPr>
          </a:p>
        </p:txBody>
      </p:sp>
      <p:pic>
        <p:nvPicPr>
          <p:cNvPr id="16" name="Imagen 15"/>
          <p:cNvPicPr>
            <a:picLocks noChangeAspect="1"/>
          </p:cNvPicPr>
          <p:nvPr/>
        </p:nvPicPr>
        <p:blipFill>
          <a:blip r:embed="rId5"/>
          <a:stretch>
            <a:fillRect/>
          </a:stretch>
        </p:blipFill>
        <p:spPr>
          <a:xfrm>
            <a:off x="595671" y="1625859"/>
            <a:ext cx="3673591" cy="2432446"/>
          </a:xfrm>
          <a:prstGeom prst="rect">
            <a:avLst/>
          </a:prstGeom>
        </p:spPr>
      </p:pic>
      <p:pic>
        <p:nvPicPr>
          <p:cNvPr id="17" name="Imagen 16"/>
          <p:cNvPicPr>
            <a:picLocks noChangeAspect="1"/>
          </p:cNvPicPr>
          <p:nvPr/>
        </p:nvPicPr>
        <p:blipFill>
          <a:blip r:embed="rId6"/>
          <a:stretch>
            <a:fillRect/>
          </a:stretch>
        </p:blipFill>
        <p:spPr>
          <a:xfrm>
            <a:off x="595670" y="3999441"/>
            <a:ext cx="3673591" cy="1727198"/>
          </a:xfrm>
          <a:prstGeom prst="rect">
            <a:avLst/>
          </a:prstGeom>
        </p:spPr>
      </p:pic>
      <p:sp>
        <p:nvSpPr>
          <p:cNvPr id="18" name="Rectángulo redondeado 17"/>
          <p:cNvSpPr/>
          <p:nvPr/>
        </p:nvSpPr>
        <p:spPr>
          <a:xfrm>
            <a:off x="1271464" y="3847858"/>
            <a:ext cx="1440160" cy="173355"/>
          </a:xfrm>
          <a:prstGeom prst="roundRect">
            <a:avLst/>
          </a:prstGeom>
          <a:noFill/>
          <a:ln w="19050">
            <a:solidFill>
              <a:srgbClr val="FF0000"/>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9" name="Rectángulo redondeado 18"/>
          <p:cNvSpPr/>
          <p:nvPr/>
        </p:nvSpPr>
        <p:spPr>
          <a:xfrm>
            <a:off x="647934" y="5462332"/>
            <a:ext cx="2567745" cy="231649"/>
          </a:xfrm>
          <a:prstGeom prst="roundRect">
            <a:avLst/>
          </a:prstGeom>
          <a:noFill/>
          <a:ln w="19050">
            <a:solidFill>
              <a:srgbClr val="FF0000"/>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21" name="Imagen 20"/>
          <p:cNvPicPr>
            <a:picLocks noChangeAspect="1"/>
          </p:cNvPicPr>
          <p:nvPr/>
        </p:nvPicPr>
        <p:blipFill>
          <a:blip r:embed="rId7"/>
          <a:stretch>
            <a:fillRect/>
          </a:stretch>
        </p:blipFill>
        <p:spPr>
          <a:xfrm>
            <a:off x="4885404" y="3879536"/>
            <a:ext cx="6470970" cy="18813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Rectángulo redondeado 21"/>
          <p:cNvSpPr/>
          <p:nvPr/>
        </p:nvSpPr>
        <p:spPr>
          <a:xfrm>
            <a:off x="8029045" y="2787393"/>
            <a:ext cx="842609" cy="231649"/>
          </a:xfrm>
          <a:prstGeom prst="roundRect">
            <a:avLst/>
          </a:prstGeom>
          <a:noFill/>
          <a:ln w="19050">
            <a:solidFill>
              <a:srgbClr val="FF0000"/>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3" name="Rectángulo redondeado 22"/>
          <p:cNvSpPr/>
          <p:nvPr/>
        </p:nvSpPr>
        <p:spPr>
          <a:xfrm>
            <a:off x="4954883" y="4293983"/>
            <a:ext cx="6397701" cy="830551"/>
          </a:xfrm>
          <a:prstGeom prst="roundRect">
            <a:avLst/>
          </a:prstGeom>
          <a:noFill/>
          <a:ln w="19050">
            <a:solidFill>
              <a:srgbClr val="FF0000"/>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666163436"/>
      </p:ext>
    </p:extLst>
  </p:cSld>
  <p:clrMapOvr>
    <a:masterClrMapping/>
  </p:clrMapOvr>
  <p:transition>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a:blip r:embed="rId3"/>
          <a:stretch>
            <a:fillRect/>
          </a:stretch>
        </p:blipFill>
        <p:spPr>
          <a:xfrm>
            <a:off x="8285890" y="1464783"/>
            <a:ext cx="2809723" cy="39804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Footer Placeholder 3"/>
          <p:cNvSpPr>
            <a:spLocks noGrp="1"/>
          </p:cNvSpPr>
          <p:nvPr>
            <p:ph type="ftr" sz="quarter" idx="10"/>
          </p:nvPr>
        </p:nvSpPr>
        <p:spPr/>
        <p:txBody>
          <a:bodyPr/>
          <a:lstStyle/>
          <a:p>
            <a:r>
              <a:rPr lang="de-DE" dirty="0" smtClean="0"/>
              <a:t>Johnson Controls</a:t>
            </a:r>
            <a:endParaRPr lang="de-DE" dirty="0"/>
          </a:p>
        </p:txBody>
      </p:sp>
      <p:sp>
        <p:nvSpPr>
          <p:cNvPr id="5" name="Slide Number Placeholder 4"/>
          <p:cNvSpPr>
            <a:spLocks noGrp="1"/>
          </p:cNvSpPr>
          <p:nvPr>
            <p:ph type="sldNum" sz="quarter" idx="11"/>
          </p:nvPr>
        </p:nvSpPr>
        <p:spPr/>
        <p:txBody>
          <a:bodyPr/>
          <a:lstStyle/>
          <a:p>
            <a:fld id="{0FB62E79-44A6-6044-956A-E40D50341462}" type="slidenum">
              <a:rPr lang="de-DE" smtClean="0"/>
              <a:pPr/>
              <a:t>12</a:t>
            </a:fld>
            <a:endParaRPr lang="de-DE"/>
          </a:p>
        </p:txBody>
      </p:sp>
      <p:sp>
        <p:nvSpPr>
          <p:cNvPr id="8" name="Rectangle 3"/>
          <p:cNvSpPr txBox="1">
            <a:spLocks noChangeArrowheads="1"/>
          </p:cNvSpPr>
          <p:nvPr/>
        </p:nvSpPr>
        <p:spPr bwMode="auto">
          <a:xfrm>
            <a:off x="365386" y="1330058"/>
            <a:ext cx="7576330" cy="484453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266700" lvl="1" indent="1588">
              <a:lnSpc>
                <a:spcPct val="110000"/>
              </a:lnSpc>
              <a:spcBef>
                <a:spcPct val="50000"/>
              </a:spcBef>
              <a:buClr>
                <a:schemeClr val="accent2"/>
              </a:buClr>
              <a:buFont typeface="Wingdings" pitchFamily="2" charset="2"/>
              <a:buChar char="n"/>
            </a:pPr>
            <a:r>
              <a:rPr lang="en-GB" sz="1500" dirty="0" smtClean="0">
                <a:latin typeface="Segoe UI" panose="020B0502040204020203" pitchFamily="34" charset="0"/>
                <a:ea typeface="Segoe UI" panose="020B0502040204020203" pitchFamily="34" charset="0"/>
                <a:cs typeface="Segoe UI" panose="020B0502040204020203" pitchFamily="34" charset="0"/>
              </a:rPr>
              <a:t> </a:t>
            </a:r>
            <a:r>
              <a:rPr lang="es-ES" sz="1600" b="1" dirty="0" err="1" smtClean="0">
                <a:latin typeface="Segoe UI" panose="020B0502040204020203" pitchFamily="34" charset="0"/>
                <a:ea typeface="Segoe UI" panose="020B0502040204020203" pitchFamily="34" charset="0"/>
                <a:cs typeface="Segoe UI" panose="020B0502040204020203" pitchFamily="34" charset="0"/>
              </a:rPr>
              <a:t>Delivery</a:t>
            </a:r>
            <a:r>
              <a:rPr lang="es-ES" sz="1600" b="1" dirty="0" smtClean="0">
                <a:latin typeface="Segoe UI" panose="020B0502040204020203" pitchFamily="34" charset="0"/>
                <a:ea typeface="Segoe UI" panose="020B0502040204020203" pitchFamily="34" charset="0"/>
                <a:cs typeface="Segoe UI" panose="020B0502040204020203" pitchFamily="34" charset="0"/>
              </a:rPr>
              <a:t> </a:t>
            </a:r>
            <a:r>
              <a:rPr lang="es-ES" sz="1600" b="1" dirty="0" err="1">
                <a:latin typeface="Segoe UI" panose="020B0502040204020203" pitchFamily="34" charset="0"/>
                <a:ea typeface="Segoe UI" panose="020B0502040204020203" pitchFamily="34" charset="0"/>
                <a:cs typeface="Segoe UI" panose="020B0502040204020203" pitchFamily="34" charset="0"/>
              </a:rPr>
              <a:t>Conditions</a:t>
            </a:r>
            <a:r>
              <a:rPr lang="es-ES" sz="1600" b="1" dirty="0">
                <a:latin typeface="Segoe UI" panose="020B0502040204020203" pitchFamily="34" charset="0"/>
                <a:ea typeface="Segoe UI" panose="020B0502040204020203" pitchFamily="34" charset="0"/>
                <a:cs typeface="Segoe UI" panose="020B0502040204020203" pitchFamily="34" charset="0"/>
              </a:rPr>
              <a:t> </a:t>
            </a:r>
            <a:endParaRPr lang="es-ES" sz="1600" b="1" dirty="0" smtClean="0">
              <a:latin typeface="Segoe UI" panose="020B0502040204020203" pitchFamily="34" charset="0"/>
              <a:ea typeface="Segoe UI" panose="020B0502040204020203" pitchFamily="34" charset="0"/>
              <a:cs typeface="Segoe UI" panose="020B0502040204020203" pitchFamily="34" charset="0"/>
            </a:endParaRPr>
          </a:p>
          <a:p>
            <a:pPr marL="266700" lvl="1" indent="1588">
              <a:lnSpc>
                <a:spcPct val="110000"/>
              </a:lnSpc>
              <a:spcBef>
                <a:spcPct val="50000"/>
              </a:spcBef>
              <a:buClr>
                <a:schemeClr val="accent2"/>
              </a:buClr>
              <a:buFont typeface="Wingdings" pitchFamily="2" charset="2"/>
              <a:buChar char="n"/>
            </a:pPr>
            <a:r>
              <a:rPr lang="es-ES" sz="1600" b="1" dirty="0">
                <a:latin typeface="Segoe UI" panose="020B0502040204020203" pitchFamily="34" charset="0"/>
                <a:ea typeface="Segoe UI" panose="020B0502040204020203" pitchFamily="34" charset="0"/>
                <a:cs typeface="Segoe UI" panose="020B0502040204020203" pitchFamily="34" charset="0"/>
              </a:rPr>
              <a:t> </a:t>
            </a:r>
            <a:r>
              <a:rPr lang="en-US" sz="1600" dirty="0" smtClean="0">
                <a:latin typeface="Segoe UI" panose="020B0502040204020203" pitchFamily="34" charset="0"/>
                <a:ea typeface="Segoe UI" panose="020B0502040204020203" pitchFamily="34" charset="0"/>
                <a:cs typeface="Segoe UI" panose="020B0502040204020203" pitchFamily="34" charset="0"/>
              </a:rPr>
              <a:t>Units </a:t>
            </a:r>
            <a:r>
              <a:rPr lang="en-US" sz="1600" dirty="0">
                <a:latin typeface="Segoe UI" panose="020B0502040204020203" pitchFamily="34" charset="0"/>
                <a:ea typeface="Segoe UI" panose="020B0502040204020203" pitchFamily="34" charset="0"/>
                <a:cs typeface="Segoe UI" panose="020B0502040204020203" pitchFamily="34" charset="0"/>
              </a:rPr>
              <a:t>can be picked up at the following 3 locations: </a:t>
            </a:r>
            <a:endParaRPr lang="en-US" sz="1600" dirty="0" smtClean="0">
              <a:latin typeface="Segoe UI" panose="020B0502040204020203" pitchFamily="34" charset="0"/>
              <a:ea typeface="Segoe UI" panose="020B0502040204020203" pitchFamily="34" charset="0"/>
              <a:cs typeface="Segoe UI" panose="020B0502040204020203" pitchFamily="34" charset="0"/>
            </a:endParaRPr>
          </a:p>
          <a:p>
            <a:pPr marL="533400" lvl="1" indent="1588">
              <a:lnSpc>
                <a:spcPct val="110000"/>
              </a:lnSpc>
              <a:spcBef>
                <a:spcPct val="50000"/>
              </a:spcBef>
              <a:buClr>
                <a:schemeClr val="accent2"/>
              </a:buClr>
              <a:buFont typeface="Wingdings" pitchFamily="2" charset="2"/>
              <a:buChar char="n"/>
            </a:pPr>
            <a:r>
              <a:rPr lang="en-US" sz="1600" dirty="0">
                <a:latin typeface="Segoe UI" panose="020B0502040204020203" pitchFamily="34" charset="0"/>
                <a:ea typeface="Segoe UI" panose="020B0502040204020203" pitchFamily="34" charset="0"/>
                <a:cs typeface="Segoe UI" panose="020B0502040204020203" pitchFamily="34" charset="0"/>
              </a:rPr>
              <a:t> </a:t>
            </a:r>
            <a:r>
              <a:rPr lang="en-US" sz="1600" dirty="0" smtClean="0">
                <a:latin typeface="Segoe UI" panose="020B0502040204020203" pitchFamily="34" charset="0"/>
                <a:ea typeface="Segoe UI" panose="020B0502040204020203" pitchFamily="34" charset="0"/>
                <a:cs typeface="Segoe UI" panose="020B0502040204020203" pitchFamily="34" charset="0"/>
              </a:rPr>
              <a:t>DAP </a:t>
            </a:r>
            <a:r>
              <a:rPr lang="en-US" sz="1600" dirty="0">
                <a:latin typeface="Segoe UI" panose="020B0502040204020203" pitchFamily="34" charset="0"/>
                <a:ea typeface="Segoe UI" panose="020B0502040204020203" pitchFamily="34" charset="0"/>
                <a:cs typeface="Segoe UI" panose="020B0502040204020203" pitchFamily="34" charset="0"/>
              </a:rPr>
              <a:t>(Delivery at Place) </a:t>
            </a:r>
            <a:r>
              <a:rPr lang="en-US" sz="1600" dirty="0" err="1">
                <a:latin typeface="Segoe UI" panose="020B0502040204020203" pitchFamily="34" charset="0"/>
                <a:ea typeface="Segoe UI" panose="020B0502040204020203" pitchFamily="34" charset="0"/>
                <a:cs typeface="Segoe UI" panose="020B0502040204020203" pitchFamily="34" charset="0"/>
              </a:rPr>
              <a:t>Saarlouis</a:t>
            </a:r>
            <a:r>
              <a:rPr lang="en-US" sz="1600" dirty="0">
                <a:latin typeface="Segoe UI" panose="020B0502040204020203" pitchFamily="34" charset="0"/>
                <a:ea typeface="Segoe UI" panose="020B0502040204020203" pitchFamily="34" charset="0"/>
                <a:cs typeface="Segoe UI" panose="020B0502040204020203" pitchFamily="34" charset="0"/>
              </a:rPr>
              <a:t> logistic hub (Germany) (available for EU and non-EU countries) </a:t>
            </a:r>
            <a:endParaRPr lang="en-US" sz="1600" dirty="0" smtClean="0">
              <a:latin typeface="Segoe UI" panose="020B0502040204020203" pitchFamily="34" charset="0"/>
              <a:ea typeface="Segoe UI" panose="020B0502040204020203" pitchFamily="34" charset="0"/>
              <a:cs typeface="Segoe UI" panose="020B0502040204020203" pitchFamily="34" charset="0"/>
            </a:endParaRPr>
          </a:p>
          <a:p>
            <a:pPr marL="533400" lvl="1" indent="1588">
              <a:lnSpc>
                <a:spcPct val="110000"/>
              </a:lnSpc>
              <a:spcBef>
                <a:spcPct val="50000"/>
              </a:spcBef>
              <a:buClr>
                <a:schemeClr val="accent2"/>
              </a:buClr>
              <a:buFont typeface="Wingdings" pitchFamily="2" charset="2"/>
              <a:buChar char="n"/>
            </a:pPr>
            <a:r>
              <a:rPr lang="en-US" sz="1600" dirty="0">
                <a:latin typeface="Segoe UI" panose="020B0502040204020203" pitchFamily="34" charset="0"/>
                <a:ea typeface="Segoe UI" panose="020B0502040204020203" pitchFamily="34" charset="0"/>
                <a:cs typeface="Segoe UI" panose="020B0502040204020203" pitchFamily="34" charset="0"/>
              </a:rPr>
              <a:t> </a:t>
            </a:r>
            <a:r>
              <a:rPr lang="es-ES" sz="1600" dirty="0" smtClean="0">
                <a:latin typeface="Segoe UI" panose="020B0502040204020203" pitchFamily="34" charset="0"/>
                <a:ea typeface="Segoe UI" panose="020B0502040204020203" pitchFamily="34" charset="0"/>
                <a:cs typeface="Segoe UI" panose="020B0502040204020203" pitchFamily="34" charset="0"/>
              </a:rPr>
              <a:t>DAP </a:t>
            </a:r>
            <a:r>
              <a:rPr lang="es-ES" sz="1600" dirty="0">
                <a:latin typeface="Segoe UI" panose="020B0502040204020203" pitchFamily="34" charset="0"/>
                <a:ea typeface="Segoe UI" panose="020B0502040204020203" pitchFamily="34" charset="0"/>
                <a:cs typeface="Segoe UI" panose="020B0502040204020203" pitchFamily="34" charset="0"/>
              </a:rPr>
              <a:t>Barcelona </a:t>
            </a:r>
            <a:r>
              <a:rPr lang="es-ES" sz="1600" dirty="0" err="1">
                <a:latin typeface="Segoe UI" panose="020B0502040204020203" pitchFamily="34" charset="0"/>
                <a:ea typeface="Segoe UI" panose="020B0502040204020203" pitchFamily="34" charset="0"/>
                <a:cs typeface="Segoe UI" panose="020B0502040204020203" pitchFamily="34" charset="0"/>
              </a:rPr>
              <a:t>logistic</a:t>
            </a:r>
            <a:r>
              <a:rPr lang="es-ES" sz="1600" dirty="0">
                <a:latin typeface="Segoe UI" panose="020B0502040204020203" pitchFamily="34" charset="0"/>
                <a:ea typeface="Segoe UI" panose="020B0502040204020203" pitchFamily="34" charset="0"/>
                <a:cs typeface="Segoe UI" panose="020B0502040204020203" pitchFamily="34" charset="0"/>
              </a:rPr>
              <a:t> </a:t>
            </a:r>
            <a:r>
              <a:rPr lang="es-ES" sz="1600" dirty="0" err="1">
                <a:latin typeface="Segoe UI" panose="020B0502040204020203" pitchFamily="34" charset="0"/>
                <a:ea typeface="Segoe UI" panose="020B0502040204020203" pitchFamily="34" charset="0"/>
                <a:cs typeface="Segoe UI" panose="020B0502040204020203" pitchFamily="34" charset="0"/>
              </a:rPr>
              <a:t>hub</a:t>
            </a:r>
            <a:r>
              <a:rPr lang="es-ES" sz="1600" dirty="0">
                <a:latin typeface="Segoe UI" panose="020B0502040204020203" pitchFamily="34" charset="0"/>
                <a:ea typeface="Segoe UI" panose="020B0502040204020203" pitchFamily="34" charset="0"/>
                <a:cs typeface="Segoe UI" panose="020B0502040204020203" pitchFamily="34" charset="0"/>
              </a:rPr>
              <a:t> (</a:t>
            </a:r>
            <a:r>
              <a:rPr lang="es-ES" sz="1600" dirty="0" err="1">
                <a:latin typeface="Segoe UI" panose="020B0502040204020203" pitchFamily="34" charset="0"/>
                <a:ea typeface="Segoe UI" panose="020B0502040204020203" pitchFamily="34" charset="0"/>
                <a:cs typeface="Segoe UI" panose="020B0502040204020203" pitchFamily="34" charset="0"/>
              </a:rPr>
              <a:t>Spain</a:t>
            </a:r>
            <a:r>
              <a:rPr lang="es-ES" sz="1600" dirty="0">
                <a:latin typeface="Segoe UI" panose="020B0502040204020203" pitchFamily="34" charset="0"/>
                <a:ea typeface="Segoe UI" panose="020B0502040204020203" pitchFamily="34" charset="0"/>
                <a:cs typeface="Segoe UI" panose="020B0502040204020203" pitchFamily="34" charset="0"/>
              </a:rPr>
              <a:t>) (</a:t>
            </a:r>
            <a:r>
              <a:rPr lang="es-ES" sz="1600" dirty="0" err="1">
                <a:latin typeface="Segoe UI" panose="020B0502040204020203" pitchFamily="34" charset="0"/>
                <a:ea typeface="Segoe UI" panose="020B0502040204020203" pitchFamily="34" charset="0"/>
                <a:cs typeface="Segoe UI" panose="020B0502040204020203" pitchFamily="34" charset="0"/>
              </a:rPr>
              <a:t>available</a:t>
            </a:r>
            <a:r>
              <a:rPr lang="es-ES" sz="1600" dirty="0">
                <a:latin typeface="Segoe UI" panose="020B0502040204020203" pitchFamily="34" charset="0"/>
                <a:ea typeface="Segoe UI" panose="020B0502040204020203" pitchFamily="34" charset="0"/>
                <a:cs typeface="Segoe UI" panose="020B0502040204020203" pitchFamily="34" charset="0"/>
              </a:rPr>
              <a:t> </a:t>
            </a:r>
            <a:r>
              <a:rPr lang="es-ES" sz="1600" dirty="0" err="1">
                <a:latin typeface="Segoe UI" panose="020B0502040204020203" pitchFamily="34" charset="0"/>
                <a:ea typeface="Segoe UI" panose="020B0502040204020203" pitchFamily="34" charset="0"/>
                <a:cs typeface="Segoe UI" panose="020B0502040204020203" pitchFamily="34" charset="0"/>
              </a:rPr>
              <a:t>for</a:t>
            </a:r>
            <a:r>
              <a:rPr lang="es-ES" sz="1600" dirty="0">
                <a:latin typeface="Segoe UI" panose="020B0502040204020203" pitchFamily="34" charset="0"/>
                <a:ea typeface="Segoe UI" panose="020B0502040204020203" pitchFamily="34" charset="0"/>
                <a:cs typeface="Segoe UI" panose="020B0502040204020203" pitchFamily="34" charset="0"/>
              </a:rPr>
              <a:t> EU and non-EU </a:t>
            </a:r>
            <a:r>
              <a:rPr lang="es-ES" sz="1600" dirty="0" err="1">
                <a:latin typeface="Segoe UI" panose="020B0502040204020203" pitchFamily="34" charset="0"/>
                <a:ea typeface="Segoe UI" panose="020B0502040204020203" pitchFamily="34" charset="0"/>
                <a:cs typeface="Segoe UI" panose="020B0502040204020203" pitchFamily="34" charset="0"/>
              </a:rPr>
              <a:t>countries</a:t>
            </a:r>
            <a:r>
              <a:rPr lang="es-ES" sz="1600" dirty="0">
                <a:latin typeface="Segoe UI" panose="020B0502040204020203" pitchFamily="34" charset="0"/>
                <a:ea typeface="Segoe UI" panose="020B0502040204020203" pitchFamily="34" charset="0"/>
                <a:cs typeface="Segoe UI" panose="020B0502040204020203" pitchFamily="34" charset="0"/>
              </a:rPr>
              <a:t>) </a:t>
            </a:r>
            <a:endParaRPr lang="es-ES" sz="1600" dirty="0" smtClean="0">
              <a:latin typeface="Segoe UI" panose="020B0502040204020203" pitchFamily="34" charset="0"/>
              <a:ea typeface="Segoe UI" panose="020B0502040204020203" pitchFamily="34" charset="0"/>
              <a:cs typeface="Segoe UI" panose="020B0502040204020203" pitchFamily="34" charset="0"/>
            </a:endParaRPr>
          </a:p>
          <a:p>
            <a:pPr marL="533400" lvl="1" indent="1588">
              <a:lnSpc>
                <a:spcPct val="110000"/>
              </a:lnSpc>
              <a:spcBef>
                <a:spcPct val="50000"/>
              </a:spcBef>
              <a:buClr>
                <a:schemeClr val="accent2"/>
              </a:buClr>
              <a:buFont typeface="Wingdings" pitchFamily="2" charset="2"/>
              <a:buChar char="n"/>
            </a:pPr>
            <a:r>
              <a:rPr lang="es-ES" sz="1600" dirty="0">
                <a:latin typeface="Segoe UI" panose="020B0502040204020203" pitchFamily="34" charset="0"/>
                <a:ea typeface="Segoe UI" panose="020B0502040204020203" pitchFamily="34" charset="0"/>
                <a:cs typeface="Segoe UI" panose="020B0502040204020203" pitchFamily="34" charset="0"/>
              </a:rPr>
              <a:t> </a:t>
            </a:r>
            <a:r>
              <a:rPr lang="en-US" sz="1600" dirty="0" smtClean="0">
                <a:latin typeface="Segoe UI" panose="020B0502040204020203" pitchFamily="34" charset="0"/>
                <a:ea typeface="Segoe UI" panose="020B0502040204020203" pitchFamily="34" charset="0"/>
                <a:cs typeface="Segoe UI" panose="020B0502040204020203" pitchFamily="34" charset="0"/>
              </a:rPr>
              <a:t>FCA </a:t>
            </a:r>
            <a:r>
              <a:rPr lang="en-US" sz="1600" dirty="0" err="1">
                <a:latin typeface="Segoe UI" panose="020B0502040204020203" pitchFamily="34" charset="0"/>
                <a:ea typeface="Segoe UI" panose="020B0502040204020203" pitchFamily="34" charset="0"/>
                <a:cs typeface="Segoe UI" panose="020B0502040204020203" pitchFamily="34" charset="0"/>
              </a:rPr>
              <a:t>Manisa</a:t>
            </a:r>
            <a:r>
              <a:rPr lang="en-US" sz="1600" dirty="0">
                <a:latin typeface="Segoe UI" panose="020B0502040204020203" pitchFamily="34" charset="0"/>
                <a:ea typeface="Segoe UI" panose="020B0502040204020203" pitchFamily="34" charset="0"/>
                <a:cs typeface="Segoe UI" panose="020B0502040204020203" pitchFamily="34" charset="0"/>
              </a:rPr>
              <a:t> (only available for non EU countries; no storage, no custom clearance) </a:t>
            </a:r>
            <a:r>
              <a:rPr lang="en-US" sz="1600" dirty="0" smtClean="0">
                <a:latin typeface="Segoe UI" panose="020B0502040204020203" pitchFamily="34" charset="0"/>
                <a:ea typeface="Segoe UI" panose="020B0502040204020203" pitchFamily="34" charset="0"/>
                <a:cs typeface="Segoe UI" panose="020B0502040204020203" pitchFamily="34" charset="0"/>
              </a:rPr>
              <a:t>– </a:t>
            </a:r>
            <a:r>
              <a:rPr lang="en-US" sz="1600" b="1" dirty="0" smtClean="0">
                <a:solidFill>
                  <a:srgbClr val="FF0000"/>
                </a:solidFill>
                <a:latin typeface="Segoe UI" panose="020B0502040204020203" pitchFamily="34" charset="0"/>
                <a:ea typeface="Segoe UI" panose="020B0502040204020203" pitchFamily="34" charset="0"/>
                <a:cs typeface="Segoe UI" panose="020B0502040204020203" pitchFamily="34" charset="0"/>
              </a:rPr>
              <a:t>Not Ex-Works at it’s mentioned in the ESI (mistake)</a:t>
            </a:r>
            <a:endParaRPr lang="en-US" sz="1600" dirty="0">
              <a:solidFill>
                <a:srgbClr val="FF0000"/>
              </a:solidFill>
              <a:latin typeface="Segoe UI" panose="020B0502040204020203" pitchFamily="34" charset="0"/>
              <a:ea typeface="Segoe UI" panose="020B0502040204020203" pitchFamily="34" charset="0"/>
              <a:cs typeface="Segoe UI" panose="020B0502040204020203" pitchFamily="34" charset="0"/>
            </a:endParaRPr>
          </a:p>
          <a:p>
            <a:endParaRPr lang="es-ES" dirty="0"/>
          </a:p>
          <a:p>
            <a:pPr marL="271463"/>
            <a:r>
              <a:rPr lang="es-ES" sz="1600" dirty="0">
                <a:latin typeface="Segoe UI" panose="020B0502040204020203" pitchFamily="34" charset="0"/>
                <a:ea typeface="Segoe UI" panose="020B0502040204020203" pitchFamily="34" charset="0"/>
                <a:cs typeface="Segoe UI" panose="020B0502040204020203" pitchFamily="34" charset="0"/>
              </a:rPr>
              <a:t>DAP </a:t>
            </a:r>
            <a:r>
              <a:rPr lang="es-ES" sz="1600" dirty="0" err="1">
                <a:latin typeface="Segoe UI" panose="020B0502040204020203" pitchFamily="34" charset="0"/>
                <a:ea typeface="Segoe UI" panose="020B0502040204020203" pitchFamily="34" charset="0"/>
                <a:cs typeface="Segoe UI" panose="020B0502040204020203" pitchFamily="34" charset="0"/>
              </a:rPr>
              <a:t>conditions</a:t>
            </a:r>
            <a:r>
              <a:rPr lang="es-ES" sz="1600" dirty="0">
                <a:latin typeface="Segoe UI" panose="020B0502040204020203" pitchFamily="34" charset="0"/>
                <a:ea typeface="Segoe UI" panose="020B0502040204020203" pitchFamily="34" charset="0"/>
                <a:cs typeface="Segoe UI" panose="020B0502040204020203" pitchFamily="34" charset="0"/>
              </a:rPr>
              <a:t> </a:t>
            </a:r>
            <a:r>
              <a:rPr lang="es-ES" sz="1600" dirty="0" err="1">
                <a:latin typeface="Segoe UI" panose="020B0502040204020203" pitchFamily="34" charset="0"/>
                <a:ea typeface="Segoe UI" panose="020B0502040204020203" pitchFamily="34" charset="0"/>
                <a:cs typeface="Segoe UI" panose="020B0502040204020203" pitchFamily="34" charset="0"/>
              </a:rPr>
              <a:t>include</a:t>
            </a:r>
            <a:r>
              <a:rPr lang="es-ES" sz="1600" dirty="0">
                <a:latin typeface="Segoe UI" panose="020B0502040204020203" pitchFamily="34" charset="0"/>
                <a:ea typeface="Segoe UI" panose="020B0502040204020203" pitchFamily="34" charset="0"/>
                <a:cs typeface="Segoe UI" panose="020B0502040204020203" pitchFamily="34" charset="0"/>
              </a:rPr>
              <a:t>: </a:t>
            </a:r>
            <a:endParaRPr lang="es-ES" sz="1600" dirty="0" smtClean="0">
              <a:latin typeface="Segoe UI" panose="020B0502040204020203" pitchFamily="34" charset="0"/>
              <a:ea typeface="Segoe UI" panose="020B0502040204020203" pitchFamily="34" charset="0"/>
              <a:cs typeface="Segoe UI" panose="020B0502040204020203" pitchFamily="34" charset="0"/>
            </a:endParaRPr>
          </a:p>
          <a:p>
            <a:pPr marL="557213" indent="-285750">
              <a:buFontTx/>
              <a:buChar char="-"/>
            </a:pPr>
            <a:r>
              <a:rPr lang="es-ES" sz="1600" dirty="0" err="1" smtClean="0">
                <a:latin typeface="Segoe UI" panose="020B0502040204020203" pitchFamily="34" charset="0"/>
                <a:ea typeface="Segoe UI" panose="020B0502040204020203" pitchFamily="34" charset="0"/>
                <a:cs typeface="Segoe UI" panose="020B0502040204020203" pitchFamily="34" charset="0"/>
              </a:rPr>
              <a:t>Custom</a:t>
            </a:r>
            <a:r>
              <a:rPr lang="es-ES" sz="1600" dirty="0" smtClean="0">
                <a:latin typeface="Segoe UI" panose="020B0502040204020203" pitchFamily="34" charset="0"/>
                <a:ea typeface="Segoe UI" panose="020B0502040204020203" pitchFamily="34" charset="0"/>
                <a:cs typeface="Segoe UI" panose="020B0502040204020203" pitchFamily="34" charset="0"/>
              </a:rPr>
              <a:t> </a:t>
            </a:r>
            <a:r>
              <a:rPr lang="es-ES" sz="1600" dirty="0" err="1">
                <a:latin typeface="Segoe UI" panose="020B0502040204020203" pitchFamily="34" charset="0"/>
                <a:ea typeface="Segoe UI" panose="020B0502040204020203" pitchFamily="34" charset="0"/>
                <a:cs typeface="Segoe UI" panose="020B0502040204020203" pitchFamily="34" charset="0"/>
              </a:rPr>
              <a:t>clearance</a:t>
            </a:r>
            <a:r>
              <a:rPr lang="es-ES" sz="1600" dirty="0">
                <a:latin typeface="Segoe UI" panose="020B0502040204020203" pitchFamily="34" charset="0"/>
                <a:ea typeface="Segoe UI" panose="020B0502040204020203" pitchFamily="34" charset="0"/>
                <a:cs typeface="Segoe UI" panose="020B0502040204020203" pitchFamily="34" charset="0"/>
              </a:rPr>
              <a:t> </a:t>
            </a:r>
            <a:endParaRPr lang="es-ES" sz="1600" dirty="0" smtClean="0">
              <a:latin typeface="Segoe UI" panose="020B0502040204020203" pitchFamily="34" charset="0"/>
              <a:ea typeface="Segoe UI" panose="020B0502040204020203" pitchFamily="34" charset="0"/>
              <a:cs typeface="Segoe UI" panose="020B0502040204020203" pitchFamily="34" charset="0"/>
            </a:endParaRPr>
          </a:p>
          <a:p>
            <a:pPr marL="557213" indent="-285750">
              <a:buFontTx/>
              <a:buChar char="-"/>
            </a:pPr>
            <a:r>
              <a:rPr lang="en-US" sz="1600" dirty="0" smtClean="0">
                <a:latin typeface="Segoe UI" panose="020B0502040204020203" pitchFamily="34" charset="0"/>
                <a:ea typeface="Segoe UI" panose="020B0502040204020203" pitchFamily="34" charset="0"/>
                <a:cs typeface="Segoe UI" panose="020B0502040204020203" pitchFamily="34" charset="0"/>
              </a:rPr>
              <a:t>2 </a:t>
            </a:r>
            <a:r>
              <a:rPr lang="en-US" sz="1600" dirty="0">
                <a:latin typeface="Segoe UI" panose="020B0502040204020203" pitchFamily="34" charset="0"/>
                <a:ea typeface="Segoe UI" panose="020B0502040204020203" pitchFamily="34" charset="0"/>
                <a:cs typeface="Segoe UI" panose="020B0502040204020203" pitchFamily="34" charset="0"/>
              </a:rPr>
              <a:t>weeks storage in logistic hub after pick up readiness </a:t>
            </a:r>
            <a:r>
              <a:rPr lang="en-US" sz="1600" dirty="0" smtClean="0">
                <a:latin typeface="Segoe UI" panose="020B0502040204020203" pitchFamily="34" charset="0"/>
                <a:ea typeface="Segoe UI" panose="020B0502040204020203" pitchFamily="34" charset="0"/>
                <a:cs typeface="Segoe UI" panose="020B0502040204020203" pitchFamily="34" charset="0"/>
              </a:rPr>
              <a:t>date</a:t>
            </a:r>
          </a:p>
          <a:p>
            <a:pPr marL="271463"/>
            <a:endParaRPr lang="en-US" sz="1600" dirty="0">
              <a:latin typeface="Segoe UI" panose="020B0502040204020203" pitchFamily="34" charset="0"/>
              <a:ea typeface="Segoe UI" panose="020B0502040204020203" pitchFamily="34" charset="0"/>
              <a:cs typeface="Segoe UI" panose="020B0502040204020203" pitchFamily="34" charset="0"/>
            </a:endParaRPr>
          </a:p>
          <a:p>
            <a:pPr marL="271463"/>
            <a:r>
              <a:rPr lang="en-US" sz="1600" b="1" dirty="0" smtClean="0">
                <a:latin typeface="Segoe UI" panose="020B0502040204020203" pitchFamily="34" charset="0"/>
                <a:ea typeface="Segoe UI" panose="020B0502040204020203" pitchFamily="34" charset="0"/>
                <a:cs typeface="Segoe UI" panose="020B0502040204020203" pitchFamily="34" charset="0"/>
              </a:rPr>
              <a:t>IMPORTANT: </a:t>
            </a:r>
            <a:endParaRPr lang="es-ES" sz="1600" dirty="0"/>
          </a:p>
          <a:p>
            <a:pPr marL="271463"/>
            <a:r>
              <a:rPr lang="en-US" sz="1600" dirty="0" smtClean="0">
                <a:latin typeface="Segoe UI" panose="020B0502040204020203" pitchFamily="34" charset="0"/>
                <a:ea typeface="Segoe UI" panose="020B0502040204020203" pitchFamily="34" charset="0"/>
                <a:cs typeface="Segoe UI" panose="020B0502040204020203" pitchFamily="34" charset="0"/>
              </a:rPr>
              <a:t>Products </a:t>
            </a:r>
            <a:r>
              <a:rPr lang="en-US" sz="1600" dirty="0">
                <a:latin typeface="Segoe UI" panose="020B0502040204020203" pitchFamily="34" charset="0"/>
                <a:ea typeface="Segoe UI" panose="020B0502040204020203" pitchFamily="34" charset="0"/>
                <a:cs typeface="Segoe UI" panose="020B0502040204020203" pitchFamily="34" charset="0"/>
              </a:rPr>
              <a:t>manufactured in </a:t>
            </a:r>
            <a:r>
              <a:rPr lang="en-US" sz="1600" dirty="0" err="1">
                <a:latin typeface="Segoe UI" panose="020B0502040204020203" pitchFamily="34" charset="0"/>
                <a:ea typeface="Segoe UI" panose="020B0502040204020203" pitchFamily="34" charset="0"/>
                <a:cs typeface="Segoe UI" panose="020B0502040204020203" pitchFamily="34" charset="0"/>
              </a:rPr>
              <a:t>Manisa</a:t>
            </a:r>
            <a:r>
              <a:rPr lang="en-US" sz="1600" dirty="0">
                <a:latin typeface="Segoe UI" panose="020B0502040204020203" pitchFamily="34" charset="0"/>
                <a:ea typeface="Segoe UI" panose="020B0502040204020203" pitchFamily="34" charset="0"/>
                <a:cs typeface="Segoe UI" panose="020B0502040204020203" pitchFamily="34" charset="0"/>
              </a:rPr>
              <a:t> are of Turkish origin therefore EUR 1 at this time will not be available and duties may apply when importing into non-EU countries) </a:t>
            </a:r>
          </a:p>
        </p:txBody>
      </p:sp>
      <p:sp>
        <p:nvSpPr>
          <p:cNvPr id="12" name="Rectangle 2"/>
          <p:cNvSpPr>
            <a:spLocks noChangeArrowheads="1"/>
          </p:cNvSpPr>
          <p:nvPr/>
        </p:nvSpPr>
        <p:spPr bwMode="auto">
          <a:xfrm>
            <a:off x="623392" y="269822"/>
            <a:ext cx="6983413" cy="647700"/>
          </a:xfrm>
          <a:prstGeom prst="rect">
            <a:avLst/>
          </a:prstGeom>
          <a:noFill/>
          <a:ln w="9525">
            <a:noFill/>
            <a:miter lim="800000"/>
            <a:headEnd/>
            <a:tailEnd/>
          </a:ln>
        </p:spPr>
        <p:txBody>
          <a:bodyPr lIns="0" tIns="0" rIns="0" bIns="0"/>
          <a:lstStyle/>
          <a:p>
            <a:pPr>
              <a:lnSpc>
                <a:spcPct val="110000"/>
              </a:lnSpc>
            </a:pPr>
            <a:r>
              <a:rPr lang="en-US" b="1" dirty="0" smtClean="0">
                <a:latin typeface="Segoe UI" panose="020B0502040204020203" pitchFamily="34" charset="0"/>
                <a:ea typeface="Segoe UI" panose="020B0502040204020203" pitchFamily="34" charset="0"/>
                <a:cs typeface="Segoe UI" panose="020B0502040204020203" pitchFamily="34" charset="0"/>
              </a:rPr>
              <a:t>PRODUCT NEWS</a:t>
            </a:r>
          </a:p>
          <a:p>
            <a:r>
              <a:rPr lang="en-US" sz="14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Air </a:t>
            </a:r>
            <a:r>
              <a:rPr lang="en-US" sz="14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to Air System transfer to </a:t>
            </a:r>
            <a:r>
              <a:rPr lang="en-US" sz="1400" b="1" dirty="0" err="1">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Manisa</a:t>
            </a:r>
            <a:r>
              <a:rPr lang="en-US" sz="14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a:t>
            </a:r>
          </a:p>
        </p:txBody>
      </p:sp>
      <p:grpSp>
        <p:nvGrpSpPr>
          <p:cNvPr id="6" name="Grupo 5"/>
          <p:cNvGrpSpPr/>
          <p:nvPr/>
        </p:nvGrpSpPr>
        <p:grpSpPr>
          <a:xfrm>
            <a:off x="9935635" y="5219907"/>
            <a:ext cx="2119328" cy="738664"/>
            <a:chOff x="5375919" y="4896859"/>
            <a:chExt cx="2119328" cy="738664"/>
          </a:xfrm>
        </p:grpSpPr>
        <p:sp>
          <p:nvSpPr>
            <p:cNvPr id="7" name="Rounded Rectangle 33">
              <a:hlinkClick r:id="rId4"/>
            </p:cNvPr>
            <p:cNvSpPr/>
            <p:nvPr/>
          </p:nvSpPr>
          <p:spPr>
            <a:xfrm>
              <a:off x="5375919" y="4896859"/>
              <a:ext cx="2119328" cy="738664"/>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9" name="Picture 4" descr="http://bestpracticesolutions.com.au/files/images/007354-blue-jelly-icon-arrows-arrow-sparkl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1511" y="4896860"/>
              <a:ext cx="698479" cy="69847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32">
              <a:hlinkClick r:id="rId4"/>
            </p:cNvPr>
            <p:cNvSpPr/>
            <p:nvPr/>
          </p:nvSpPr>
          <p:spPr>
            <a:xfrm>
              <a:off x="5375920" y="4896859"/>
              <a:ext cx="1566235" cy="707886"/>
            </a:xfrm>
            <a:prstGeom prst="rect">
              <a:avLst/>
            </a:prstGeom>
          </p:spPr>
          <p:txBody>
            <a:bodyPr wrap="square">
              <a:spAutoFit/>
            </a:bodyPr>
            <a:lstStyle/>
            <a:p>
              <a:r>
                <a:rPr lang="es-ES" sz="1000" dirty="0" err="1"/>
                <a:t>All</a:t>
              </a:r>
              <a:r>
                <a:rPr lang="es-ES" sz="1000" dirty="0"/>
                <a:t> </a:t>
              </a:r>
              <a:r>
                <a:rPr lang="es-ES" sz="1000" dirty="0" smtClean="0"/>
                <a:t>ESI </a:t>
              </a:r>
              <a:r>
                <a:rPr lang="es-ES" sz="1000" dirty="0" err="1" smtClean="0"/>
                <a:t>documents</a:t>
              </a:r>
              <a:r>
                <a:rPr lang="es-ES" sz="1000" dirty="0" smtClean="0"/>
                <a:t> </a:t>
              </a:r>
              <a:r>
                <a:rPr lang="es-ES" sz="1000" dirty="0" err="1" smtClean="0"/>
                <a:t>available</a:t>
              </a:r>
              <a:r>
                <a:rPr lang="es-ES" sz="1000" dirty="0" smtClean="0"/>
                <a:t> </a:t>
              </a:r>
              <a:r>
                <a:rPr lang="es-ES" sz="1000" dirty="0" err="1"/>
                <a:t>through</a:t>
              </a:r>
              <a:r>
                <a:rPr lang="es-ES" sz="1000" dirty="0"/>
                <a:t> Virtual </a:t>
              </a:r>
              <a:r>
                <a:rPr lang="es-ES" sz="1000" dirty="0" err="1"/>
                <a:t>Branch</a:t>
              </a:r>
              <a:r>
                <a:rPr lang="es-ES" sz="1000" dirty="0"/>
                <a:t> </a:t>
              </a:r>
            </a:p>
            <a:p>
              <a:r>
                <a:rPr lang="es-ES" sz="1000" b="1" dirty="0" err="1"/>
                <a:t>Click</a:t>
              </a:r>
              <a:r>
                <a:rPr lang="es-ES" sz="1000" b="1" dirty="0"/>
                <a:t> </a:t>
              </a:r>
              <a:r>
                <a:rPr lang="es-ES" sz="1000" b="1" dirty="0" err="1"/>
                <a:t>here</a:t>
              </a:r>
              <a:r>
                <a:rPr lang="es-ES" sz="1000" b="1" dirty="0"/>
                <a:t> to </a:t>
              </a:r>
              <a:r>
                <a:rPr lang="es-ES" sz="1000" b="1" dirty="0" err="1"/>
                <a:t>access</a:t>
              </a:r>
              <a:endParaRPr lang="en-US" sz="1000" b="1" dirty="0"/>
            </a:p>
          </p:txBody>
        </p:sp>
      </p:grpSp>
    </p:spTree>
    <p:extLst>
      <p:ext uri="{BB962C8B-B14F-4D97-AF65-F5344CB8AC3E}">
        <p14:creationId xmlns:p14="http://schemas.microsoft.com/office/powerpoint/2010/main" val="1205868173"/>
      </p:ext>
    </p:extLst>
  </p:cSld>
  <p:clrMapOvr>
    <a:masterClrMapping/>
  </p:clrMapOvr>
  <p:transition>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a:blip r:embed="rId3"/>
          <a:stretch>
            <a:fillRect/>
          </a:stretch>
        </p:blipFill>
        <p:spPr>
          <a:xfrm>
            <a:off x="7923528" y="1464783"/>
            <a:ext cx="3172085" cy="449378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Footer Placeholder 3"/>
          <p:cNvSpPr>
            <a:spLocks noGrp="1"/>
          </p:cNvSpPr>
          <p:nvPr>
            <p:ph type="ftr" sz="quarter" idx="10"/>
          </p:nvPr>
        </p:nvSpPr>
        <p:spPr/>
        <p:txBody>
          <a:bodyPr/>
          <a:lstStyle/>
          <a:p>
            <a:r>
              <a:rPr lang="de-DE" dirty="0" smtClean="0"/>
              <a:t>Johnson Controls</a:t>
            </a:r>
            <a:endParaRPr lang="de-DE" dirty="0"/>
          </a:p>
        </p:txBody>
      </p:sp>
      <p:sp>
        <p:nvSpPr>
          <p:cNvPr id="5" name="Slide Number Placeholder 4"/>
          <p:cNvSpPr>
            <a:spLocks noGrp="1"/>
          </p:cNvSpPr>
          <p:nvPr>
            <p:ph type="sldNum" sz="quarter" idx="11"/>
          </p:nvPr>
        </p:nvSpPr>
        <p:spPr/>
        <p:txBody>
          <a:bodyPr/>
          <a:lstStyle/>
          <a:p>
            <a:fld id="{0FB62E79-44A6-6044-956A-E40D50341462}" type="slidenum">
              <a:rPr lang="de-DE" smtClean="0"/>
              <a:pPr/>
              <a:t>13</a:t>
            </a:fld>
            <a:endParaRPr lang="de-DE"/>
          </a:p>
        </p:txBody>
      </p:sp>
      <p:sp>
        <p:nvSpPr>
          <p:cNvPr id="8" name="Rectangle 3"/>
          <p:cNvSpPr txBox="1">
            <a:spLocks noChangeArrowheads="1"/>
          </p:cNvSpPr>
          <p:nvPr/>
        </p:nvSpPr>
        <p:spPr bwMode="auto">
          <a:xfrm>
            <a:off x="365386" y="1330058"/>
            <a:ext cx="7576330" cy="458832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266700" lvl="1">
              <a:lnSpc>
                <a:spcPct val="110000"/>
              </a:lnSpc>
              <a:spcBef>
                <a:spcPts val="0"/>
              </a:spcBef>
              <a:buClr>
                <a:schemeClr val="accent2"/>
              </a:buClr>
            </a:pPr>
            <a:r>
              <a:rPr lang="es-ES" sz="1600" b="1" dirty="0" smtClean="0">
                <a:latin typeface="Segoe UI" panose="020B0502040204020203" pitchFamily="34" charset="0"/>
                <a:ea typeface="Segoe UI" panose="020B0502040204020203" pitchFamily="34" charset="0"/>
                <a:cs typeface="Segoe UI" panose="020B0502040204020203" pitchFamily="34" charset="0"/>
              </a:rPr>
              <a:t>Order </a:t>
            </a:r>
            <a:r>
              <a:rPr lang="es-ES" sz="1600" b="1" dirty="0" err="1" smtClean="0">
                <a:latin typeface="Segoe UI" panose="020B0502040204020203" pitchFamily="34" charset="0"/>
                <a:ea typeface="Segoe UI" panose="020B0502040204020203" pitchFamily="34" charset="0"/>
                <a:cs typeface="Segoe UI" panose="020B0502040204020203" pitchFamily="34" charset="0"/>
              </a:rPr>
              <a:t>Process</a:t>
            </a:r>
            <a:r>
              <a:rPr lang="es-ES" sz="1600" b="1" dirty="0" smtClean="0">
                <a:latin typeface="Segoe UI" panose="020B0502040204020203" pitchFamily="34" charset="0"/>
                <a:ea typeface="Segoe UI" panose="020B0502040204020203" pitchFamily="34" charset="0"/>
                <a:cs typeface="Segoe UI" panose="020B0502040204020203" pitchFamily="34" charset="0"/>
              </a:rPr>
              <a:t>:</a:t>
            </a:r>
          </a:p>
          <a:p>
            <a:pPr marL="271463">
              <a:spcBef>
                <a:spcPts val="0"/>
              </a:spcBef>
            </a:pPr>
            <a:r>
              <a:rPr lang="en-US" sz="1600" dirty="0" smtClean="0">
                <a:latin typeface="Segoe UI" panose="020B0502040204020203" pitchFamily="34" charset="0"/>
                <a:ea typeface="Segoe UI" panose="020B0502040204020203" pitchFamily="34" charset="0"/>
                <a:cs typeface="Segoe UI" panose="020B0502040204020203" pitchFamily="34" charset="0"/>
              </a:rPr>
              <a:t>New </a:t>
            </a:r>
            <a:r>
              <a:rPr lang="en-US" sz="1600" dirty="0">
                <a:latin typeface="Segoe UI" panose="020B0502040204020203" pitchFamily="34" charset="0"/>
                <a:ea typeface="Segoe UI" panose="020B0502040204020203" pitchFamily="34" charset="0"/>
                <a:cs typeface="Segoe UI" panose="020B0502040204020203" pitchFamily="34" charset="0"/>
              </a:rPr>
              <a:t>orders and </a:t>
            </a:r>
            <a:r>
              <a:rPr lang="en-US" sz="1600" dirty="0" err="1">
                <a:latin typeface="Segoe UI" panose="020B0502040204020203" pitchFamily="34" charset="0"/>
                <a:ea typeface="Segoe UI" panose="020B0502040204020203" pitchFamily="34" charset="0"/>
                <a:cs typeface="Segoe UI" panose="020B0502040204020203" pitchFamily="34" charset="0"/>
              </a:rPr>
              <a:t>leadtime</a:t>
            </a:r>
            <a:r>
              <a:rPr lang="en-US" sz="1600" dirty="0">
                <a:latin typeface="Segoe UI" panose="020B0502040204020203" pitchFamily="34" charset="0"/>
                <a:ea typeface="Segoe UI" panose="020B0502040204020203" pitchFamily="34" charset="0"/>
                <a:cs typeface="Segoe UI" panose="020B0502040204020203" pitchFamily="34" charset="0"/>
              </a:rPr>
              <a:t> queries should be sent to Francisco Pascual </a:t>
            </a:r>
          </a:p>
          <a:p>
            <a:pPr marL="266700" lvl="1" indent="1588">
              <a:lnSpc>
                <a:spcPct val="110000"/>
              </a:lnSpc>
              <a:spcBef>
                <a:spcPts val="0"/>
              </a:spcBef>
              <a:buClr>
                <a:schemeClr val="accent2"/>
              </a:buClr>
              <a:buFont typeface="Wingdings" pitchFamily="2" charset="2"/>
              <a:buChar char="n"/>
            </a:pPr>
            <a:r>
              <a:rPr lang="es-ES" sz="1600" dirty="0" smtClean="0">
                <a:latin typeface="Segoe UI" panose="020B0502040204020203" pitchFamily="34" charset="0"/>
                <a:ea typeface="Segoe UI" panose="020B0502040204020203" pitchFamily="34" charset="0"/>
                <a:cs typeface="Segoe UI" panose="020B0502040204020203" pitchFamily="34" charset="0"/>
              </a:rPr>
              <a:t> </a:t>
            </a:r>
            <a:r>
              <a:rPr lang="es-ES" sz="1600" dirty="0" err="1" smtClean="0">
                <a:latin typeface="Segoe UI" panose="020B0502040204020203" pitchFamily="34" charset="0"/>
                <a:ea typeface="Segoe UI" panose="020B0502040204020203" pitchFamily="34" charset="0"/>
                <a:cs typeface="Segoe UI" panose="020B0502040204020203" pitchFamily="34" charset="0"/>
              </a:rPr>
              <a:t>Francisco.Pascual</a:t>
            </a:r>
            <a:r>
              <a:rPr lang="es-ES" sz="1600" dirty="0" smtClean="0">
                <a:latin typeface="Segoe UI" panose="020B0502040204020203" pitchFamily="34" charset="0"/>
                <a:ea typeface="Segoe UI" panose="020B0502040204020203" pitchFamily="34" charset="0"/>
                <a:cs typeface="Segoe UI" panose="020B0502040204020203" pitchFamily="34" charset="0"/>
              </a:rPr>
              <a:t> </a:t>
            </a:r>
            <a:r>
              <a:rPr lang="es-ES" sz="1600" dirty="0">
                <a:latin typeface="Segoe UI" panose="020B0502040204020203" pitchFamily="34" charset="0"/>
                <a:ea typeface="Segoe UI" panose="020B0502040204020203" pitchFamily="34" charset="0"/>
                <a:cs typeface="Segoe UI" panose="020B0502040204020203" pitchFamily="34" charset="0"/>
              </a:rPr>
              <a:t>@jci.com </a:t>
            </a:r>
            <a:endParaRPr lang="es-ES" sz="1600" dirty="0" smtClean="0">
              <a:latin typeface="Segoe UI" panose="020B0502040204020203" pitchFamily="34" charset="0"/>
              <a:ea typeface="Segoe UI" panose="020B0502040204020203" pitchFamily="34" charset="0"/>
              <a:cs typeface="Segoe UI" panose="020B0502040204020203" pitchFamily="34" charset="0"/>
            </a:endParaRPr>
          </a:p>
          <a:p>
            <a:pPr marL="266700" lvl="1" indent="1588">
              <a:lnSpc>
                <a:spcPct val="110000"/>
              </a:lnSpc>
              <a:spcBef>
                <a:spcPts val="0"/>
              </a:spcBef>
              <a:buClr>
                <a:schemeClr val="accent2"/>
              </a:buClr>
              <a:buFont typeface="Wingdings" pitchFamily="2" charset="2"/>
              <a:buChar char="n"/>
            </a:pPr>
            <a:r>
              <a:rPr lang="es-ES" sz="1600" dirty="0">
                <a:latin typeface="Segoe UI" panose="020B0502040204020203" pitchFamily="34" charset="0"/>
                <a:ea typeface="Segoe UI" panose="020B0502040204020203" pitchFamily="34" charset="0"/>
                <a:cs typeface="Segoe UI" panose="020B0502040204020203" pitchFamily="34" charset="0"/>
              </a:rPr>
              <a:t> </a:t>
            </a:r>
            <a:r>
              <a:rPr lang="es-ES" sz="1600" dirty="0" err="1" smtClean="0">
                <a:latin typeface="Segoe UI" panose="020B0502040204020203" pitchFamily="34" charset="0"/>
                <a:ea typeface="Segoe UI" panose="020B0502040204020203" pitchFamily="34" charset="0"/>
                <a:cs typeface="Segoe UI" panose="020B0502040204020203" pitchFamily="34" charset="0"/>
              </a:rPr>
              <a:t>Phone</a:t>
            </a:r>
            <a:r>
              <a:rPr lang="es-ES" sz="1600" dirty="0" smtClean="0">
                <a:latin typeface="Segoe UI" panose="020B0502040204020203" pitchFamily="34" charset="0"/>
                <a:ea typeface="Segoe UI" panose="020B0502040204020203" pitchFamily="34" charset="0"/>
                <a:cs typeface="Segoe UI" panose="020B0502040204020203" pitchFamily="34" charset="0"/>
              </a:rPr>
              <a:t> </a:t>
            </a:r>
            <a:r>
              <a:rPr lang="es-ES" sz="1600" dirty="0" err="1">
                <a:latin typeface="Segoe UI" panose="020B0502040204020203" pitchFamily="34" charset="0"/>
                <a:ea typeface="Segoe UI" panose="020B0502040204020203" pitchFamily="34" charset="0"/>
                <a:cs typeface="Segoe UI" panose="020B0502040204020203" pitchFamily="34" charset="0"/>
              </a:rPr>
              <a:t>nr</a:t>
            </a:r>
            <a:r>
              <a:rPr lang="es-ES" sz="1600" dirty="0">
                <a:latin typeface="Segoe UI" panose="020B0502040204020203" pitchFamily="34" charset="0"/>
                <a:ea typeface="Segoe UI" panose="020B0502040204020203" pitchFamily="34" charset="0"/>
                <a:cs typeface="Segoe UI" panose="020B0502040204020203" pitchFamily="34" charset="0"/>
              </a:rPr>
              <a:t>: +34 93 748 9056 </a:t>
            </a:r>
            <a:endParaRPr lang="es-ES" sz="1600" dirty="0" smtClean="0">
              <a:latin typeface="Segoe UI" panose="020B0502040204020203" pitchFamily="34" charset="0"/>
              <a:ea typeface="Segoe UI" panose="020B0502040204020203" pitchFamily="34" charset="0"/>
              <a:cs typeface="Segoe UI" panose="020B0502040204020203" pitchFamily="34" charset="0"/>
            </a:endParaRPr>
          </a:p>
          <a:p>
            <a:pPr marL="266700" lvl="1">
              <a:lnSpc>
                <a:spcPct val="110000"/>
              </a:lnSpc>
              <a:spcBef>
                <a:spcPts val="0"/>
              </a:spcBef>
              <a:buClr>
                <a:schemeClr val="accent2"/>
              </a:buClr>
            </a:pPr>
            <a:endParaRPr lang="es-ES" sz="1600" dirty="0">
              <a:latin typeface="Segoe UI" panose="020B0502040204020203" pitchFamily="34" charset="0"/>
              <a:ea typeface="Segoe UI" panose="020B0502040204020203" pitchFamily="34" charset="0"/>
              <a:cs typeface="Segoe UI" panose="020B0502040204020203" pitchFamily="34" charset="0"/>
            </a:endParaRPr>
          </a:p>
          <a:p>
            <a:pPr marL="266700" lvl="1" indent="1588">
              <a:lnSpc>
                <a:spcPct val="110000"/>
              </a:lnSpc>
              <a:spcBef>
                <a:spcPts val="0"/>
              </a:spcBef>
              <a:buClr>
                <a:schemeClr val="accent2"/>
              </a:buClr>
              <a:buFont typeface="Wingdings" pitchFamily="2" charset="2"/>
              <a:buChar char="n"/>
            </a:pPr>
            <a:r>
              <a:rPr lang="es-ES" sz="1600" b="1" dirty="0" smtClean="0">
                <a:latin typeface="Segoe UI" panose="020B0502040204020203" pitchFamily="34" charset="0"/>
                <a:ea typeface="Segoe UI" panose="020B0502040204020203" pitchFamily="34" charset="0"/>
                <a:cs typeface="Segoe UI" panose="020B0502040204020203" pitchFamily="34" charset="0"/>
              </a:rPr>
              <a:t> </a:t>
            </a:r>
            <a:r>
              <a:rPr lang="en-US" sz="1600" dirty="0">
                <a:latin typeface="Segoe UI" panose="020B0502040204020203" pitchFamily="34" charset="0"/>
                <a:ea typeface="Segoe UI" panose="020B0502040204020203" pitchFamily="34" charset="0"/>
                <a:cs typeface="Segoe UI" panose="020B0502040204020203" pitchFamily="34" charset="0"/>
              </a:rPr>
              <a:t>All purchase orders must be issued to UK </a:t>
            </a:r>
            <a:r>
              <a:rPr lang="en-US" sz="1600" dirty="0" err="1">
                <a:latin typeface="Segoe UI" panose="020B0502040204020203" pitchFamily="34" charset="0"/>
                <a:ea typeface="Segoe UI" panose="020B0502040204020203" pitchFamily="34" charset="0"/>
                <a:cs typeface="Segoe UI" panose="020B0502040204020203" pitchFamily="34" charset="0"/>
              </a:rPr>
              <a:t>Basildon</a:t>
            </a:r>
            <a:r>
              <a:rPr lang="en-US" sz="1600" dirty="0">
                <a:latin typeface="Segoe UI" panose="020B0502040204020203" pitchFamily="34" charset="0"/>
                <a:ea typeface="Segoe UI" panose="020B0502040204020203" pitchFamily="34" charset="0"/>
                <a:cs typeface="Segoe UI" panose="020B0502040204020203" pitchFamily="34" charset="0"/>
              </a:rPr>
              <a:t> as supplier (ORG 495) and the desired pick up point must be clearly specified: </a:t>
            </a:r>
            <a:r>
              <a:rPr lang="en-US" sz="1600" dirty="0" err="1">
                <a:latin typeface="Segoe UI" panose="020B0502040204020203" pitchFamily="34" charset="0"/>
                <a:ea typeface="Segoe UI" panose="020B0502040204020203" pitchFamily="34" charset="0"/>
                <a:cs typeface="Segoe UI" panose="020B0502040204020203" pitchFamily="34" charset="0"/>
              </a:rPr>
              <a:t>Saarlouis</a:t>
            </a:r>
            <a:r>
              <a:rPr lang="en-US" sz="1600" dirty="0">
                <a:latin typeface="Segoe UI" panose="020B0502040204020203" pitchFamily="34" charset="0"/>
                <a:ea typeface="Segoe UI" panose="020B0502040204020203" pitchFamily="34" charset="0"/>
                <a:cs typeface="Segoe UI" panose="020B0502040204020203" pitchFamily="34" charset="0"/>
              </a:rPr>
              <a:t>, Barcelona or </a:t>
            </a:r>
            <a:r>
              <a:rPr lang="en-US" sz="1600" dirty="0" err="1">
                <a:latin typeface="Segoe UI" panose="020B0502040204020203" pitchFamily="34" charset="0"/>
                <a:ea typeface="Segoe UI" panose="020B0502040204020203" pitchFamily="34" charset="0"/>
                <a:cs typeface="Segoe UI" panose="020B0502040204020203" pitchFamily="34" charset="0"/>
              </a:rPr>
              <a:t>Manisa</a:t>
            </a:r>
            <a:r>
              <a:rPr lang="en-US" sz="1600" dirty="0">
                <a:latin typeface="Segoe UI" panose="020B0502040204020203" pitchFamily="34" charset="0"/>
                <a:ea typeface="Segoe UI" panose="020B0502040204020203" pitchFamily="34" charset="0"/>
                <a:cs typeface="Segoe UI" panose="020B0502040204020203" pitchFamily="34" charset="0"/>
              </a:rPr>
              <a:t>. </a:t>
            </a:r>
            <a:endParaRPr lang="en-US" sz="1600" dirty="0" smtClean="0">
              <a:latin typeface="Segoe UI" panose="020B0502040204020203" pitchFamily="34" charset="0"/>
              <a:ea typeface="Segoe UI" panose="020B0502040204020203" pitchFamily="34" charset="0"/>
              <a:cs typeface="Segoe UI" panose="020B0502040204020203" pitchFamily="34" charset="0"/>
            </a:endParaRPr>
          </a:p>
          <a:p>
            <a:pPr marL="266700" lvl="1">
              <a:lnSpc>
                <a:spcPct val="110000"/>
              </a:lnSpc>
              <a:spcBef>
                <a:spcPts val="0"/>
              </a:spcBef>
              <a:buClr>
                <a:schemeClr val="accent2"/>
              </a:buClr>
            </a:pPr>
            <a:endParaRPr lang="es-ES" sz="1600" b="1" dirty="0" smtClean="0">
              <a:latin typeface="Segoe UI" panose="020B0502040204020203" pitchFamily="34" charset="0"/>
              <a:ea typeface="Segoe UI" panose="020B0502040204020203" pitchFamily="34" charset="0"/>
              <a:cs typeface="Segoe UI" panose="020B0502040204020203" pitchFamily="34" charset="0"/>
            </a:endParaRPr>
          </a:p>
          <a:p>
            <a:pPr marL="266700" lvl="1">
              <a:lnSpc>
                <a:spcPct val="110000"/>
              </a:lnSpc>
              <a:spcBef>
                <a:spcPts val="0"/>
              </a:spcBef>
              <a:buClr>
                <a:schemeClr val="accent2"/>
              </a:buClr>
            </a:pPr>
            <a:r>
              <a:rPr lang="es-ES" sz="1600" b="1" dirty="0" smtClean="0">
                <a:latin typeface="Segoe UI" panose="020B0502040204020203" pitchFamily="34" charset="0"/>
                <a:ea typeface="Segoe UI" panose="020B0502040204020203" pitchFamily="34" charset="0"/>
                <a:cs typeface="Segoe UI" panose="020B0502040204020203" pitchFamily="34" charset="0"/>
              </a:rPr>
              <a:t>Transfer Price</a:t>
            </a:r>
          </a:p>
          <a:p>
            <a:pPr marL="266700" lvl="1">
              <a:lnSpc>
                <a:spcPct val="110000"/>
              </a:lnSpc>
              <a:spcBef>
                <a:spcPts val="0"/>
              </a:spcBef>
              <a:buClr>
                <a:schemeClr val="accent2"/>
              </a:buClr>
            </a:pPr>
            <a:r>
              <a:rPr lang="en-US" sz="1600" dirty="0" smtClean="0">
                <a:latin typeface="Segoe UI" panose="020B0502040204020203" pitchFamily="34" charset="0"/>
                <a:ea typeface="Segoe UI" panose="020B0502040204020203" pitchFamily="34" charset="0"/>
                <a:cs typeface="Segoe UI" panose="020B0502040204020203" pitchFamily="34" charset="0"/>
              </a:rPr>
              <a:t>Currently </a:t>
            </a:r>
            <a:r>
              <a:rPr lang="en-US" sz="1600" dirty="0">
                <a:latin typeface="Segoe UI" panose="020B0502040204020203" pitchFamily="34" charset="0"/>
                <a:ea typeface="Segoe UI" panose="020B0502040204020203" pitchFamily="34" charset="0"/>
                <a:cs typeface="Segoe UI" panose="020B0502040204020203" pitchFamily="34" charset="0"/>
              </a:rPr>
              <a:t>published BTP’s will remain unchanged, and does not depend on delivery conditions. </a:t>
            </a:r>
            <a:endParaRPr lang="en-US" sz="1600" dirty="0" smtClean="0">
              <a:latin typeface="Segoe UI" panose="020B0502040204020203" pitchFamily="34" charset="0"/>
              <a:ea typeface="Segoe UI" panose="020B0502040204020203" pitchFamily="34" charset="0"/>
              <a:cs typeface="Segoe UI" panose="020B0502040204020203" pitchFamily="34" charset="0"/>
            </a:endParaRPr>
          </a:p>
          <a:p>
            <a:pPr marL="266700" lvl="1">
              <a:lnSpc>
                <a:spcPct val="110000"/>
              </a:lnSpc>
              <a:spcBef>
                <a:spcPts val="0"/>
              </a:spcBef>
              <a:buClr>
                <a:schemeClr val="accent2"/>
              </a:buClr>
            </a:pPr>
            <a:endParaRPr lang="en-US" sz="1600" dirty="0" smtClean="0">
              <a:latin typeface="Segoe UI" panose="020B0502040204020203" pitchFamily="34" charset="0"/>
              <a:ea typeface="Segoe UI" panose="020B0502040204020203" pitchFamily="34" charset="0"/>
              <a:cs typeface="Segoe UI" panose="020B0502040204020203" pitchFamily="34" charset="0"/>
            </a:endParaRPr>
          </a:p>
          <a:p>
            <a:pPr marL="266700" lvl="1">
              <a:lnSpc>
                <a:spcPct val="110000"/>
              </a:lnSpc>
              <a:spcBef>
                <a:spcPts val="0"/>
              </a:spcBef>
              <a:buClr>
                <a:schemeClr val="accent2"/>
              </a:buClr>
            </a:pPr>
            <a:r>
              <a:rPr lang="es-ES" sz="1600" b="1" dirty="0" err="1">
                <a:latin typeface="Segoe UI" panose="020B0502040204020203" pitchFamily="34" charset="0"/>
                <a:ea typeface="Segoe UI" panose="020B0502040204020203" pitchFamily="34" charset="0"/>
                <a:cs typeface="Segoe UI" panose="020B0502040204020203" pitchFamily="34" charset="0"/>
              </a:rPr>
              <a:t>Warranty</a:t>
            </a:r>
            <a:r>
              <a:rPr lang="es-ES" sz="1600" b="1" dirty="0">
                <a:latin typeface="Segoe UI" panose="020B0502040204020203" pitchFamily="34" charset="0"/>
                <a:ea typeface="Segoe UI" panose="020B0502040204020203" pitchFamily="34" charset="0"/>
                <a:cs typeface="Segoe UI" panose="020B0502040204020203" pitchFamily="34" charset="0"/>
              </a:rPr>
              <a:t> </a:t>
            </a:r>
          </a:p>
          <a:p>
            <a:pPr marL="271463">
              <a:spcBef>
                <a:spcPts val="0"/>
              </a:spcBef>
            </a:pPr>
            <a:r>
              <a:rPr lang="en-US" sz="1600" dirty="0">
                <a:latin typeface="Segoe UI" panose="020B0502040204020203" pitchFamily="34" charset="0"/>
                <a:ea typeface="Segoe UI" panose="020B0502040204020203" pitchFamily="34" charset="0"/>
                <a:cs typeface="Segoe UI" panose="020B0502040204020203" pitchFamily="34" charset="0"/>
              </a:rPr>
              <a:t>No changes to our policy. Warranty claims will be handled by the European Warranty Department. Terms and conditions of the Global warranty policy (17-16.101.BEQ) will apply.</a:t>
            </a:r>
          </a:p>
          <a:p>
            <a:pPr marL="266700" lvl="1">
              <a:lnSpc>
                <a:spcPct val="110000"/>
              </a:lnSpc>
              <a:spcBef>
                <a:spcPct val="50000"/>
              </a:spcBef>
              <a:buClr>
                <a:schemeClr val="accent2"/>
              </a:buClr>
            </a:pPr>
            <a:endParaRPr lang="en-US" sz="1600" dirty="0">
              <a:latin typeface="Segoe UI" panose="020B0502040204020203" pitchFamily="34" charset="0"/>
              <a:ea typeface="Segoe UI" panose="020B0502040204020203" pitchFamily="34" charset="0"/>
              <a:cs typeface="Segoe UI" panose="020B0502040204020203" pitchFamily="34" charset="0"/>
            </a:endParaRPr>
          </a:p>
          <a:p>
            <a:pPr marL="266700" lvl="1" indent="1588">
              <a:lnSpc>
                <a:spcPct val="110000"/>
              </a:lnSpc>
              <a:spcBef>
                <a:spcPct val="50000"/>
              </a:spcBef>
              <a:buClr>
                <a:schemeClr val="accent2"/>
              </a:buClr>
              <a:buFont typeface="Wingdings" pitchFamily="2" charset="2"/>
              <a:buChar char="n"/>
            </a:pPr>
            <a:endParaRPr lang="en-US" sz="1600" dirty="0">
              <a:latin typeface="Segoe UI" panose="020B0502040204020203" pitchFamily="34" charset="0"/>
              <a:ea typeface="Segoe UI" panose="020B0502040204020203" pitchFamily="34" charset="0"/>
              <a:cs typeface="Segoe UI" panose="020B0502040204020203" pitchFamily="34" charset="0"/>
            </a:endParaRPr>
          </a:p>
        </p:txBody>
      </p:sp>
      <p:sp>
        <p:nvSpPr>
          <p:cNvPr id="12" name="Rectangle 2"/>
          <p:cNvSpPr>
            <a:spLocks noChangeArrowheads="1"/>
          </p:cNvSpPr>
          <p:nvPr/>
        </p:nvSpPr>
        <p:spPr bwMode="auto">
          <a:xfrm>
            <a:off x="623392" y="269822"/>
            <a:ext cx="6983413" cy="647700"/>
          </a:xfrm>
          <a:prstGeom prst="rect">
            <a:avLst/>
          </a:prstGeom>
          <a:noFill/>
          <a:ln w="9525">
            <a:noFill/>
            <a:miter lim="800000"/>
            <a:headEnd/>
            <a:tailEnd/>
          </a:ln>
        </p:spPr>
        <p:txBody>
          <a:bodyPr lIns="0" tIns="0" rIns="0" bIns="0"/>
          <a:lstStyle/>
          <a:p>
            <a:pPr>
              <a:lnSpc>
                <a:spcPct val="110000"/>
              </a:lnSpc>
            </a:pPr>
            <a:r>
              <a:rPr lang="en-US" b="1" dirty="0" smtClean="0">
                <a:latin typeface="Segoe UI" panose="020B0502040204020203" pitchFamily="34" charset="0"/>
                <a:ea typeface="Segoe UI" panose="020B0502040204020203" pitchFamily="34" charset="0"/>
                <a:cs typeface="Segoe UI" panose="020B0502040204020203" pitchFamily="34" charset="0"/>
              </a:rPr>
              <a:t>PRODUCT NEWS</a:t>
            </a:r>
          </a:p>
          <a:p>
            <a:r>
              <a:rPr lang="en-US" sz="14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Air </a:t>
            </a:r>
            <a:r>
              <a:rPr lang="en-US" sz="14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to Air System transfer to </a:t>
            </a:r>
            <a:r>
              <a:rPr lang="en-US" sz="1400" b="1" dirty="0" err="1">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Manisa</a:t>
            </a:r>
            <a:r>
              <a:rPr lang="en-US" sz="14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a:t>
            </a:r>
          </a:p>
        </p:txBody>
      </p:sp>
      <p:grpSp>
        <p:nvGrpSpPr>
          <p:cNvPr id="6" name="Grupo 5"/>
          <p:cNvGrpSpPr/>
          <p:nvPr/>
        </p:nvGrpSpPr>
        <p:grpSpPr>
          <a:xfrm>
            <a:off x="9935635" y="5219907"/>
            <a:ext cx="2119328" cy="738664"/>
            <a:chOff x="5375919" y="4896859"/>
            <a:chExt cx="2119328" cy="738664"/>
          </a:xfrm>
        </p:grpSpPr>
        <p:sp>
          <p:nvSpPr>
            <p:cNvPr id="7" name="Rounded Rectangle 33">
              <a:hlinkClick r:id="rId4"/>
            </p:cNvPr>
            <p:cNvSpPr/>
            <p:nvPr/>
          </p:nvSpPr>
          <p:spPr>
            <a:xfrm>
              <a:off x="5375919" y="4896859"/>
              <a:ext cx="2119328" cy="738664"/>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9" name="Picture 4" descr="http://bestpracticesolutions.com.au/files/images/007354-blue-jelly-icon-arrows-arrow-sparkl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1511" y="4896860"/>
              <a:ext cx="698479" cy="69847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32">
              <a:hlinkClick r:id="rId4"/>
            </p:cNvPr>
            <p:cNvSpPr/>
            <p:nvPr/>
          </p:nvSpPr>
          <p:spPr>
            <a:xfrm>
              <a:off x="5375920" y="4896859"/>
              <a:ext cx="1566235" cy="707886"/>
            </a:xfrm>
            <a:prstGeom prst="rect">
              <a:avLst/>
            </a:prstGeom>
          </p:spPr>
          <p:txBody>
            <a:bodyPr wrap="square">
              <a:spAutoFit/>
            </a:bodyPr>
            <a:lstStyle/>
            <a:p>
              <a:r>
                <a:rPr lang="es-ES" sz="1000" dirty="0" err="1"/>
                <a:t>All</a:t>
              </a:r>
              <a:r>
                <a:rPr lang="es-ES" sz="1000" dirty="0"/>
                <a:t> </a:t>
              </a:r>
              <a:r>
                <a:rPr lang="es-ES" sz="1000" dirty="0" smtClean="0"/>
                <a:t>ESI </a:t>
              </a:r>
              <a:r>
                <a:rPr lang="es-ES" sz="1000" dirty="0" err="1" smtClean="0"/>
                <a:t>documents</a:t>
              </a:r>
              <a:r>
                <a:rPr lang="es-ES" sz="1000" dirty="0" smtClean="0"/>
                <a:t> </a:t>
              </a:r>
              <a:r>
                <a:rPr lang="es-ES" sz="1000" dirty="0" err="1" smtClean="0"/>
                <a:t>available</a:t>
              </a:r>
              <a:r>
                <a:rPr lang="es-ES" sz="1000" dirty="0" smtClean="0"/>
                <a:t> </a:t>
              </a:r>
              <a:r>
                <a:rPr lang="es-ES" sz="1000" dirty="0" err="1"/>
                <a:t>through</a:t>
              </a:r>
              <a:r>
                <a:rPr lang="es-ES" sz="1000" dirty="0"/>
                <a:t> Virtual </a:t>
              </a:r>
              <a:r>
                <a:rPr lang="es-ES" sz="1000" dirty="0" err="1"/>
                <a:t>Branch</a:t>
              </a:r>
              <a:r>
                <a:rPr lang="es-ES" sz="1000" dirty="0"/>
                <a:t> </a:t>
              </a:r>
            </a:p>
            <a:p>
              <a:r>
                <a:rPr lang="es-ES" sz="1000" b="1" dirty="0" err="1"/>
                <a:t>Click</a:t>
              </a:r>
              <a:r>
                <a:rPr lang="es-ES" sz="1000" b="1" dirty="0"/>
                <a:t> </a:t>
              </a:r>
              <a:r>
                <a:rPr lang="es-ES" sz="1000" b="1" dirty="0" err="1"/>
                <a:t>here</a:t>
              </a:r>
              <a:r>
                <a:rPr lang="es-ES" sz="1000" b="1" dirty="0"/>
                <a:t> to </a:t>
              </a:r>
              <a:r>
                <a:rPr lang="es-ES" sz="1000" b="1" dirty="0" err="1"/>
                <a:t>access</a:t>
              </a:r>
              <a:endParaRPr lang="en-US" sz="1000" b="1" dirty="0"/>
            </a:p>
          </p:txBody>
        </p:sp>
      </p:grpSp>
    </p:spTree>
    <p:extLst>
      <p:ext uri="{BB962C8B-B14F-4D97-AF65-F5344CB8AC3E}">
        <p14:creationId xmlns:p14="http://schemas.microsoft.com/office/powerpoint/2010/main" val="2482859202"/>
      </p:ext>
    </p:extLst>
  </p:cSld>
  <p:clrMapOvr>
    <a:masterClrMapping/>
  </p:clrMapOvr>
  <p:transition>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7680176" y="1412776"/>
            <a:ext cx="1573553" cy="2285653"/>
          </a:xfrm>
          <a:prstGeom prst="rect">
            <a:avLst/>
          </a:prstGeom>
          <a:noFill/>
          <a:ln w="9525">
            <a:noFill/>
            <a:miter lim="800000"/>
            <a:headEnd/>
            <a:tailEnd/>
          </a:ln>
        </p:spPr>
      </p:pic>
      <p:sp>
        <p:nvSpPr>
          <p:cNvPr id="5" name="Rectangle 2"/>
          <p:cNvSpPr>
            <a:spLocks noChangeArrowheads="1"/>
          </p:cNvSpPr>
          <p:nvPr/>
        </p:nvSpPr>
        <p:spPr bwMode="auto">
          <a:xfrm>
            <a:off x="684749" y="393549"/>
            <a:ext cx="6983413" cy="647700"/>
          </a:xfrm>
          <a:prstGeom prst="rect">
            <a:avLst/>
          </a:prstGeom>
          <a:noFill/>
          <a:ln w="9525">
            <a:noFill/>
            <a:miter lim="800000"/>
            <a:headEnd/>
            <a:tailEnd/>
          </a:ln>
        </p:spPr>
        <p:txBody>
          <a:bodyPr lIns="0" tIns="0" rIns="0" bIns="0"/>
          <a:lstStyle/>
          <a:p>
            <a:pPr>
              <a:lnSpc>
                <a:spcPct val="110000"/>
              </a:lnSpc>
            </a:pPr>
            <a:r>
              <a:rPr lang="en-US" b="1" dirty="0" smtClean="0"/>
              <a:t>PRODUCT NEWS</a:t>
            </a:r>
          </a:p>
          <a:p>
            <a:pPr>
              <a:lnSpc>
                <a:spcPct val="110000"/>
              </a:lnSpc>
            </a:pPr>
            <a:r>
              <a:rPr lang="en-US" sz="1400" b="1" dirty="0" smtClean="0">
                <a:solidFill>
                  <a:schemeClr val="bg1">
                    <a:lumMod val="50000"/>
                  </a:schemeClr>
                </a:solidFill>
                <a:cs typeface="Arial" pitchFamily="34" charset="0"/>
              </a:rPr>
              <a:t>Airside - general</a:t>
            </a:r>
            <a:endParaRPr lang="en-US" b="1" dirty="0"/>
          </a:p>
        </p:txBody>
      </p:sp>
      <p:pic>
        <p:nvPicPr>
          <p:cNvPr id="7" name="Picture 2"/>
          <p:cNvPicPr>
            <a:picLocks noChangeAspect="1" noChangeArrowheads="1"/>
          </p:cNvPicPr>
          <p:nvPr/>
        </p:nvPicPr>
        <p:blipFill>
          <a:blip r:embed="rId4" cstate="print"/>
          <a:srcRect/>
          <a:stretch>
            <a:fillRect/>
          </a:stretch>
        </p:blipFill>
        <p:spPr bwMode="auto">
          <a:xfrm>
            <a:off x="5746315" y="3244683"/>
            <a:ext cx="971513" cy="1188181"/>
          </a:xfrm>
          <a:prstGeom prst="rect">
            <a:avLst/>
          </a:prstGeom>
          <a:noFill/>
          <a:ln w="9525">
            <a:noFill/>
            <a:miter lim="800000"/>
            <a:headEnd/>
            <a:tailEnd/>
          </a:ln>
        </p:spPr>
      </p:pic>
      <p:pic>
        <p:nvPicPr>
          <p:cNvPr id="8" name="Picture 3"/>
          <p:cNvPicPr>
            <a:picLocks noChangeAspect="1" noChangeArrowheads="1"/>
          </p:cNvPicPr>
          <p:nvPr/>
        </p:nvPicPr>
        <p:blipFill>
          <a:blip r:embed="rId5" cstate="print"/>
          <a:srcRect/>
          <a:stretch>
            <a:fillRect/>
          </a:stretch>
        </p:blipFill>
        <p:spPr bwMode="auto">
          <a:xfrm>
            <a:off x="4223792" y="1124744"/>
            <a:ext cx="2442755" cy="1057846"/>
          </a:xfrm>
          <a:prstGeom prst="rect">
            <a:avLst/>
          </a:prstGeom>
          <a:noFill/>
          <a:ln w="9525">
            <a:noFill/>
            <a:miter lim="800000"/>
            <a:headEnd/>
            <a:tailEnd/>
          </a:ln>
        </p:spPr>
      </p:pic>
      <p:pic>
        <p:nvPicPr>
          <p:cNvPr id="9" name="Picture 4"/>
          <p:cNvPicPr>
            <a:picLocks noChangeAspect="1" noChangeArrowheads="1"/>
          </p:cNvPicPr>
          <p:nvPr/>
        </p:nvPicPr>
        <p:blipFill>
          <a:blip r:embed="rId6" cstate="print"/>
          <a:srcRect/>
          <a:stretch>
            <a:fillRect/>
          </a:stretch>
        </p:blipFill>
        <p:spPr bwMode="auto">
          <a:xfrm>
            <a:off x="6312024" y="4725144"/>
            <a:ext cx="915126" cy="1147464"/>
          </a:xfrm>
          <a:prstGeom prst="rect">
            <a:avLst/>
          </a:prstGeom>
          <a:noFill/>
          <a:ln w="9525">
            <a:noFill/>
            <a:miter lim="800000"/>
            <a:headEnd/>
            <a:tailEnd/>
          </a:ln>
        </p:spPr>
      </p:pic>
      <p:grpSp>
        <p:nvGrpSpPr>
          <p:cNvPr id="3" name="Grupo 2"/>
          <p:cNvGrpSpPr/>
          <p:nvPr/>
        </p:nvGrpSpPr>
        <p:grpSpPr>
          <a:xfrm>
            <a:off x="478142" y="1450943"/>
            <a:ext cx="6265930" cy="1474001"/>
            <a:chOff x="214282" y="1450943"/>
            <a:chExt cx="6265930" cy="1474001"/>
          </a:xfrm>
        </p:grpSpPr>
        <p:sp>
          <p:nvSpPr>
            <p:cNvPr id="10" name="Rectangle 2"/>
            <p:cNvSpPr>
              <a:spLocks noChangeArrowheads="1"/>
            </p:cNvSpPr>
            <p:nvPr/>
          </p:nvSpPr>
          <p:spPr bwMode="auto">
            <a:xfrm>
              <a:off x="214282" y="1506691"/>
              <a:ext cx="6265930" cy="1418253"/>
            </a:xfrm>
            <a:prstGeom prst="rect">
              <a:avLst/>
            </a:prstGeom>
            <a:noFill/>
            <a:ln w="9525">
              <a:noFill/>
              <a:miter lim="800000"/>
              <a:headEnd/>
              <a:tailEnd/>
            </a:ln>
          </p:spPr>
          <p:txBody>
            <a:bodyPr lIns="0" tIns="0" rIns="0" bIns="0"/>
            <a:lstStyle/>
            <a:p>
              <a:pPr lvl="1">
                <a:lnSpc>
                  <a:spcPct val="110000"/>
                </a:lnSpc>
                <a:spcBef>
                  <a:spcPct val="50000"/>
                </a:spcBef>
                <a:buClr>
                  <a:schemeClr val="accent2"/>
                </a:buClr>
              </a:pPr>
              <a:endParaRPr lang="en-US" sz="1400" dirty="0" smtClean="0"/>
            </a:p>
            <a:p>
              <a:pPr marL="266700" lvl="1" indent="1588">
                <a:lnSpc>
                  <a:spcPct val="110000"/>
                </a:lnSpc>
                <a:spcBef>
                  <a:spcPct val="50000"/>
                </a:spcBef>
                <a:buClr>
                  <a:schemeClr val="accent2"/>
                </a:buClr>
                <a:buFont typeface="Wingdings" pitchFamily="2" charset="2"/>
                <a:buChar char="n"/>
              </a:pPr>
              <a:r>
                <a:rPr lang="en-GB" sz="1400" kern="0" dirty="0" smtClean="0">
                  <a:latin typeface="Segoe UI" panose="020B0502040204020203" pitchFamily="34" charset="0"/>
                  <a:ea typeface="Segoe UI" panose="020B0502040204020203" pitchFamily="34" charset="0"/>
                  <a:cs typeface="Segoe UI" panose="020B0502040204020203" pitchFamily="34" charset="0"/>
                </a:rPr>
                <a:t> Lead </a:t>
              </a:r>
              <a:r>
                <a:rPr lang="en-GB" sz="1400" kern="0" dirty="0">
                  <a:latin typeface="Segoe UI" panose="020B0502040204020203" pitchFamily="34" charset="0"/>
                  <a:ea typeface="Segoe UI" panose="020B0502040204020203" pitchFamily="34" charset="0"/>
                  <a:cs typeface="Segoe UI" panose="020B0502040204020203" pitchFamily="34" charset="0"/>
                </a:rPr>
                <a:t>times still typically 7 </a:t>
              </a:r>
              <a:r>
                <a:rPr lang="en-GB" sz="1400" kern="0" dirty="0" smtClean="0">
                  <a:latin typeface="Segoe UI" panose="020B0502040204020203" pitchFamily="34" charset="0"/>
                  <a:ea typeface="Segoe UI" panose="020B0502040204020203" pitchFamily="34" charset="0"/>
                  <a:cs typeface="Segoe UI" panose="020B0502040204020203" pitchFamily="34" charset="0"/>
                </a:rPr>
                <a:t>weeks</a:t>
              </a:r>
            </a:p>
            <a:p>
              <a:pPr marL="266700" lvl="1" indent="1588">
                <a:lnSpc>
                  <a:spcPct val="110000"/>
                </a:lnSpc>
                <a:spcBef>
                  <a:spcPct val="50000"/>
                </a:spcBef>
                <a:buClr>
                  <a:schemeClr val="accent2"/>
                </a:buClr>
                <a:buFont typeface="Wingdings" pitchFamily="2" charset="2"/>
                <a:buChar char="n"/>
              </a:pPr>
              <a:r>
                <a:rPr lang="en-GB" sz="1400" kern="0" dirty="0" smtClean="0">
                  <a:latin typeface="Segoe UI" panose="020B0502040204020203" pitchFamily="34" charset="0"/>
                  <a:ea typeface="Segoe UI" panose="020B0502040204020203" pitchFamily="34" charset="0"/>
                  <a:cs typeface="Segoe UI" panose="020B0502040204020203" pitchFamily="34" charset="0"/>
                </a:rPr>
                <a:t> </a:t>
              </a:r>
              <a:r>
                <a:rPr lang="en-GB" sz="1400" kern="0" dirty="0" err="1" smtClean="0">
                  <a:latin typeface="Segoe UI" panose="020B0502040204020203" pitchFamily="34" charset="0"/>
                  <a:ea typeface="Segoe UI" panose="020B0502040204020203" pitchFamily="34" charset="0"/>
                  <a:cs typeface="Segoe UI" panose="020B0502040204020203" pitchFamily="34" charset="0"/>
                </a:rPr>
                <a:t>Eurovent</a:t>
              </a:r>
              <a:r>
                <a:rPr lang="en-GB" sz="1400" kern="0" dirty="0" smtClean="0">
                  <a:latin typeface="Segoe UI" panose="020B0502040204020203" pitchFamily="34" charset="0"/>
                  <a:ea typeface="Segoe UI" panose="020B0502040204020203" pitchFamily="34" charset="0"/>
                  <a:cs typeface="Segoe UI" panose="020B0502040204020203" pitchFamily="34" charset="0"/>
                </a:rPr>
                <a:t> Certification extended for YMA – certificates on Intranet</a:t>
              </a:r>
              <a:endParaRPr lang="en-GB" sz="1400" kern="0" dirty="0">
                <a:latin typeface="Segoe UI" panose="020B0502040204020203" pitchFamily="34" charset="0"/>
                <a:ea typeface="Segoe UI" panose="020B0502040204020203" pitchFamily="34" charset="0"/>
                <a:cs typeface="Segoe UI" panose="020B0502040204020203" pitchFamily="34" charset="0"/>
              </a:endParaRPr>
            </a:p>
          </p:txBody>
        </p:sp>
        <p:sp>
          <p:nvSpPr>
            <p:cNvPr id="12" name="Rectangle 24"/>
            <p:cNvSpPr/>
            <p:nvPr/>
          </p:nvSpPr>
          <p:spPr>
            <a:xfrm>
              <a:off x="395536" y="1450943"/>
              <a:ext cx="2303836" cy="307777"/>
            </a:xfrm>
            <a:prstGeom prst="rect">
              <a:avLst/>
            </a:prstGeom>
          </p:spPr>
          <p:txBody>
            <a:bodyPr wrap="none">
              <a:spAutoFit/>
            </a:bodyPr>
            <a:lstStyle/>
            <a:p>
              <a:r>
                <a:rPr lang="en-US" sz="1400" b="1" dirty="0" smtClean="0">
                  <a:latin typeface="Arial" pitchFamily="34" charset="0"/>
                  <a:cs typeface="Arial" pitchFamily="34" charset="0"/>
                </a:rPr>
                <a:t>Air Handling Units (AHU)</a:t>
              </a:r>
              <a:endParaRPr lang="en-US" sz="1400" dirty="0"/>
            </a:p>
          </p:txBody>
        </p:sp>
      </p:grpSp>
      <p:sp>
        <p:nvSpPr>
          <p:cNvPr id="13" name="Rectangle 25"/>
          <p:cNvSpPr/>
          <p:nvPr/>
        </p:nvSpPr>
        <p:spPr>
          <a:xfrm>
            <a:off x="684749" y="3031877"/>
            <a:ext cx="1923925" cy="307777"/>
          </a:xfrm>
          <a:prstGeom prst="rect">
            <a:avLst/>
          </a:prstGeom>
        </p:spPr>
        <p:txBody>
          <a:bodyPr wrap="square">
            <a:spAutoFit/>
          </a:bodyPr>
          <a:lstStyle/>
          <a:p>
            <a:r>
              <a:rPr lang="en-US" sz="1400" b="1" dirty="0" smtClean="0">
                <a:latin typeface="Arial" pitchFamily="34" charset="0"/>
                <a:cs typeface="Arial" pitchFamily="34" charset="0"/>
              </a:rPr>
              <a:t>Fan Coil Units (FCU)</a:t>
            </a:r>
            <a:endParaRPr lang="en-US" sz="1400" dirty="0"/>
          </a:p>
        </p:txBody>
      </p:sp>
      <p:grpSp>
        <p:nvGrpSpPr>
          <p:cNvPr id="4" name="Grupo 3"/>
          <p:cNvGrpSpPr/>
          <p:nvPr/>
        </p:nvGrpSpPr>
        <p:grpSpPr>
          <a:xfrm>
            <a:off x="263352" y="4797152"/>
            <a:ext cx="7247868" cy="1058649"/>
            <a:chOff x="216284" y="4386574"/>
            <a:chExt cx="7247868" cy="1058649"/>
          </a:xfrm>
        </p:grpSpPr>
        <p:sp>
          <p:nvSpPr>
            <p:cNvPr id="14" name="Rectangle 2"/>
            <p:cNvSpPr>
              <a:spLocks noChangeArrowheads="1"/>
            </p:cNvSpPr>
            <p:nvPr/>
          </p:nvSpPr>
          <p:spPr bwMode="auto">
            <a:xfrm>
              <a:off x="216284" y="4816896"/>
              <a:ext cx="7247868" cy="628327"/>
            </a:xfrm>
            <a:prstGeom prst="rect">
              <a:avLst/>
            </a:prstGeom>
            <a:noFill/>
            <a:ln w="9525">
              <a:noFill/>
              <a:miter lim="800000"/>
              <a:headEnd/>
              <a:tailEnd/>
            </a:ln>
          </p:spPr>
          <p:txBody>
            <a:bodyPr lIns="0" tIns="0" rIns="0" bIns="0"/>
            <a:lstStyle/>
            <a:p>
              <a:pPr lvl="1">
                <a:lnSpc>
                  <a:spcPct val="110000"/>
                </a:lnSpc>
                <a:spcBef>
                  <a:spcPct val="50000"/>
                </a:spcBef>
                <a:buClr>
                  <a:schemeClr val="accent2"/>
                </a:buClr>
                <a:buFont typeface="Wingdings" pitchFamily="2" charset="2"/>
                <a:buChar char="n"/>
              </a:pPr>
              <a:r>
                <a:rPr lang="en-US" sz="1400" dirty="0" smtClean="0"/>
                <a:t> </a:t>
              </a:r>
              <a:r>
                <a:rPr lang="en-GB" sz="1400" kern="0" dirty="0" smtClean="0">
                  <a:latin typeface="Segoe UI" panose="020B0502040204020203" pitchFamily="34" charset="0"/>
                  <a:ea typeface="Segoe UI" panose="020B0502040204020203" pitchFamily="34" charset="0"/>
                  <a:cs typeface="Segoe UI" panose="020B0502040204020203" pitchFamily="34" charset="0"/>
                </a:rPr>
                <a:t>No major updates. Lead times still typically 7 weeks</a:t>
              </a:r>
              <a:endParaRPr lang="en-US" sz="1400" dirty="0" smtClean="0"/>
            </a:p>
            <a:p>
              <a:pPr lvl="1">
                <a:lnSpc>
                  <a:spcPct val="110000"/>
                </a:lnSpc>
                <a:spcBef>
                  <a:spcPct val="50000"/>
                </a:spcBef>
                <a:buClr>
                  <a:schemeClr val="accent2"/>
                </a:buClr>
              </a:pPr>
              <a:endParaRPr lang="en-US" sz="1400" dirty="0" smtClean="0"/>
            </a:p>
          </p:txBody>
        </p:sp>
        <p:sp>
          <p:nvSpPr>
            <p:cNvPr id="15" name="Rectangle 27"/>
            <p:cNvSpPr/>
            <p:nvPr/>
          </p:nvSpPr>
          <p:spPr>
            <a:xfrm>
              <a:off x="639993" y="4386574"/>
              <a:ext cx="2412840" cy="307777"/>
            </a:xfrm>
            <a:prstGeom prst="rect">
              <a:avLst/>
            </a:prstGeom>
          </p:spPr>
          <p:txBody>
            <a:bodyPr wrap="none">
              <a:spAutoFit/>
            </a:bodyPr>
            <a:lstStyle/>
            <a:p>
              <a:r>
                <a:rPr lang="en-US" sz="1400" b="1" dirty="0" smtClean="0">
                  <a:latin typeface="Arial" pitchFamily="34" charset="0"/>
                  <a:cs typeface="Arial" pitchFamily="34" charset="0"/>
                </a:rPr>
                <a:t>Close Control Units (CCU)</a:t>
              </a:r>
              <a:endParaRPr lang="en-US" sz="1400" dirty="0"/>
            </a:p>
          </p:txBody>
        </p:sp>
      </p:grpSp>
      <p:sp>
        <p:nvSpPr>
          <p:cNvPr id="16" name="Rectangle 2"/>
          <p:cNvSpPr>
            <a:spLocks noChangeArrowheads="1"/>
          </p:cNvSpPr>
          <p:nvPr/>
        </p:nvSpPr>
        <p:spPr bwMode="auto">
          <a:xfrm>
            <a:off x="479376" y="3068960"/>
            <a:ext cx="8280920" cy="1633838"/>
          </a:xfrm>
          <a:prstGeom prst="rect">
            <a:avLst/>
          </a:prstGeom>
          <a:noFill/>
          <a:ln w="9525">
            <a:noFill/>
            <a:miter lim="800000"/>
            <a:headEnd/>
            <a:tailEnd/>
          </a:ln>
        </p:spPr>
        <p:txBody>
          <a:bodyPr lIns="0" tIns="0" rIns="0" bIns="0"/>
          <a:lstStyle/>
          <a:p>
            <a:pPr marL="266700" lvl="1" indent="1588">
              <a:lnSpc>
                <a:spcPct val="110000"/>
              </a:lnSpc>
              <a:spcBef>
                <a:spcPct val="50000"/>
              </a:spcBef>
              <a:buClr>
                <a:schemeClr val="accent2"/>
              </a:buClr>
            </a:pPr>
            <a:endParaRPr lang="en-GB" sz="1400" kern="0" dirty="0" smtClean="0">
              <a:latin typeface="Segoe UI" panose="020B0502040204020203" pitchFamily="34" charset="0"/>
              <a:ea typeface="Segoe UI" panose="020B0502040204020203" pitchFamily="34" charset="0"/>
              <a:cs typeface="Segoe UI" panose="020B0502040204020203" pitchFamily="34" charset="0"/>
            </a:endParaRPr>
          </a:p>
          <a:p>
            <a:pPr marL="266700" lvl="1" indent="1588">
              <a:lnSpc>
                <a:spcPct val="110000"/>
              </a:lnSpc>
              <a:spcBef>
                <a:spcPct val="50000"/>
              </a:spcBef>
              <a:buClr>
                <a:schemeClr val="accent2"/>
              </a:buClr>
              <a:buFont typeface="Wingdings" pitchFamily="2" charset="2"/>
              <a:buChar char="n"/>
            </a:pPr>
            <a:r>
              <a:rPr lang="en-GB" sz="1400" kern="0" dirty="0">
                <a:latin typeface="Segoe UI" panose="020B0502040204020203" pitchFamily="34" charset="0"/>
                <a:ea typeface="Segoe UI" panose="020B0502040204020203" pitchFamily="34" charset="0"/>
                <a:cs typeface="Segoe UI" panose="020B0502040204020203" pitchFamily="34" charset="0"/>
              </a:rPr>
              <a:t> </a:t>
            </a:r>
            <a:r>
              <a:rPr lang="en-GB" sz="1400" kern="0" dirty="0" smtClean="0">
                <a:latin typeface="Segoe UI" panose="020B0502040204020203" pitchFamily="34" charset="0"/>
                <a:ea typeface="Segoe UI" panose="020B0502040204020203" pitchFamily="34" charset="0"/>
                <a:cs typeface="Segoe UI" panose="020B0502040204020203" pitchFamily="34" charset="0"/>
              </a:rPr>
              <a:t>No major updates.  Lead times 2 – 3 weeks </a:t>
            </a:r>
          </a:p>
          <a:p>
            <a:pPr marL="266700" lvl="1" indent="1588">
              <a:lnSpc>
                <a:spcPct val="110000"/>
              </a:lnSpc>
              <a:spcBef>
                <a:spcPct val="50000"/>
              </a:spcBef>
              <a:buClr>
                <a:schemeClr val="accent2"/>
              </a:buClr>
              <a:buFont typeface="Wingdings" pitchFamily="2" charset="2"/>
              <a:buChar char="n"/>
            </a:pPr>
            <a:r>
              <a:rPr lang="en-GB" sz="1400" kern="0" dirty="0" smtClean="0">
                <a:latin typeface="Segoe UI" panose="020B0502040204020203" pitchFamily="34" charset="0"/>
                <a:ea typeface="Segoe UI" panose="020B0502040204020203" pitchFamily="34" charset="0"/>
                <a:cs typeface="Segoe UI" panose="020B0502040204020203" pitchFamily="34" charset="0"/>
              </a:rPr>
              <a:t> No price increases for FY15 (</a:t>
            </a:r>
            <a:r>
              <a:rPr lang="en-US" sz="1400" dirty="0" smtClean="0"/>
              <a:t>applies </a:t>
            </a:r>
            <a:r>
              <a:rPr lang="en-US" sz="1400" dirty="0"/>
              <a:t>to Laser, YEFB ranges</a:t>
            </a:r>
            <a:r>
              <a:rPr lang="en-US" sz="1400" dirty="0" smtClean="0"/>
              <a:t>)</a:t>
            </a:r>
            <a:endParaRPr lang="en-GB" sz="1400" kern="0" dirty="0" smtClean="0">
              <a:latin typeface="Segoe UI" panose="020B0502040204020203" pitchFamily="34" charset="0"/>
              <a:ea typeface="Segoe UI" panose="020B0502040204020203" pitchFamily="34" charset="0"/>
              <a:cs typeface="Segoe UI" panose="020B0502040204020203" pitchFamily="34" charset="0"/>
            </a:endParaRPr>
          </a:p>
        </p:txBody>
      </p:sp>
      <p:sp>
        <p:nvSpPr>
          <p:cNvPr id="2" name="Marcador de número de diapositiva 1"/>
          <p:cNvSpPr>
            <a:spLocks noGrp="1"/>
          </p:cNvSpPr>
          <p:nvPr>
            <p:ph type="sldNum" sz="quarter" idx="11"/>
          </p:nvPr>
        </p:nvSpPr>
        <p:spPr/>
        <p:txBody>
          <a:bodyPr/>
          <a:lstStyle/>
          <a:p>
            <a:pPr>
              <a:defRPr/>
            </a:pPr>
            <a:fld id="{D18322CA-4739-4013-AA31-802086E0859C}" type="slidenum">
              <a:rPr lang="en-US" smtClean="0"/>
              <a:pPr>
                <a:defRPr/>
              </a:pPr>
              <a:t>14</a:t>
            </a:fld>
            <a:endParaRPr lang="en-US"/>
          </a:p>
        </p:txBody>
      </p:sp>
    </p:spTree>
    <p:extLst>
      <p:ext uri="{BB962C8B-B14F-4D97-AF65-F5344CB8AC3E}">
        <p14:creationId xmlns:p14="http://schemas.microsoft.com/office/powerpoint/2010/main" val="1002302868"/>
      </p:ext>
    </p:extLst>
  </p:cSld>
  <p:clrMapOvr>
    <a:masterClrMapping/>
  </p:clrMapOvr>
  <p:transition>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839416" y="503647"/>
            <a:ext cx="6983413" cy="647700"/>
          </a:xfrm>
          <a:prstGeom prst="rect">
            <a:avLst/>
          </a:prstGeom>
          <a:noFill/>
          <a:ln w="9525">
            <a:noFill/>
            <a:miter lim="800000"/>
            <a:headEnd/>
            <a:tailEnd/>
          </a:ln>
        </p:spPr>
        <p:txBody>
          <a:bodyPr lIns="0" tIns="0" rIns="0" bIns="0"/>
          <a:lstStyle/>
          <a:p>
            <a:pPr>
              <a:lnSpc>
                <a:spcPct val="110000"/>
              </a:lnSpc>
            </a:pPr>
            <a:r>
              <a:rPr lang="en-US" b="1" dirty="0" smtClean="0">
                <a:latin typeface="Segoe UI" panose="020B0502040204020203" pitchFamily="34" charset="0"/>
                <a:ea typeface="Segoe UI" panose="020B0502040204020203" pitchFamily="34" charset="0"/>
                <a:cs typeface="Segoe UI" panose="020B0502040204020203" pitchFamily="34" charset="0"/>
              </a:rPr>
              <a:t>AGENDA</a:t>
            </a:r>
          </a:p>
        </p:txBody>
      </p:sp>
      <p:sp>
        <p:nvSpPr>
          <p:cNvPr id="10" name="4 Rectángulo redondeado"/>
          <p:cNvSpPr/>
          <p:nvPr/>
        </p:nvSpPr>
        <p:spPr>
          <a:xfrm>
            <a:off x="667925" y="3325308"/>
            <a:ext cx="6084614" cy="679756"/>
          </a:xfrm>
          <a:prstGeom prst="roundRect">
            <a:avLst>
              <a:gd name="adj" fmla="val 7474"/>
            </a:avLst>
          </a:prstGeom>
          <a:noFill/>
          <a:ln>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Marcador de número de diapositiva 1"/>
          <p:cNvSpPr>
            <a:spLocks noGrp="1"/>
          </p:cNvSpPr>
          <p:nvPr>
            <p:ph type="sldNum" sz="quarter" idx="11"/>
          </p:nvPr>
        </p:nvSpPr>
        <p:spPr/>
        <p:txBody>
          <a:bodyPr/>
          <a:lstStyle/>
          <a:p>
            <a:fld id="{822C8A48-5EBF-487D-AF2D-DE629A0B0A05}" type="slidenum">
              <a:rPr lang="de-DE" smtClean="0">
                <a:solidFill>
                  <a:srgbClr val="000000"/>
                </a:solidFill>
              </a:rPr>
              <a:pPr/>
              <a:t>15</a:t>
            </a:fld>
            <a:endParaRPr lang="de-DE" dirty="0">
              <a:solidFill>
                <a:srgbClr val="000000"/>
              </a:solidFill>
            </a:endParaRPr>
          </a:p>
        </p:txBody>
      </p:sp>
      <p:sp>
        <p:nvSpPr>
          <p:cNvPr id="9" name="3 Rectángulo"/>
          <p:cNvSpPr/>
          <p:nvPr/>
        </p:nvSpPr>
        <p:spPr>
          <a:xfrm>
            <a:off x="767408" y="932784"/>
            <a:ext cx="7164734" cy="51125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b="1" dirty="0">
              <a:solidFill>
                <a:schemeClr val="tx1"/>
              </a:solidFill>
              <a:cs typeface="Arial" pitchFamily="34" charset="0"/>
            </a:endParaRPr>
          </a:p>
          <a:p>
            <a:pPr>
              <a:spcAft>
                <a:spcPts val="1200"/>
              </a:spcAft>
            </a:pPr>
            <a:r>
              <a:rPr lang="en-US" sz="11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WRAP UP- PREVIOUS CALL</a:t>
            </a:r>
          </a:p>
          <a:p>
            <a:pPr>
              <a:spcAft>
                <a:spcPts val="600"/>
              </a:spcAft>
            </a:pPr>
            <a:r>
              <a:rPr lang="en-US" sz="11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PRODUCT NEWS</a:t>
            </a:r>
            <a:endParaRPr lang="en-US" sz="11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a:p>
            <a:pPr>
              <a:lnSpc>
                <a:spcPct val="110000"/>
              </a:lnSpc>
            </a:pPr>
            <a:endParaRPr lang="en-US" sz="10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a:p>
            <a:pPr lvl="0"/>
            <a:r>
              <a:rPr lang="en-US" sz="10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CHILLERS: 	</a:t>
            </a:r>
            <a:r>
              <a:rPr lang="en-US" sz="1000"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a:t>
            </a:r>
            <a:r>
              <a:rPr lang="en-US" sz="10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Thermal </a:t>
            </a:r>
            <a:r>
              <a:rPr lang="en-US" sz="10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Expansion Valve obsolescence </a:t>
            </a:r>
            <a:r>
              <a:rPr lang="en-US" sz="10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affecting YLAA</a:t>
            </a:r>
            <a:r>
              <a:rPr lang="en-US" sz="10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YCWL and </a:t>
            </a:r>
            <a:r>
              <a:rPr lang="en-US" sz="10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YCRL</a:t>
            </a:r>
            <a:endParaRPr lang="es-ES" sz="10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a:p>
            <a:pPr>
              <a:lnSpc>
                <a:spcPct val="110000"/>
              </a:lnSpc>
            </a:pPr>
            <a:r>
              <a:rPr lang="en-US" sz="1000"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a:t>
            </a:r>
            <a:r>
              <a:rPr lang="en-US" sz="10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E-Link – New Contact for enquiries and support</a:t>
            </a:r>
            <a:endParaRPr lang="en-US" sz="1000"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a:p>
            <a:pPr>
              <a:lnSpc>
                <a:spcPct val="110000"/>
              </a:lnSpc>
              <a:spcAft>
                <a:spcPts val="0"/>
              </a:spcAft>
            </a:pPr>
            <a:r>
              <a:rPr lang="en-US" sz="10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a:t>
            </a:r>
            <a:r>
              <a:rPr lang="en-US" sz="1000"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a:t>
            </a:r>
            <a:r>
              <a:rPr lang="es-ES" sz="10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MLP1013e - New LTC </a:t>
            </a:r>
            <a:r>
              <a:rPr lang="es-ES" sz="1000" b="1" dirty="0" err="1"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multipliers</a:t>
            </a:r>
            <a:endParaRPr lang="en-US" sz="1000"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a:p>
            <a:pPr>
              <a:lnSpc>
                <a:spcPct val="110000"/>
              </a:lnSpc>
              <a:spcAft>
                <a:spcPts val="600"/>
              </a:spcAft>
            </a:pPr>
            <a:endParaRPr lang="en-US" sz="10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a:p>
            <a:pPr>
              <a:lnSpc>
                <a:spcPct val="110000"/>
              </a:lnSpc>
              <a:spcAft>
                <a:spcPts val="600"/>
              </a:spcAft>
            </a:pPr>
            <a:r>
              <a:rPr lang="en-US" sz="10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AIR SYSTEMS 	- Phase Out D4IG 360 and </a:t>
            </a:r>
            <a:r>
              <a:rPr lang="en-US" sz="10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480</a:t>
            </a:r>
          </a:p>
          <a:p>
            <a:pPr>
              <a:lnSpc>
                <a:spcPct val="110000"/>
              </a:lnSpc>
              <a:spcAft>
                <a:spcPts val="600"/>
              </a:spcAft>
            </a:pPr>
            <a:r>
              <a:rPr lang="en-US" sz="10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 Air to Air System transfer to </a:t>
            </a:r>
            <a:r>
              <a:rPr lang="en-US" sz="1000" b="1" dirty="0" err="1">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Manisa</a:t>
            </a:r>
            <a:r>
              <a:rPr lang="en-US" sz="10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a:t>
            </a:r>
            <a:endParaRPr lang="en-US" sz="10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a:p>
            <a:pPr>
              <a:lnSpc>
                <a:spcPct val="110000"/>
              </a:lnSpc>
            </a:pPr>
            <a:r>
              <a:rPr lang="en-US" sz="10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AIRSIDE:	</a:t>
            </a:r>
            <a:r>
              <a:rPr lang="en-US" sz="1000"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a:t>
            </a:r>
            <a:r>
              <a:rPr lang="en-US" sz="1000" b="1" dirty="0">
                <a:solidFill>
                  <a:schemeClr val="bg1">
                    <a:lumMod val="50000"/>
                  </a:schemeClr>
                </a:solidFill>
                <a:cs typeface="Arial" pitchFamily="34" charset="0"/>
              </a:rPr>
              <a:t>Airside - </a:t>
            </a:r>
            <a:r>
              <a:rPr lang="en-US" sz="1000" b="1" dirty="0" smtClean="0">
                <a:solidFill>
                  <a:schemeClr val="bg1">
                    <a:lumMod val="50000"/>
                  </a:schemeClr>
                </a:solidFill>
                <a:cs typeface="Arial" pitchFamily="34" charset="0"/>
              </a:rPr>
              <a:t>general</a:t>
            </a:r>
            <a:endParaRPr lang="en-US" sz="1000"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a:p>
            <a:r>
              <a:rPr lang="en-US" sz="11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
            </a:r>
            <a:br>
              <a:rPr lang="en-US" sz="11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br>
            <a:r>
              <a:rPr lang="en-US" sz="11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MARKETING </a:t>
            </a:r>
            <a:r>
              <a:rPr lang="en-US" sz="1100" b="1" dirty="0">
                <a:solidFill>
                  <a:schemeClr val="tx1"/>
                </a:solidFill>
                <a:latin typeface="Segoe UI" panose="020B0502040204020203" pitchFamily="34" charset="0"/>
                <a:ea typeface="Segoe UI" panose="020B0502040204020203" pitchFamily="34" charset="0"/>
                <a:cs typeface="Segoe UI" panose="020B0502040204020203" pitchFamily="34" charset="0"/>
              </a:rPr>
              <a:t>TOOLS</a:t>
            </a:r>
            <a:r>
              <a:rPr lang="en-US" sz="11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a:t>
            </a:r>
          </a:p>
          <a:p>
            <a:pPr marL="457200" indent="-457200">
              <a:lnSpc>
                <a:spcPct val="110000"/>
              </a:lnSpc>
              <a:defRPr/>
            </a:pPr>
            <a:r>
              <a:rPr lang="fr-FR" sz="1000"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a:t>
            </a:r>
            <a:r>
              <a:rPr lang="fr-FR" sz="1000" b="1" kern="0" dirty="0">
                <a:solidFill>
                  <a:schemeClr val="bg1">
                    <a:lumMod val="50000"/>
                  </a:schemeClr>
                </a:solidFill>
              </a:rPr>
              <a:t>Commercial &amp; </a:t>
            </a:r>
            <a:r>
              <a:rPr lang="fr-FR" sz="1000" b="1" kern="0" dirty="0" err="1">
                <a:solidFill>
                  <a:schemeClr val="bg1">
                    <a:lumMod val="50000"/>
                  </a:schemeClr>
                </a:solidFill>
              </a:rPr>
              <a:t>Industrial</a:t>
            </a:r>
            <a:r>
              <a:rPr lang="fr-FR" sz="1000" b="1" kern="0" dirty="0">
                <a:solidFill>
                  <a:schemeClr val="bg1">
                    <a:lumMod val="50000"/>
                  </a:schemeClr>
                </a:solidFill>
              </a:rPr>
              <a:t> HVAC </a:t>
            </a:r>
            <a:r>
              <a:rPr lang="fr-FR" sz="1000" b="1" kern="0" dirty="0" smtClean="0">
                <a:solidFill>
                  <a:schemeClr val="bg1">
                    <a:lumMod val="50000"/>
                  </a:schemeClr>
                </a:solidFill>
              </a:rPr>
              <a:t>2015</a:t>
            </a:r>
            <a:endParaRPr lang="fr-FR" sz="10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a:p>
            <a:pPr>
              <a:lnSpc>
                <a:spcPct val="110000"/>
              </a:lnSpc>
              <a:defRPr/>
            </a:pPr>
            <a:r>
              <a:rPr lang="fr-FR" sz="1000" kern="0"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a:t>
            </a:r>
            <a:r>
              <a:rPr lang="fr-FR" sz="1000" b="1" kern="0" dirty="0">
                <a:solidFill>
                  <a:schemeClr val="bg1">
                    <a:lumMod val="50000"/>
                  </a:schemeClr>
                </a:solidFill>
              </a:rPr>
              <a:t>Product Line </a:t>
            </a:r>
            <a:r>
              <a:rPr lang="fr-FR" sz="1000" b="1" kern="0" dirty="0" err="1">
                <a:solidFill>
                  <a:schemeClr val="bg1">
                    <a:lumMod val="50000"/>
                  </a:schemeClr>
                </a:solidFill>
              </a:rPr>
              <a:t>Card</a:t>
            </a:r>
            <a:r>
              <a:rPr lang="fr-FR" sz="1000" b="1" kern="0" dirty="0">
                <a:solidFill>
                  <a:schemeClr val="bg1">
                    <a:lumMod val="50000"/>
                  </a:schemeClr>
                </a:solidFill>
              </a:rPr>
              <a:t> </a:t>
            </a:r>
            <a:r>
              <a:rPr lang="fr-FR" sz="1000" b="1" kern="0" dirty="0" smtClean="0">
                <a:solidFill>
                  <a:schemeClr val="bg1">
                    <a:lumMod val="50000"/>
                  </a:schemeClr>
                </a:solidFill>
              </a:rPr>
              <a:t>2015</a:t>
            </a:r>
            <a:endParaRPr lang="fr-FR" sz="1000" kern="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a:p>
            <a:endParaRPr lang="en-US" sz="11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sz="11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TIPS </a:t>
            </a:r>
            <a:r>
              <a:rPr lang="en-US" sz="1100" b="1" dirty="0">
                <a:solidFill>
                  <a:schemeClr val="tx1"/>
                </a:solidFill>
                <a:latin typeface="Segoe UI" panose="020B0502040204020203" pitchFamily="34" charset="0"/>
                <a:ea typeface="Segoe UI" panose="020B0502040204020203" pitchFamily="34" charset="0"/>
                <a:cs typeface="Segoe UI" panose="020B0502040204020203" pitchFamily="34" charset="0"/>
              </a:rPr>
              <a:t>&amp; TRICKS – FAQ’s</a:t>
            </a:r>
          </a:p>
          <a:p>
            <a:pPr>
              <a:lnSpc>
                <a:spcPct val="110000"/>
              </a:lnSpc>
            </a:pPr>
            <a:r>
              <a:rPr lang="en-US" sz="10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How </a:t>
            </a:r>
            <a:r>
              <a:rPr lang="en-US" sz="10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to do a remote Start/Stop in a Rooftop ACTIVA</a:t>
            </a:r>
          </a:p>
          <a:p>
            <a:endParaRPr lang="en-US" sz="11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sz="11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TRAININGS</a:t>
            </a:r>
            <a:endParaRPr lang="en-US" sz="1100" b="1"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pPr marL="171450" indent="-171450">
              <a:buFontTx/>
              <a:buChar char="-"/>
            </a:pPr>
            <a:r>
              <a:rPr lang="en-US" sz="1000" b="1" dirty="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rPr>
              <a:t>Upcoming Product Training Sessions –Feb, March and April</a:t>
            </a:r>
          </a:p>
          <a:p>
            <a:pPr marL="171450" indent="-171450">
              <a:buFontTx/>
              <a:buChar char="-"/>
            </a:pPr>
            <a:r>
              <a:rPr lang="en-US" sz="1000" b="1" dirty="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rPr>
              <a:t>Relevant Training Sessions - Feb</a:t>
            </a:r>
          </a:p>
          <a:p>
            <a:pPr marL="171450" indent="-171450">
              <a:buFontTx/>
              <a:buChar char="-"/>
            </a:pPr>
            <a:r>
              <a:rPr lang="es-ES" sz="1000" b="1" dirty="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rPr>
              <a:t>Train </a:t>
            </a:r>
            <a:r>
              <a:rPr lang="es-ES" sz="1000" b="1" dirty="0" err="1">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rPr>
              <a:t>the</a:t>
            </a:r>
            <a:r>
              <a:rPr lang="es-ES" sz="1000" b="1" dirty="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rPr>
              <a:t> </a:t>
            </a:r>
            <a:r>
              <a:rPr lang="es-ES" sz="1000" b="1" dirty="0" err="1">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rPr>
              <a:t>Trainers</a:t>
            </a:r>
            <a:r>
              <a:rPr lang="es-ES" sz="1000" b="1" dirty="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rPr>
              <a:t> </a:t>
            </a:r>
            <a:r>
              <a:rPr lang="es-ES" sz="1000" b="1" dirty="0" err="1">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rPr>
              <a:t>Program</a:t>
            </a:r>
            <a:endParaRPr lang="en-US" sz="1000" b="1" dirty="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endParaRPr>
          </a:p>
          <a:p>
            <a:endParaRPr lang="en-US" sz="1100" b="1" dirty="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endParaRPr>
          </a:p>
          <a:p>
            <a:r>
              <a:rPr lang="en-US" sz="1100" b="1" dirty="0">
                <a:solidFill>
                  <a:schemeClr val="tx1"/>
                </a:solidFill>
                <a:latin typeface="Segoe UI" panose="020B0502040204020203" pitchFamily="34" charset="0"/>
                <a:ea typeface="Segoe UI" panose="020B0502040204020203" pitchFamily="34" charset="0"/>
                <a:cs typeface="Segoe UI" panose="020B0502040204020203" pitchFamily="34" charset="0"/>
              </a:rPr>
              <a:t>TRENDING TOPIC</a:t>
            </a:r>
          </a:p>
          <a:p>
            <a:pPr marL="171450" indent="-171450" eaLnBrk="0" hangingPunct="0">
              <a:lnSpc>
                <a:spcPct val="110000"/>
              </a:lnSpc>
              <a:buFontTx/>
              <a:buChar char="-"/>
            </a:pPr>
            <a:r>
              <a:rPr lang="en-US" sz="1000" b="1" dirty="0" err="1">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Manisa</a:t>
            </a:r>
            <a:r>
              <a:rPr lang="en-US" sz="10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Status</a:t>
            </a:r>
          </a:p>
          <a:p>
            <a:pPr marL="171450" indent="-171450" eaLnBrk="0" hangingPunct="0">
              <a:lnSpc>
                <a:spcPct val="110000"/>
              </a:lnSpc>
              <a:buFontTx/>
              <a:buChar char="-"/>
            </a:pPr>
            <a:endParaRPr lang="en-US" sz="10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a:p>
            <a:r>
              <a:rPr lang="en-US" sz="1100" b="1" dirty="0">
                <a:solidFill>
                  <a:schemeClr val="tx1"/>
                </a:solidFill>
                <a:latin typeface="Segoe UI" panose="020B0502040204020203" pitchFamily="34" charset="0"/>
                <a:ea typeface="Segoe UI" panose="020B0502040204020203" pitchFamily="34" charset="0"/>
                <a:cs typeface="Segoe UI" panose="020B0502040204020203" pitchFamily="34" charset="0"/>
              </a:rPr>
              <a:t>Q&amp;A</a:t>
            </a:r>
          </a:p>
        </p:txBody>
      </p:sp>
    </p:spTree>
    <p:extLst>
      <p:ext uri="{BB962C8B-B14F-4D97-AF65-F5344CB8AC3E}">
        <p14:creationId xmlns:p14="http://schemas.microsoft.com/office/powerpoint/2010/main" val="328972678"/>
      </p:ext>
    </p:extLst>
  </p:cSld>
  <p:clrMapOvr>
    <a:masterClrMapping/>
  </p:clrMapOvr>
  <p:transition>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624417" y="260339"/>
            <a:ext cx="6145212" cy="654060"/>
          </a:xfrm>
          <a:prstGeom prst="rect">
            <a:avLst/>
          </a:prstGeom>
          <a:noFill/>
        </p:spPr>
        <p:txBody>
          <a:bodyPr/>
          <a:lstStyle/>
          <a:p>
            <a:pPr marL="457200" indent="-457200">
              <a:lnSpc>
                <a:spcPct val="110000"/>
              </a:lnSpc>
              <a:defRPr/>
            </a:pPr>
            <a:r>
              <a:rPr lang="en-US" b="1" dirty="0" smtClean="0">
                <a:solidFill>
                  <a:srgbClr val="000000"/>
                </a:solidFill>
                <a:latin typeface="Calibri Light (Headings)"/>
              </a:rPr>
              <a:t>Marketing Tools</a:t>
            </a:r>
          </a:p>
          <a:p>
            <a:pPr marL="457200" indent="-457200">
              <a:lnSpc>
                <a:spcPct val="110000"/>
              </a:lnSpc>
              <a:defRPr/>
            </a:pPr>
            <a:r>
              <a:rPr lang="fr-FR" sz="1600" b="1" kern="0" dirty="0" smtClean="0">
                <a:solidFill>
                  <a:schemeClr val="bg1">
                    <a:lumMod val="50000"/>
                  </a:schemeClr>
                </a:solidFill>
                <a:ea typeface="+mj-ea"/>
                <a:cs typeface="+mj-cs"/>
              </a:rPr>
              <a:t>Commercial &amp; </a:t>
            </a:r>
            <a:r>
              <a:rPr lang="fr-FR" sz="1600" b="1" kern="0" dirty="0" err="1" smtClean="0">
                <a:solidFill>
                  <a:schemeClr val="bg1">
                    <a:lumMod val="50000"/>
                  </a:schemeClr>
                </a:solidFill>
                <a:ea typeface="+mj-ea"/>
                <a:cs typeface="+mj-cs"/>
              </a:rPr>
              <a:t>Industrial</a:t>
            </a:r>
            <a:r>
              <a:rPr lang="fr-FR" sz="1600" b="1" kern="0" dirty="0" smtClean="0">
                <a:solidFill>
                  <a:schemeClr val="bg1">
                    <a:lumMod val="50000"/>
                  </a:schemeClr>
                </a:solidFill>
                <a:ea typeface="+mj-ea"/>
                <a:cs typeface="+mj-cs"/>
              </a:rPr>
              <a:t> HVAC 2015</a:t>
            </a:r>
            <a:endParaRPr lang="fr-FR" sz="1600" b="1" kern="0" dirty="0">
              <a:solidFill>
                <a:schemeClr val="bg1">
                  <a:lumMod val="50000"/>
                </a:schemeClr>
              </a:solidFill>
              <a:ea typeface="+mj-ea"/>
              <a:cs typeface="+mj-cs"/>
            </a:endParaRPr>
          </a:p>
          <a:p>
            <a:pPr marL="457200" indent="-457200">
              <a:lnSpc>
                <a:spcPct val="110000"/>
              </a:lnSpc>
              <a:defRPr/>
            </a:pPr>
            <a:endParaRPr lang="en-US" sz="1600" b="1" kern="0" dirty="0">
              <a:solidFill>
                <a:schemeClr val="bg1">
                  <a:lumMod val="50000"/>
                </a:schemeClr>
              </a:solidFill>
              <a:ea typeface="+mj-ea"/>
              <a:cs typeface="+mj-cs"/>
            </a:endParaRPr>
          </a:p>
        </p:txBody>
      </p:sp>
      <p:sp>
        <p:nvSpPr>
          <p:cNvPr id="11" name="Rectangle 3"/>
          <p:cNvSpPr txBox="1">
            <a:spLocks noChangeArrowheads="1"/>
          </p:cNvSpPr>
          <p:nvPr/>
        </p:nvSpPr>
        <p:spPr bwMode="auto">
          <a:xfrm>
            <a:off x="4967068" y="980728"/>
            <a:ext cx="6601540" cy="416360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266700" lvl="1" indent="-265113">
              <a:lnSpc>
                <a:spcPct val="110000"/>
              </a:lnSpc>
              <a:spcBef>
                <a:spcPct val="50000"/>
              </a:spcBef>
              <a:buClr>
                <a:schemeClr val="bg2"/>
              </a:buClr>
              <a:defRPr/>
            </a:pPr>
            <a:r>
              <a:rPr lang="en-US" sz="1200" b="1" kern="0" dirty="0"/>
              <a:t>	</a:t>
            </a:r>
            <a:endParaRPr lang="en-GB" sz="1400" kern="0" dirty="0">
              <a:latin typeface="Segoe UI" panose="020B0502040204020203" pitchFamily="34" charset="0"/>
              <a:ea typeface="Segoe UI" panose="020B0502040204020203" pitchFamily="34" charset="0"/>
              <a:cs typeface="Segoe UI" panose="020B0502040204020203" pitchFamily="34" charset="0"/>
            </a:endParaRPr>
          </a:p>
          <a:p>
            <a:pPr marL="266700" lvl="1" indent="1588">
              <a:lnSpc>
                <a:spcPct val="110000"/>
              </a:lnSpc>
              <a:spcBef>
                <a:spcPts val="0"/>
              </a:spcBef>
              <a:buClr>
                <a:schemeClr val="accent2"/>
              </a:buClr>
              <a:buFont typeface="Wingdings" pitchFamily="2" charset="2"/>
              <a:buChar char="n"/>
            </a:pPr>
            <a:r>
              <a:rPr lang="en-GB" sz="1400" kern="0" dirty="0">
                <a:latin typeface="Segoe UI" panose="020B0502040204020203" pitchFamily="34" charset="0"/>
                <a:ea typeface="Segoe UI" panose="020B0502040204020203" pitchFamily="34" charset="0"/>
                <a:cs typeface="Segoe UI" panose="020B0502040204020203" pitchFamily="34" charset="0"/>
              </a:rPr>
              <a:t> </a:t>
            </a:r>
            <a:r>
              <a:rPr lang="en-GB" sz="1400" kern="0" dirty="0" smtClean="0">
                <a:latin typeface="Segoe UI" panose="020B0502040204020203" pitchFamily="34" charset="0"/>
                <a:ea typeface="Segoe UI" panose="020B0502040204020203" pitchFamily="34" charset="0"/>
                <a:cs typeface="Segoe UI" panose="020B0502040204020203" pitchFamily="34" charset="0"/>
              </a:rPr>
              <a:t>New Commercial &amp; Industrial HVAC Catalogue 2015 - </a:t>
            </a:r>
            <a:r>
              <a:rPr lang="en-GB" sz="1400" b="1" kern="0" dirty="0" smtClean="0">
                <a:latin typeface="Segoe UI" panose="020B0502040204020203" pitchFamily="34" charset="0"/>
                <a:ea typeface="Segoe UI" panose="020B0502040204020203" pitchFamily="34" charset="0"/>
                <a:cs typeface="Segoe UI" panose="020B0502040204020203" pitchFamily="34" charset="0"/>
              </a:rPr>
              <a:t>ALREADY AVAILABLE IN VIRTUAL BRANCH – </a:t>
            </a:r>
            <a:r>
              <a:rPr lang="en-GB" sz="1400" b="1" u="sng" kern="0" dirty="0" smtClean="0">
                <a:latin typeface="Segoe UI" panose="020B0502040204020203" pitchFamily="34" charset="0"/>
                <a:ea typeface="Segoe UI" panose="020B0502040204020203" pitchFamily="34" charset="0"/>
                <a:cs typeface="Segoe UI" panose="020B0502040204020203" pitchFamily="34" charset="0"/>
                <a:hlinkClick r:id="rId3"/>
              </a:rPr>
              <a:t>LINK</a:t>
            </a:r>
            <a:r>
              <a:rPr lang="en-GB" sz="1400" b="1" u="sng" kern="0" dirty="0" smtClean="0">
                <a:latin typeface="Segoe UI" panose="020B0502040204020203" pitchFamily="34" charset="0"/>
                <a:ea typeface="Segoe UI" panose="020B0502040204020203" pitchFamily="34" charset="0"/>
                <a:cs typeface="Segoe UI" panose="020B0502040204020203" pitchFamily="34" charset="0"/>
              </a:rPr>
              <a:t> </a:t>
            </a:r>
          </a:p>
          <a:p>
            <a:pPr marL="266700" lvl="1">
              <a:lnSpc>
                <a:spcPct val="110000"/>
              </a:lnSpc>
              <a:spcBef>
                <a:spcPts val="0"/>
              </a:spcBef>
              <a:buClr>
                <a:schemeClr val="accent2"/>
              </a:buClr>
            </a:pPr>
            <a:r>
              <a:rPr lang="en-GB" sz="1000" b="1" kern="0" dirty="0" smtClean="0">
                <a:solidFill>
                  <a:schemeClr val="tx2"/>
                </a:solidFill>
                <a:latin typeface="Segoe UI" panose="020B0502040204020203" pitchFamily="34" charset="0"/>
                <a:ea typeface="Segoe UI" panose="020B0502040204020203" pitchFamily="34" charset="0"/>
                <a:cs typeface="Segoe UI" panose="020B0502040204020203" pitchFamily="34" charset="0"/>
              </a:rPr>
              <a:t>*Controls Catalogue also available in same VB page</a:t>
            </a:r>
            <a:endParaRPr lang="en-GB" sz="1000" b="1" u="sng" kern="0" dirty="0" smtClean="0">
              <a:solidFill>
                <a:schemeClr val="tx2"/>
              </a:solidFill>
              <a:latin typeface="Segoe UI" panose="020B0502040204020203" pitchFamily="34" charset="0"/>
              <a:ea typeface="Segoe UI" panose="020B0502040204020203" pitchFamily="34" charset="0"/>
              <a:cs typeface="Segoe UI" panose="020B0502040204020203" pitchFamily="34" charset="0"/>
            </a:endParaRPr>
          </a:p>
          <a:p>
            <a:pPr marL="266700" lvl="1" indent="1588">
              <a:lnSpc>
                <a:spcPct val="110000"/>
              </a:lnSpc>
              <a:spcBef>
                <a:spcPct val="50000"/>
              </a:spcBef>
              <a:buClr>
                <a:schemeClr val="accent2"/>
              </a:buClr>
              <a:buFont typeface="Wingdings" pitchFamily="2" charset="2"/>
              <a:buChar char="n"/>
            </a:pPr>
            <a:r>
              <a:rPr lang="en-GB" sz="1400" kern="0" dirty="0" smtClean="0">
                <a:latin typeface="Segoe UI" panose="020B0502040204020203" pitchFamily="34" charset="0"/>
                <a:ea typeface="Segoe UI" panose="020B0502040204020203" pitchFamily="34" charset="0"/>
                <a:cs typeface="Segoe UI" panose="020B0502040204020203" pitchFamily="34" charset="0"/>
              </a:rPr>
              <a:t> </a:t>
            </a:r>
            <a:r>
              <a:rPr lang="en-GB" sz="1400" b="1" kern="0" dirty="0" smtClean="0">
                <a:latin typeface="Segoe UI" panose="020B0502040204020203" pitchFamily="34" charset="0"/>
                <a:ea typeface="Segoe UI" panose="020B0502040204020203" pitchFamily="34" charset="0"/>
                <a:cs typeface="Segoe UI" panose="020B0502040204020203" pitchFamily="34" charset="0"/>
              </a:rPr>
              <a:t>Tomorrow </a:t>
            </a:r>
            <a:r>
              <a:rPr lang="en-GB" sz="1400" kern="0" dirty="0" smtClean="0">
                <a:latin typeface="Segoe UI" panose="020B0502040204020203" pitchFamily="34" charset="0"/>
                <a:ea typeface="Segoe UI" panose="020B0502040204020203" pitchFamily="34" charset="0"/>
                <a:cs typeface="Segoe UI" panose="020B0502040204020203" pitchFamily="34" charset="0"/>
              </a:rPr>
              <a:t>(16</a:t>
            </a:r>
            <a:r>
              <a:rPr lang="en-GB" sz="1400" kern="0" baseline="30000" dirty="0" smtClean="0">
                <a:latin typeface="Segoe UI" panose="020B0502040204020203" pitchFamily="34" charset="0"/>
                <a:ea typeface="Segoe UI" panose="020B0502040204020203" pitchFamily="34" charset="0"/>
                <a:cs typeface="Segoe UI" panose="020B0502040204020203" pitchFamily="34" charset="0"/>
              </a:rPr>
              <a:t>th</a:t>
            </a:r>
            <a:r>
              <a:rPr lang="en-GB" sz="1400" kern="0" dirty="0" smtClean="0">
                <a:latin typeface="Segoe UI" panose="020B0502040204020203" pitchFamily="34" charset="0"/>
                <a:ea typeface="Segoe UI" panose="020B0502040204020203" pitchFamily="34" charset="0"/>
                <a:cs typeface="Segoe UI" panose="020B0502040204020203" pitchFamily="34" charset="0"/>
              </a:rPr>
              <a:t> of January) is the </a:t>
            </a:r>
            <a:r>
              <a:rPr lang="en-GB" sz="1400" b="1" kern="0" dirty="0" smtClean="0">
                <a:latin typeface="Segoe UI" panose="020B0502040204020203" pitchFamily="34" charset="0"/>
                <a:ea typeface="Segoe UI" panose="020B0502040204020203" pitchFamily="34" charset="0"/>
                <a:cs typeface="Segoe UI" panose="020B0502040204020203" pitchFamily="34" charset="0"/>
              </a:rPr>
              <a:t>deadline </a:t>
            </a:r>
            <a:r>
              <a:rPr lang="en-GB" sz="1400" kern="0" dirty="0" smtClean="0">
                <a:latin typeface="Segoe UI" panose="020B0502040204020203" pitchFamily="34" charset="0"/>
                <a:ea typeface="Segoe UI" panose="020B0502040204020203" pitchFamily="34" charset="0"/>
                <a:cs typeface="Segoe UI" panose="020B0502040204020203" pitchFamily="34" charset="0"/>
              </a:rPr>
              <a:t>to enter the printing needs in </a:t>
            </a:r>
            <a:r>
              <a:rPr lang="en-GB" sz="1400" kern="0" dirty="0" err="1" smtClean="0">
                <a:latin typeface="Segoe UI" panose="020B0502040204020203" pitchFamily="34" charset="0"/>
                <a:ea typeface="Segoe UI" panose="020B0502040204020203" pitchFamily="34" charset="0"/>
                <a:cs typeface="Segoe UI" panose="020B0502040204020203" pitchFamily="34" charset="0"/>
              </a:rPr>
              <a:t>Sharepoint</a:t>
            </a:r>
            <a:r>
              <a:rPr lang="en-GB" sz="1400" kern="0" dirty="0" smtClean="0">
                <a:latin typeface="Segoe UI" panose="020B0502040204020203" pitchFamily="34" charset="0"/>
                <a:ea typeface="Segoe UI" panose="020B0502040204020203" pitchFamily="34" charset="0"/>
                <a:cs typeface="Segoe UI" panose="020B0502040204020203" pitchFamily="34" charset="0"/>
              </a:rPr>
              <a:t> site – </a:t>
            </a:r>
            <a:r>
              <a:rPr lang="en-GB" sz="1400" b="1" kern="0" dirty="0" smtClean="0">
                <a:latin typeface="Segoe UI" panose="020B0502040204020203" pitchFamily="34" charset="0"/>
                <a:ea typeface="Segoe UI" panose="020B0502040204020203" pitchFamily="34" charset="0"/>
                <a:cs typeface="Segoe UI" panose="020B0502040204020203" pitchFamily="34" charset="0"/>
                <a:hlinkClick r:id="rId4"/>
              </a:rPr>
              <a:t>LINK</a:t>
            </a:r>
            <a:endParaRPr lang="en-GB" sz="1400" b="1" kern="0" dirty="0" smtClean="0">
              <a:latin typeface="Segoe UI" panose="020B0502040204020203" pitchFamily="34" charset="0"/>
              <a:ea typeface="Segoe UI" panose="020B0502040204020203" pitchFamily="34" charset="0"/>
              <a:cs typeface="Segoe UI" panose="020B0502040204020203" pitchFamily="34" charset="0"/>
            </a:endParaRPr>
          </a:p>
          <a:p>
            <a:pPr marL="266700" lvl="1" indent="1588">
              <a:lnSpc>
                <a:spcPct val="110000"/>
              </a:lnSpc>
              <a:spcBef>
                <a:spcPct val="50000"/>
              </a:spcBef>
              <a:buClr>
                <a:schemeClr val="accent2"/>
              </a:buClr>
              <a:buFont typeface="Wingdings" pitchFamily="2" charset="2"/>
              <a:buChar char="n"/>
            </a:pPr>
            <a:endParaRPr lang="en-GB" sz="1400" b="1" kern="0" dirty="0">
              <a:latin typeface="Segoe UI" panose="020B0502040204020203" pitchFamily="34" charset="0"/>
              <a:ea typeface="Segoe UI" panose="020B0502040204020203" pitchFamily="34" charset="0"/>
              <a:cs typeface="Segoe UI" panose="020B0502040204020203" pitchFamily="34" charset="0"/>
            </a:endParaRPr>
          </a:p>
          <a:p>
            <a:pPr marL="266700" lvl="1" indent="1588">
              <a:lnSpc>
                <a:spcPct val="110000"/>
              </a:lnSpc>
              <a:spcBef>
                <a:spcPct val="50000"/>
              </a:spcBef>
              <a:buClr>
                <a:schemeClr val="accent2"/>
              </a:buClr>
              <a:buFont typeface="Wingdings" pitchFamily="2" charset="2"/>
              <a:buChar char="n"/>
            </a:pPr>
            <a:endParaRPr lang="en-GB" sz="1400" b="1" kern="0" dirty="0" smtClean="0">
              <a:latin typeface="Segoe UI" panose="020B0502040204020203" pitchFamily="34" charset="0"/>
              <a:ea typeface="Segoe UI" panose="020B0502040204020203" pitchFamily="34" charset="0"/>
              <a:cs typeface="Segoe UI" panose="020B0502040204020203" pitchFamily="34" charset="0"/>
            </a:endParaRPr>
          </a:p>
          <a:p>
            <a:pPr marL="266700" lvl="1" indent="1588">
              <a:lnSpc>
                <a:spcPct val="110000"/>
              </a:lnSpc>
              <a:spcBef>
                <a:spcPct val="50000"/>
              </a:spcBef>
              <a:buClr>
                <a:schemeClr val="accent2"/>
              </a:buClr>
              <a:buFont typeface="Wingdings" pitchFamily="2" charset="2"/>
              <a:buChar char="n"/>
            </a:pPr>
            <a:endParaRPr lang="en-GB" sz="1400" b="1" kern="0" dirty="0">
              <a:latin typeface="Segoe UI" panose="020B0502040204020203" pitchFamily="34" charset="0"/>
              <a:ea typeface="Segoe UI" panose="020B0502040204020203" pitchFamily="34" charset="0"/>
              <a:cs typeface="Segoe UI" panose="020B0502040204020203" pitchFamily="34" charset="0"/>
            </a:endParaRPr>
          </a:p>
          <a:p>
            <a:pPr marL="266700" lvl="1" indent="1588">
              <a:lnSpc>
                <a:spcPct val="110000"/>
              </a:lnSpc>
              <a:spcBef>
                <a:spcPct val="50000"/>
              </a:spcBef>
              <a:buClr>
                <a:schemeClr val="accent2"/>
              </a:buClr>
              <a:buFont typeface="Wingdings" pitchFamily="2" charset="2"/>
              <a:buChar char="n"/>
            </a:pPr>
            <a:endParaRPr lang="en-GB" sz="1400" b="1" kern="0" dirty="0" smtClean="0">
              <a:latin typeface="Segoe UI" panose="020B0502040204020203" pitchFamily="34" charset="0"/>
              <a:ea typeface="Segoe UI" panose="020B0502040204020203" pitchFamily="34" charset="0"/>
              <a:cs typeface="Segoe UI" panose="020B0502040204020203" pitchFamily="34" charset="0"/>
            </a:endParaRPr>
          </a:p>
          <a:p>
            <a:pPr marL="266700" lvl="1" indent="1588">
              <a:lnSpc>
                <a:spcPct val="110000"/>
              </a:lnSpc>
              <a:spcBef>
                <a:spcPct val="50000"/>
              </a:spcBef>
              <a:buClr>
                <a:schemeClr val="accent2"/>
              </a:buClr>
              <a:buFont typeface="Wingdings" pitchFamily="2" charset="2"/>
              <a:buChar char="n"/>
            </a:pPr>
            <a:endParaRPr lang="en-GB" sz="1400" b="1" kern="0" dirty="0">
              <a:latin typeface="Segoe UI" panose="020B0502040204020203" pitchFamily="34" charset="0"/>
              <a:ea typeface="Segoe UI" panose="020B0502040204020203" pitchFamily="34" charset="0"/>
              <a:cs typeface="Segoe UI" panose="020B0502040204020203" pitchFamily="34" charset="0"/>
            </a:endParaRPr>
          </a:p>
          <a:p>
            <a:pPr marL="266700" lvl="1" indent="1588">
              <a:lnSpc>
                <a:spcPct val="110000"/>
              </a:lnSpc>
              <a:spcBef>
                <a:spcPct val="50000"/>
              </a:spcBef>
              <a:buClr>
                <a:schemeClr val="accent2"/>
              </a:buClr>
              <a:buFont typeface="Wingdings" pitchFamily="2" charset="2"/>
              <a:buChar char="n"/>
            </a:pPr>
            <a:endParaRPr lang="en-GB" sz="1400" b="1" kern="0" dirty="0" smtClean="0">
              <a:latin typeface="Segoe UI" panose="020B0502040204020203" pitchFamily="34" charset="0"/>
              <a:ea typeface="Segoe UI" panose="020B0502040204020203" pitchFamily="34" charset="0"/>
              <a:cs typeface="Segoe UI" panose="020B0502040204020203" pitchFamily="34" charset="0"/>
            </a:endParaRPr>
          </a:p>
          <a:p>
            <a:pPr marL="266700" lvl="1" indent="1588">
              <a:lnSpc>
                <a:spcPct val="110000"/>
              </a:lnSpc>
              <a:spcBef>
                <a:spcPct val="50000"/>
              </a:spcBef>
              <a:buClr>
                <a:schemeClr val="accent2"/>
              </a:buClr>
              <a:buFont typeface="Wingdings" pitchFamily="2" charset="2"/>
              <a:buChar char="n"/>
            </a:pPr>
            <a:endParaRPr lang="en-GB" sz="1400" b="1" kern="0" dirty="0">
              <a:latin typeface="Segoe UI" panose="020B0502040204020203" pitchFamily="34" charset="0"/>
              <a:ea typeface="Segoe UI" panose="020B0502040204020203" pitchFamily="34" charset="0"/>
              <a:cs typeface="Segoe UI" panose="020B0502040204020203" pitchFamily="34" charset="0"/>
            </a:endParaRPr>
          </a:p>
          <a:p>
            <a:pPr marL="266700" lvl="1" indent="1588">
              <a:lnSpc>
                <a:spcPct val="110000"/>
              </a:lnSpc>
              <a:spcBef>
                <a:spcPct val="50000"/>
              </a:spcBef>
              <a:buClr>
                <a:schemeClr val="accent2"/>
              </a:buClr>
              <a:buFont typeface="Wingdings" pitchFamily="2" charset="2"/>
              <a:buChar char="n"/>
            </a:pPr>
            <a:endParaRPr lang="en-GB" sz="1400" kern="0" dirty="0" smtClean="0">
              <a:latin typeface="Segoe UI" panose="020B0502040204020203" pitchFamily="34" charset="0"/>
              <a:ea typeface="Segoe UI" panose="020B0502040204020203" pitchFamily="34" charset="0"/>
              <a:cs typeface="Segoe UI" panose="020B0502040204020203" pitchFamily="34" charset="0"/>
            </a:endParaRPr>
          </a:p>
          <a:p>
            <a:pPr marL="266700" lvl="1" indent="1588">
              <a:lnSpc>
                <a:spcPct val="110000"/>
              </a:lnSpc>
              <a:spcBef>
                <a:spcPct val="50000"/>
              </a:spcBef>
              <a:buClr>
                <a:schemeClr val="accent2"/>
              </a:buClr>
              <a:buFont typeface="Wingdings" pitchFamily="2" charset="2"/>
              <a:buChar char="n"/>
            </a:pPr>
            <a:r>
              <a:rPr lang="en-GB" sz="1400" kern="0" dirty="0" smtClean="0">
                <a:latin typeface="Segoe UI" panose="020B0502040204020203" pitchFamily="34" charset="0"/>
                <a:ea typeface="Segoe UI" panose="020B0502040204020203" pitchFamily="34" charset="0"/>
                <a:cs typeface="Segoe UI" panose="020B0502040204020203" pitchFamily="34" charset="0"/>
              </a:rPr>
              <a:t> So </a:t>
            </a:r>
            <a:r>
              <a:rPr lang="en-GB" sz="1400" kern="0" dirty="0">
                <a:latin typeface="Segoe UI" panose="020B0502040204020203" pitchFamily="34" charset="0"/>
                <a:ea typeface="Segoe UI" panose="020B0502040204020203" pitchFamily="34" charset="0"/>
                <a:cs typeface="Segoe UI" panose="020B0502040204020203" pitchFamily="34" charset="0"/>
              </a:rPr>
              <a:t>far 1950 printed copies requested by several countries.</a:t>
            </a:r>
            <a:endParaRPr lang="en-GB" sz="1400" b="1" kern="0" dirty="0">
              <a:latin typeface="Segoe UI" panose="020B0502040204020203" pitchFamily="34" charset="0"/>
              <a:ea typeface="Segoe UI" panose="020B0502040204020203" pitchFamily="34" charset="0"/>
              <a:cs typeface="Segoe UI" panose="020B0502040204020203" pitchFamily="34" charset="0"/>
            </a:endParaRPr>
          </a:p>
          <a:p>
            <a:pPr marL="266700" lvl="1">
              <a:lnSpc>
                <a:spcPct val="110000"/>
              </a:lnSpc>
              <a:spcBef>
                <a:spcPct val="50000"/>
              </a:spcBef>
              <a:buClr>
                <a:schemeClr val="accent2"/>
              </a:buClr>
            </a:pPr>
            <a:r>
              <a:rPr lang="en-GB" sz="1400" b="1" kern="0" dirty="0" smtClean="0">
                <a:latin typeface="Segoe UI" panose="020B0502040204020203" pitchFamily="34" charset="0"/>
                <a:ea typeface="Segoe UI" panose="020B0502040204020203" pitchFamily="34" charset="0"/>
                <a:cs typeface="Segoe UI" panose="020B0502040204020203" pitchFamily="34" charset="0"/>
              </a:rPr>
              <a:t>The </a:t>
            </a:r>
            <a:r>
              <a:rPr lang="en-GB" sz="1400" b="1" kern="0" dirty="0">
                <a:latin typeface="Segoe UI" panose="020B0502040204020203" pitchFamily="34" charset="0"/>
                <a:ea typeface="Segoe UI" panose="020B0502040204020203" pitchFamily="34" charset="0"/>
                <a:cs typeface="Segoe UI" panose="020B0502040204020203" pitchFamily="34" charset="0"/>
              </a:rPr>
              <a:t>more printed catalogues the better the price. If you need printed catalogues don’t miss out the opportunity.</a:t>
            </a:r>
          </a:p>
          <a:p>
            <a:pPr marL="266700" lvl="1">
              <a:lnSpc>
                <a:spcPct val="110000"/>
              </a:lnSpc>
              <a:spcBef>
                <a:spcPct val="50000"/>
              </a:spcBef>
              <a:buClr>
                <a:schemeClr val="accent2"/>
              </a:buClr>
            </a:pPr>
            <a:endParaRPr lang="en-GB" sz="1400" b="1" kern="0" dirty="0">
              <a:latin typeface="Segoe UI" panose="020B0502040204020203" pitchFamily="34" charset="0"/>
              <a:ea typeface="Segoe UI" panose="020B0502040204020203" pitchFamily="34" charset="0"/>
              <a:cs typeface="Segoe UI" panose="020B0502040204020203" pitchFamily="34" charset="0"/>
            </a:endParaRPr>
          </a:p>
        </p:txBody>
      </p:sp>
      <p:sp>
        <p:nvSpPr>
          <p:cNvPr id="2" name="Marcador de pie de página 1"/>
          <p:cNvSpPr>
            <a:spLocks noGrp="1"/>
          </p:cNvSpPr>
          <p:nvPr>
            <p:ph type="ftr" sz="quarter" idx="10"/>
          </p:nvPr>
        </p:nvSpPr>
        <p:spPr>
          <a:xfrm>
            <a:off x="1009743" y="6456958"/>
            <a:ext cx="8928100" cy="130175"/>
          </a:xfrm>
        </p:spPr>
        <p:txBody>
          <a:bodyPr/>
          <a:lstStyle/>
          <a:p>
            <a:pPr>
              <a:defRPr/>
            </a:pPr>
            <a:r>
              <a:rPr lang="en-US" smtClean="0"/>
              <a:t>Johnson Controls confidential. For internal use only</a:t>
            </a:r>
            <a:endParaRPr lang="en-US" dirty="0"/>
          </a:p>
        </p:txBody>
      </p:sp>
      <p:sp>
        <p:nvSpPr>
          <p:cNvPr id="9" name="Marcador de número de diapositiva 8"/>
          <p:cNvSpPr>
            <a:spLocks noGrp="1"/>
          </p:cNvSpPr>
          <p:nvPr>
            <p:ph type="sldNum" sz="quarter" idx="11"/>
          </p:nvPr>
        </p:nvSpPr>
        <p:spPr/>
        <p:txBody>
          <a:bodyPr/>
          <a:lstStyle/>
          <a:p>
            <a:pPr>
              <a:defRPr/>
            </a:pPr>
            <a:fld id="{9B4B8B11-3035-490C-A76A-F5C8315A2B94}" type="slidenum">
              <a:rPr lang="en-US" smtClean="0"/>
              <a:pPr>
                <a:defRPr/>
              </a:pPr>
              <a:t>16</a:t>
            </a:fld>
            <a:endParaRPr lang="en-US"/>
          </a:p>
        </p:txBody>
      </p:sp>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743" y="1160574"/>
            <a:ext cx="3421227" cy="4844934"/>
          </a:xfrm>
          <a:prstGeom prst="rect">
            <a:avLst/>
          </a:prstGeom>
        </p:spPr>
      </p:pic>
      <p:pic>
        <p:nvPicPr>
          <p:cNvPr id="1026" name="Picture 2" descr="http://c1-preview.prosites.com/106982/wy/images/logos/available_logo.jp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562707">
            <a:off x="3350609" y="1139515"/>
            <a:ext cx="1519214" cy="794311"/>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7"/>
          <a:stretch>
            <a:fillRect/>
          </a:stretch>
        </p:blipFill>
        <p:spPr>
          <a:xfrm>
            <a:off x="5947145" y="2546636"/>
            <a:ext cx="4641386" cy="2478578"/>
          </a:xfrm>
          <a:prstGeom prst="rect">
            <a:avLst/>
          </a:prstGeom>
        </p:spPr>
      </p:pic>
    </p:spTree>
    <p:extLst>
      <p:ext uri="{BB962C8B-B14F-4D97-AF65-F5344CB8AC3E}">
        <p14:creationId xmlns:p14="http://schemas.microsoft.com/office/powerpoint/2010/main" val="908651042"/>
      </p:ext>
    </p:extLst>
  </p:cSld>
  <p:clrMapOvr>
    <a:masterClrMapping/>
  </p:clrMapOvr>
  <p:transition>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624417" y="260339"/>
            <a:ext cx="6145212" cy="654060"/>
          </a:xfrm>
          <a:prstGeom prst="rect">
            <a:avLst/>
          </a:prstGeom>
          <a:noFill/>
        </p:spPr>
        <p:txBody>
          <a:bodyPr/>
          <a:lstStyle/>
          <a:p>
            <a:pPr marL="457200" indent="-457200">
              <a:lnSpc>
                <a:spcPct val="110000"/>
              </a:lnSpc>
              <a:defRPr/>
            </a:pPr>
            <a:r>
              <a:rPr lang="en-US" b="1" dirty="0" smtClean="0">
                <a:solidFill>
                  <a:srgbClr val="000000"/>
                </a:solidFill>
                <a:latin typeface="Calibri Light (Headings)"/>
              </a:rPr>
              <a:t>Marketing Tools</a:t>
            </a:r>
          </a:p>
          <a:p>
            <a:pPr marL="457200" indent="-457200">
              <a:lnSpc>
                <a:spcPct val="110000"/>
              </a:lnSpc>
              <a:defRPr/>
            </a:pPr>
            <a:r>
              <a:rPr lang="fr-FR" sz="1600" b="1" kern="0" dirty="0" smtClean="0">
                <a:solidFill>
                  <a:schemeClr val="bg1">
                    <a:lumMod val="50000"/>
                  </a:schemeClr>
                </a:solidFill>
                <a:ea typeface="+mj-ea"/>
                <a:cs typeface="+mj-cs"/>
              </a:rPr>
              <a:t>Product Line </a:t>
            </a:r>
            <a:r>
              <a:rPr lang="fr-FR" sz="1600" b="1" kern="0" dirty="0" err="1" smtClean="0">
                <a:solidFill>
                  <a:schemeClr val="bg1">
                    <a:lumMod val="50000"/>
                  </a:schemeClr>
                </a:solidFill>
                <a:ea typeface="+mj-ea"/>
                <a:cs typeface="+mj-cs"/>
              </a:rPr>
              <a:t>Card</a:t>
            </a:r>
            <a:r>
              <a:rPr lang="fr-FR" sz="1600" b="1" kern="0" dirty="0" smtClean="0">
                <a:solidFill>
                  <a:schemeClr val="bg1">
                    <a:lumMod val="50000"/>
                  </a:schemeClr>
                </a:solidFill>
                <a:ea typeface="+mj-ea"/>
                <a:cs typeface="+mj-cs"/>
              </a:rPr>
              <a:t> 2015</a:t>
            </a:r>
            <a:endParaRPr lang="fr-FR" sz="1600" b="1" kern="0" dirty="0">
              <a:solidFill>
                <a:schemeClr val="bg1">
                  <a:lumMod val="50000"/>
                </a:schemeClr>
              </a:solidFill>
              <a:ea typeface="+mj-ea"/>
              <a:cs typeface="+mj-cs"/>
            </a:endParaRPr>
          </a:p>
          <a:p>
            <a:pPr marL="457200" indent="-457200">
              <a:lnSpc>
                <a:spcPct val="110000"/>
              </a:lnSpc>
              <a:defRPr/>
            </a:pPr>
            <a:endParaRPr lang="en-US" sz="1600" b="1" kern="0" dirty="0">
              <a:solidFill>
                <a:schemeClr val="bg1">
                  <a:lumMod val="50000"/>
                </a:schemeClr>
              </a:solidFill>
              <a:ea typeface="+mj-ea"/>
              <a:cs typeface="+mj-cs"/>
            </a:endParaRPr>
          </a:p>
        </p:txBody>
      </p:sp>
      <p:sp>
        <p:nvSpPr>
          <p:cNvPr id="2" name="Marcador de pie de página 1"/>
          <p:cNvSpPr>
            <a:spLocks noGrp="1"/>
          </p:cNvSpPr>
          <p:nvPr>
            <p:ph type="ftr" sz="quarter" idx="10"/>
          </p:nvPr>
        </p:nvSpPr>
        <p:spPr/>
        <p:txBody>
          <a:bodyPr/>
          <a:lstStyle/>
          <a:p>
            <a:pPr>
              <a:defRPr/>
            </a:pPr>
            <a:r>
              <a:rPr lang="en-US" smtClean="0"/>
              <a:t>Johnson Controls confidential. For internal use only</a:t>
            </a:r>
            <a:endParaRPr lang="en-US" dirty="0"/>
          </a:p>
        </p:txBody>
      </p:sp>
      <p:sp>
        <p:nvSpPr>
          <p:cNvPr id="9" name="Marcador de número de diapositiva 8"/>
          <p:cNvSpPr>
            <a:spLocks noGrp="1"/>
          </p:cNvSpPr>
          <p:nvPr>
            <p:ph type="sldNum" sz="quarter" idx="11"/>
          </p:nvPr>
        </p:nvSpPr>
        <p:spPr/>
        <p:txBody>
          <a:bodyPr/>
          <a:lstStyle/>
          <a:p>
            <a:pPr>
              <a:defRPr/>
            </a:pPr>
            <a:fld id="{9B4B8B11-3035-490C-A76A-F5C8315A2B94}" type="slidenum">
              <a:rPr lang="en-US" smtClean="0"/>
              <a:pPr>
                <a:defRPr/>
              </a:pPr>
              <a:t>17</a:t>
            </a:fld>
            <a:endParaRPr lang="en-US"/>
          </a:p>
        </p:txBody>
      </p:sp>
      <p:pic>
        <p:nvPicPr>
          <p:cNvPr id="4" name="Imagen 3"/>
          <p:cNvPicPr>
            <a:picLocks noChangeAspect="1"/>
          </p:cNvPicPr>
          <p:nvPr/>
        </p:nvPicPr>
        <p:blipFill>
          <a:blip r:embed="rId3"/>
          <a:stretch>
            <a:fillRect/>
          </a:stretch>
        </p:blipFill>
        <p:spPr>
          <a:xfrm>
            <a:off x="551384" y="1124744"/>
            <a:ext cx="6497639" cy="445621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26" name="Picture 2" descr="http://c1-preview.prosites.com/106982/wy/images/logos/available_logo.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562707">
            <a:off x="432604" y="5543841"/>
            <a:ext cx="1519214" cy="794311"/>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7049024" y="1268760"/>
            <a:ext cx="4735608" cy="4850559"/>
          </a:xfrm>
          <a:prstGeom prst="rect">
            <a:avLst/>
          </a:prstGeom>
        </p:spPr>
        <p:txBody>
          <a:bodyPr wrap="square">
            <a:spAutoFit/>
          </a:bodyPr>
          <a:lstStyle/>
          <a:p>
            <a:pPr marL="266700" lvl="1" indent="1588">
              <a:lnSpc>
                <a:spcPct val="110000"/>
              </a:lnSpc>
              <a:spcBef>
                <a:spcPct val="50000"/>
              </a:spcBef>
              <a:buClr>
                <a:schemeClr val="accent2"/>
              </a:buClr>
              <a:buFont typeface="Wingdings" pitchFamily="2" charset="2"/>
              <a:buChar char="n"/>
            </a:pPr>
            <a:r>
              <a:rPr lang="en-GB" sz="1400" kern="0" dirty="0" smtClean="0">
                <a:latin typeface="Segoe UI" panose="020B0502040204020203" pitchFamily="34" charset="0"/>
                <a:ea typeface="Segoe UI" panose="020B0502040204020203" pitchFamily="34" charset="0"/>
                <a:cs typeface="Segoe UI" panose="020B0502040204020203" pitchFamily="34" charset="0"/>
              </a:rPr>
              <a:t> New Product Line Card </a:t>
            </a:r>
            <a:r>
              <a:rPr lang="en-GB" sz="1400" kern="0" dirty="0">
                <a:latin typeface="Segoe UI" panose="020B0502040204020203" pitchFamily="34" charset="0"/>
                <a:ea typeface="Segoe UI" panose="020B0502040204020203" pitchFamily="34" charset="0"/>
                <a:cs typeface="Segoe UI" panose="020B0502040204020203" pitchFamily="34" charset="0"/>
              </a:rPr>
              <a:t>2015 - </a:t>
            </a:r>
            <a:r>
              <a:rPr lang="en-GB" sz="1400" b="1" kern="0" dirty="0">
                <a:latin typeface="Segoe UI" panose="020B0502040204020203" pitchFamily="34" charset="0"/>
                <a:ea typeface="Segoe UI" panose="020B0502040204020203" pitchFamily="34" charset="0"/>
                <a:cs typeface="Segoe UI" panose="020B0502040204020203" pitchFamily="34" charset="0"/>
              </a:rPr>
              <a:t>ALREADY AVAILABLE IN VIRTUAL BRANCH </a:t>
            </a:r>
            <a:r>
              <a:rPr lang="en-GB" sz="1400" b="1" kern="0" dirty="0" smtClean="0">
                <a:latin typeface="Segoe UI" panose="020B0502040204020203" pitchFamily="34" charset="0"/>
                <a:ea typeface="Segoe UI" panose="020B0502040204020203" pitchFamily="34" charset="0"/>
                <a:cs typeface="Segoe UI" panose="020B0502040204020203" pitchFamily="34" charset="0"/>
              </a:rPr>
              <a:t>– </a:t>
            </a:r>
            <a:r>
              <a:rPr lang="en-GB" sz="1400" b="1" u="sng" kern="0" dirty="0" smtClean="0">
                <a:latin typeface="Segoe UI" panose="020B0502040204020203" pitchFamily="34" charset="0"/>
                <a:ea typeface="Segoe UI" panose="020B0502040204020203" pitchFamily="34" charset="0"/>
                <a:cs typeface="Segoe UI" panose="020B0502040204020203" pitchFamily="34" charset="0"/>
                <a:hlinkClick r:id="rId5"/>
              </a:rPr>
              <a:t>LINK</a:t>
            </a:r>
            <a:endParaRPr lang="en-GB" sz="1400" b="1" u="sng" kern="0" dirty="0" smtClean="0">
              <a:latin typeface="Segoe UI" panose="020B0502040204020203" pitchFamily="34" charset="0"/>
              <a:ea typeface="Segoe UI" panose="020B0502040204020203" pitchFamily="34" charset="0"/>
              <a:cs typeface="Segoe UI" panose="020B0502040204020203" pitchFamily="34" charset="0"/>
            </a:endParaRPr>
          </a:p>
          <a:p>
            <a:pPr marL="266700" lvl="1" indent="1588">
              <a:lnSpc>
                <a:spcPct val="110000"/>
              </a:lnSpc>
              <a:spcBef>
                <a:spcPct val="50000"/>
              </a:spcBef>
              <a:buClr>
                <a:schemeClr val="accent2"/>
              </a:buClr>
              <a:buFont typeface="Wingdings" pitchFamily="2" charset="2"/>
              <a:buChar char="n"/>
            </a:pPr>
            <a:r>
              <a:rPr lang="en-GB" sz="1400" b="1" kern="0" dirty="0" smtClean="0">
                <a:latin typeface="Segoe UI" panose="020B0502040204020203" pitchFamily="34" charset="0"/>
                <a:ea typeface="Segoe UI" panose="020B0502040204020203" pitchFamily="34" charset="0"/>
                <a:cs typeface="Segoe UI" panose="020B0502040204020203" pitchFamily="34" charset="0"/>
              </a:rPr>
              <a:t> </a:t>
            </a:r>
            <a:r>
              <a:rPr lang="en-GB" sz="1400" kern="0" dirty="0" smtClean="0">
                <a:latin typeface="Segoe UI" panose="020B0502040204020203" pitchFamily="34" charset="0"/>
                <a:ea typeface="Segoe UI" panose="020B0502040204020203" pitchFamily="34" charset="0"/>
                <a:cs typeface="Segoe UI" panose="020B0502040204020203" pitchFamily="34" charset="0"/>
              </a:rPr>
              <a:t>Including information for:</a:t>
            </a:r>
          </a:p>
          <a:p>
            <a:pPr marL="723900" lvl="2" indent="1588">
              <a:lnSpc>
                <a:spcPct val="110000"/>
              </a:lnSpc>
              <a:spcBef>
                <a:spcPct val="50000"/>
              </a:spcBef>
              <a:buClr>
                <a:schemeClr val="accent2"/>
              </a:buClr>
              <a:buFont typeface="Wingdings" pitchFamily="2" charset="2"/>
              <a:buChar char="n"/>
            </a:pPr>
            <a:r>
              <a:rPr lang="en-GB" sz="1400" kern="0" dirty="0" smtClean="0">
                <a:latin typeface="Segoe UI" panose="020B0502040204020203" pitchFamily="34" charset="0"/>
                <a:ea typeface="Segoe UI" panose="020B0502040204020203" pitchFamily="34" charset="0"/>
                <a:cs typeface="Segoe UI" panose="020B0502040204020203" pitchFamily="34" charset="0"/>
              </a:rPr>
              <a:t> </a:t>
            </a:r>
            <a:r>
              <a:rPr lang="es-ES" sz="1200" dirty="0" smtClean="0"/>
              <a:t>BUILDING </a:t>
            </a:r>
            <a:r>
              <a:rPr lang="es-ES" sz="1200" dirty="0"/>
              <a:t>MANAGEMENT </a:t>
            </a:r>
            <a:r>
              <a:rPr lang="es-ES" sz="1200" dirty="0" smtClean="0"/>
              <a:t>SYSTEMS</a:t>
            </a:r>
          </a:p>
          <a:p>
            <a:pPr marL="723900" lvl="2" indent="1588">
              <a:lnSpc>
                <a:spcPct val="110000"/>
              </a:lnSpc>
              <a:spcBef>
                <a:spcPct val="50000"/>
              </a:spcBef>
              <a:buClr>
                <a:schemeClr val="accent2"/>
              </a:buClr>
              <a:buFont typeface="Wingdings" pitchFamily="2" charset="2"/>
              <a:buChar char="n"/>
            </a:pPr>
            <a:r>
              <a:rPr lang="es-ES" sz="1200" kern="0" dirty="0">
                <a:latin typeface="Segoe UI" panose="020B0502040204020203" pitchFamily="34" charset="0"/>
                <a:ea typeface="Segoe UI" panose="020B0502040204020203" pitchFamily="34" charset="0"/>
                <a:cs typeface="Segoe UI" panose="020B0502040204020203" pitchFamily="34" charset="0"/>
              </a:rPr>
              <a:t> </a:t>
            </a:r>
            <a:r>
              <a:rPr lang="es-ES" sz="1200" dirty="0"/>
              <a:t>HVAC/R CONTROL </a:t>
            </a:r>
            <a:r>
              <a:rPr lang="es-ES" sz="1200" dirty="0" smtClean="0"/>
              <a:t>PRODUCTS</a:t>
            </a:r>
          </a:p>
          <a:p>
            <a:pPr marL="723900" lvl="2" indent="1588">
              <a:lnSpc>
                <a:spcPct val="110000"/>
              </a:lnSpc>
              <a:spcBef>
                <a:spcPct val="50000"/>
              </a:spcBef>
              <a:buClr>
                <a:schemeClr val="accent2"/>
              </a:buClr>
              <a:buFont typeface="Wingdings" pitchFamily="2" charset="2"/>
              <a:buChar char="n"/>
            </a:pPr>
            <a:r>
              <a:rPr lang="es-ES" sz="1200" dirty="0" smtClean="0"/>
              <a:t> SECURITY PRODUCTS</a:t>
            </a:r>
          </a:p>
          <a:p>
            <a:pPr marL="723900" lvl="2" indent="1588">
              <a:lnSpc>
                <a:spcPct val="110000"/>
              </a:lnSpc>
              <a:spcBef>
                <a:spcPct val="50000"/>
              </a:spcBef>
              <a:buClr>
                <a:schemeClr val="accent2"/>
              </a:buClr>
              <a:buFont typeface="Wingdings" pitchFamily="2" charset="2"/>
              <a:buChar char="n"/>
            </a:pPr>
            <a:r>
              <a:rPr lang="es-ES" sz="1200" dirty="0" smtClean="0"/>
              <a:t> YORK</a:t>
            </a:r>
            <a:r>
              <a:rPr lang="es-ES" sz="1200" dirty="0"/>
              <a:t>® LARGE SPLIT </a:t>
            </a:r>
            <a:r>
              <a:rPr lang="es-ES" sz="1200" dirty="0" smtClean="0"/>
              <a:t>SYSTEMS</a:t>
            </a:r>
          </a:p>
          <a:p>
            <a:pPr marL="723900" lvl="2" indent="1588">
              <a:lnSpc>
                <a:spcPct val="110000"/>
              </a:lnSpc>
              <a:spcBef>
                <a:spcPct val="50000"/>
              </a:spcBef>
              <a:buClr>
                <a:schemeClr val="accent2"/>
              </a:buClr>
              <a:buFont typeface="Wingdings" pitchFamily="2" charset="2"/>
              <a:buChar char="n"/>
            </a:pPr>
            <a:r>
              <a:rPr lang="es-ES" sz="1200" dirty="0" smtClean="0"/>
              <a:t> YORK</a:t>
            </a:r>
            <a:r>
              <a:rPr lang="es-ES" sz="1200" dirty="0"/>
              <a:t>® PACKAGED </a:t>
            </a:r>
            <a:r>
              <a:rPr lang="es-ES" sz="1200" dirty="0" smtClean="0"/>
              <a:t>EQUIPMENT</a:t>
            </a:r>
          </a:p>
          <a:p>
            <a:pPr marL="723900" lvl="2" indent="1588">
              <a:lnSpc>
                <a:spcPct val="110000"/>
              </a:lnSpc>
              <a:spcBef>
                <a:spcPct val="50000"/>
              </a:spcBef>
              <a:buClr>
                <a:schemeClr val="accent2"/>
              </a:buClr>
              <a:buFont typeface="Wingdings" pitchFamily="2" charset="2"/>
              <a:buChar char="n"/>
            </a:pPr>
            <a:r>
              <a:rPr lang="en-US" sz="1200" dirty="0" smtClean="0"/>
              <a:t> YORK</a:t>
            </a:r>
            <a:r>
              <a:rPr lang="en-US" sz="1200" dirty="0"/>
              <a:t>® CLOSE CONTROL AC </a:t>
            </a:r>
            <a:r>
              <a:rPr lang="en-US" sz="1200" dirty="0" smtClean="0"/>
              <a:t>UNITS</a:t>
            </a:r>
          </a:p>
          <a:p>
            <a:pPr marL="723900" lvl="2" indent="1588">
              <a:lnSpc>
                <a:spcPct val="110000"/>
              </a:lnSpc>
              <a:spcBef>
                <a:spcPct val="50000"/>
              </a:spcBef>
              <a:buClr>
                <a:schemeClr val="accent2"/>
              </a:buClr>
              <a:buFont typeface="Wingdings" pitchFamily="2" charset="2"/>
              <a:buChar char="n"/>
            </a:pPr>
            <a:r>
              <a:rPr lang="es-ES" sz="1200" dirty="0" smtClean="0"/>
              <a:t> YORK</a:t>
            </a:r>
            <a:r>
              <a:rPr lang="es-ES" sz="1200" dirty="0"/>
              <a:t>® </a:t>
            </a:r>
            <a:r>
              <a:rPr lang="es-ES" sz="1200" dirty="0" smtClean="0"/>
              <a:t>CHILLERS</a:t>
            </a:r>
          </a:p>
          <a:p>
            <a:pPr marL="723900" lvl="2" indent="1588">
              <a:lnSpc>
                <a:spcPct val="110000"/>
              </a:lnSpc>
              <a:spcBef>
                <a:spcPct val="50000"/>
              </a:spcBef>
              <a:buClr>
                <a:schemeClr val="accent2"/>
              </a:buClr>
              <a:buFont typeface="Wingdings" pitchFamily="2" charset="2"/>
              <a:buChar char="n"/>
            </a:pPr>
            <a:r>
              <a:rPr lang="es-ES" sz="1200" kern="0" dirty="0">
                <a:latin typeface="Segoe UI" panose="020B0502040204020203" pitchFamily="34" charset="0"/>
                <a:ea typeface="Segoe UI" panose="020B0502040204020203" pitchFamily="34" charset="0"/>
                <a:cs typeface="Segoe UI" panose="020B0502040204020203" pitchFamily="34" charset="0"/>
              </a:rPr>
              <a:t> </a:t>
            </a:r>
            <a:r>
              <a:rPr lang="es-ES" sz="1200" dirty="0"/>
              <a:t>YORK® HEAT </a:t>
            </a:r>
            <a:r>
              <a:rPr lang="es-ES" sz="1200" dirty="0" smtClean="0"/>
              <a:t>PUMPS</a:t>
            </a:r>
          </a:p>
          <a:p>
            <a:pPr marL="723900" lvl="2" indent="1588">
              <a:lnSpc>
                <a:spcPct val="110000"/>
              </a:lnSpc>
              <a:spcBef>
                <a:spcPct val="50000"/>
              </a:spcBef>
              <a:buClr>
                <a:schemeClr val="accent2"/>
              </a:buClr>
              <a:buFont typeface="Wingdings" pitchFamily="2" charset="2"/>
              <a:buChar char="n"/>
            </a:pPr>
            <a:r>
              <a:rPr lang="es-ES" sz="1200" dirty="0"/>
              <a:t> YORK® ABSORPTION </a:t>
            </a:r>
            <a:r>
              <a:rPr lang="es-ES" sz="1200" dirty="0" smtClean="0"/>
              <a:t>CHILLERS</a:t>
            </a:r>
          </a:p>
          <a:p>
            <a:pPr marL="723900" lvl="2" indent="1588">
              <a:lnSpc>
                <a:spcPct val="110000"/>
              </a:lnSpc>
              <a:spcBef>
                <a:spcPct val="50000"/>
              </a:spcBef>
              <a:buClr>
                <a:schemeClr val="accent2"/>
              </a:buClr>
              <a:buFont typeface="Wingdings" pitchFamily="2" charset="2"/>
              <a:buChar char="n"/>
            </a:pPr>
            <a:r>
              <a:rPr lang="es-ES" sz="1200" dirty="0"/>
              <a:t>YORK® AIR-HANDLING </a:t>
            </a:r>
            <a:r>
              <a:rPr lang="es-ES" sz="1200" dirty="0" smtClean="0"/>
              <a:t>UNITS</a:t>
            </a:r>
          </a:p>
          <a:p>
            <a:pPr marL="723900" lvl="2" indent="1588">
              <a:lnSpc>
                <a:spcPct val="110000"/>
              </a:lnSpc>
              <a:spcBef>
                <a:spcPct val="50000"/>
              </a:spcBef>
              <a:buClr>
                <a:schemeClr val="accent2"/>
              </a:buClr>
              <a:buFont typeface="Wingdings" pitchFamily="2" charset="2"/>
              <a:buChar char="n"/>
            </a:pPr>
            <a:r>
              <a:rPr lang="es-ES" sz="1200" dirty="0"/>
              <a:t>SABROE® INDUSTRIAL </a:t>
            </a:r>
            <a:r>
              <a:rPr lang="es-ES" sz="1200" dirty="0" smtClean="0"/>
              <a:t>REFRIGERATION</a:t>
            </a:r>
          </a:p>
          <a:p>
            <a:pPr marL="723900" lvl="2" indent="1588">
              <a:lnSpc>
                <a:spcPct val="110000"/>
              </a:lnSpc>
              <a:spcBef>
                <a:spcPct val="50000"/>
              </a:spcBef>
              <a:buClr>
                <a:schemeClr val="accent2"/>
              </a:buClr>
              <a:buFont typeface="Wingdings" pitchFamily="2" charset="2"/>
              <a:buChar char="n"/>
            </a:pPr>
            <a:r>
              <a:rPr lang="es-ES" sz="1200" dirty="0"/>
              <a:t> YORK® FAN COIL UNITS</a:t>
            </a:r>
            <a:endParaRPr lang="es-ES" sz="1200" dirty="0" smtClean="0"/>
          </a:p>
          <a:p>
            <a:pPr marL="723900" lvl="2" indent="1588">
              <a:lnSpc>
                <a:spcPct val="110000"/>
              </a:lnSpc>
              <a:spcBef>
                <a:spcPct val="50000"/>
              </a:spcBef>
              <a:buClr>
                <a:schemeClr val="accent2"/>
              </a:buClr>
              <a:buFont typeface="Wingdings" pitchFamily="2" charset="2"/>
              <a:buChar char="n"/>
            </a:pPr>
            <a:endParaRPr lang="en-GB" sz="1400" u="sng" kern="0" dirty="0">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225688478"/>
      </p:ext>
    </p:extLst>
  </p:cSld>
  <p:clrMapOvr>
    <a:masterClrMapping/>
  </p:clrMapOvr>
  <p:transition>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624417" y="260339"/>
            <a:ext cx="6145212" cy="654060"/>
          </a:xfrm>
          <a:prstGeom prst="rect">
            <a:avLst/>
          </a:prstGeom>
          <a:noFill/>
        </p:spPr>
        <p:txBody>
          <a:bodyPr/>
          <a:lstStyle/>
          <a:p>
            <a:pPr marL="457200" indent="-457200">
              <a:lnSpc>
                <a:spcPct val="110000"/>
              </a:lnSpc>
              <a:defRPr/>
            </a:pPr>
            <a:r>
              <a:rPr lang="en-US" b="1" dirty="0" smtClean="0">
                <a:solidFill>
                  <a:srgbClr val="000000"/>
                </a:solidFill>
                <a:latin typeface="Calibri Light (Headings)"/>
              </a:rPr>
              <a:t>Marketing Tools</a:t>
            </a:r>
          </a:p>
          <a:p>
            <a:pPr marL="457200" indent="-457200">
              <a:lnSpc>
                <a:spcPct val="110000"/>
              </a:lnSpc>
              <a:defRPr/>
            </a:pPr>
            <a:r>
              <a:rPr lang="fr-FR" sz="1600" b="1" kern="0" dirty="0" smtClean="0">
                <a:solidFill>
                  <a:schemeClr val="bg1">
                    <a:lumMod val="50000"/>
                  </a:schemeClr>
                </a:solidFill>
                <a:ea typeface="+mj-ea"/>
                <a:cs typeface="+mj-cs"/>
              </a:rPr>
              <a:t>Product Line </a:t>
            </a:r>
            <a:r>
              <a:rPr lang="fr-FR" sz="1600" b="1" kern="0" dirty="0" err="1" smtClean="0">
                <a:solidFill>
                  <a:schemeClr val="bg1">
                    <a:lumMod val="50000"/>
                  </a:schemeClr>
                </a:solidFill>
                <a:ea typeface="+mj-ea"/>
                <a:cs typeface="+mj-cs"/>
              </a:rPr>
              <a:t>Card</a:t>
            </a:r>
            <a:r>
              <a:rPr lang="fr-FR" sz="1600" b="1" kern="0" dirty="0" smtClean="0">
                <a:solidFill>
                  <a:schemeClr val="bg1">
                    <a:lumMod val="50000"/>
                  </a:schemeClr>
                </a:solidFill>
                <a:ea typeface="+mj-ea"/>
                <a:cs typeface="+mj-cs"/>
              </a:rPr>
              <a:t> 2015</a:t>
            </a:r>
            <a:endParaRPr lang="fr-FR" sz="1600" b="1" kern="0" dirty="0">
              <a:solidFill>
                <a:schemeClr val="bg1">
                  <a:lumMod val="50000"/>
                </a:schemeClr>
              </a:solidFill>
              <a:ea typeface="+mj-ea"/>
              <a:cs typeface="+mj-cs"/>
            </a:endParaRPr>
          </a:p>
          <a:p>
            <a:pPr marL="457200" indent="-457200">
              <a:lnSpc>
                <a:spcPct val="110000"/>
              </a:lnSpc>
              <a:defRPr/>
            </a:pPr>
            <a:endParaRPr lang="en-US" sz="1600" b="1" kern="0" dirty="0">
              <a:solidFill>
                <a:schemeClr val="bg1">
                  <a:lumMod val="50000"/>
                </a:schemeClr>
              </a:solidFill>
              <a:ea typeface="+mj-ea"/>
              <a:cs typeface="+mj-cs"/>
            </a:endParaRPr>
          </a:p>
        </p:txBody>
      </p:sp>
      <p:sp>
        <p:nvSpPr>
          <p:cNvPr id="2" name="Marcador de pie de página 1"/>
          <p:cNvSpPr>
            <a:spLocks noGrp="1"/>
          </p:cNvSpPr>
          <p:nvPr>
            <p:ph type="ftr" sz="quarter" idx="10"/>
          </p:nvPr>
        </p:nvSpPr>
        <p:spPr/>
        <p:txBody>
          <a:bodyPr/>
          <a:lstStyle/>
          <a:p>
            <a:pPr>
              <a:defRPr/>
            </a:pPr>
            <a:r>
              <a:rPr lang="en-US" smtClean="0"/>
              <a:t>Johnson Controls confidential. For internal use only</a:t>
            </a:r>
            <a:endParaRPr lang="en-US" dirty="0"/>
          </a:p>
        </p:txBody>
      </p:sp>
      <p:sp>
        <p:nvSpPr>
          <p:cNvPr id="9" name="Marcador de número de diapositiva 8"/>
          <p:cNvSpPr>
            <a:spLocks noGrp="1"/>
          </p:cNvSpPr>
          <p:nvPr>
            <p:ph type="sldNum" sz="quarter" idx="11"/>
          </p:nvPr>
        </p:nvSpPr>
        <p:spPr/>
        <p:txBody>
          <a:bodyPr/>
          <a:lstStyle/>
          <a:p>
            <a:pPr>
              <a:defRPr/>
            </a:pPr>
            <a:fld id="{9B4B8B11-3035-490C-A76A-F5C8315A2B94}" type="slidenum">
              <a:rPr lang="en-US" smtClean="0"/>
              <a:pPr>
                <a:defRPr/>
              </a:pPr>
              <a:t>18</a:t>
            </a:fld>
            <a:endParaRPr lang="en-US"/>
          </a:p>
        </p:txBody>
      </p:sp>
      <p:pic>
        <p:nvPicPr>
          <p:cNvPr id="6" name="Imagen 5"/>
          <p:cNvPicPr>
            <a:picLocks noChangeAspect="1"/>
          </p:cNvPicPr>
          <p:nvPr/>
        </p:nvPicPr>
        <p:blipFill>
          <a:blip r:embed="rId3"/>
          <a:stretch>
            <a:fillRect/>
          </a:stretch>
        </p:blipFill>
        <p:spPr>
          <a:xfrm>
            <a:off x="479376" y="1122877"/>
            <a:ext cx="6782858" cy="45282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2" descr="http://c1-preview.prosites.com/106982/wy/images/logos/available_logo.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562707">
            <a:off x="432604" y="5543841"/>
            <a:ext cx="1519214" cy="794311"/>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4223792" y="5657654"/>
            <a:ext cx="3197157" cy="369332"/>
          </a:xfrm>
          <a:prstGeom prst="rect">
            <a:avLst/>
          </a:prstGeom>
        </p:spPr>
        <p:txBody>
          <a:bodyPr wrap="none">
            <a:spAutoFit/>
          </a:bodyPr>
          <a:lstStyle/>
          <a:p>
            <a:r>
              <a:rPr lang="en-US" b="1" dirty="0" smtClean="0">
                <a:solidFill>
                  <a:schemeClr val="tx2"/>
                </a:solidFill>
                <a:latin typeface="Segoe UI" panose="020B0502040204020203" pitchFamily="34" charset="0"/>
                <a:ea typeface="Segoe UI" panose="020B0502040204020203" pitchFamily="34" charset="0"/>
                <a:cs typeface="Segoe UI" panose="020B0502040204020203" pitchFamily="34" charset="0"/>
              </a:rPr>
              <a:t>...Back Side of the Line Card</a:t>
            </a:r>
            <a:endParaRPr lang="es-ES" b="1" dirty="0">
              <a:solidFill>
                <a:schemeClr val="tx2"/>
              </a:solidFill>
            </a:endParaRPr>
          </a:p>
        </p:txBody>
      </p:sp>
      <p:sp>
        <p:nvSpPr>
          <p:cNvPr id="10" name="Rectángulo 9"/>
          <p:cNvSpPr/>
          <p:nvPr/>
        </p:nvSpPr>
        <p:spPr>
          <a:xfrm>
            <a:off x="7287860" y="1349506"/>
            <a:ext cx="4522398" cy="4370427"/>
          </a:xfrm>
          <a:prstGeom prst="rect">
            <a:avLst/>
          </a:prstGeom>
        </p:spPr>
        <p:txBody>
          <a:bodyPr wrap="square">
            <a:spAutoFit/>
          </a:bodyPr>
          <a:lstStyle/>
          <a:p>
            <a:pPr marL="266700" lvl="1" indent="1588">
              <a:lnSpc>
                <a:spcPct val="110000"/>
              </a:lnSpc>
              <a:spcBef>
                <a:spcPct val="50000"/>
              </a:spcBef>
              <a:buClr>
                <a:schemeClr val="accent2"/>
              </a:buClr>
              <a:buFont typeface="Wingdings" pitchFamily="2" charset="2"/>
              <a:buChar char="n"/>
            </a:pPr>
            <a:r>
              <a:rPr lang="en-GB" sz="1400" kern="0" dirty="0" smtClean="0">
                <a:latin typeface="Segoe UI" panose="020B0502040204020203" pitchFamily="34" charset="0"/>
                <a:ea typeface="Segoe UI" panose="020B0502040204020203" pitchFamily="34" charset="0"/>
                <a:cs typeface="Segoe UI" panose="020B0502040204020203" pitchFamily="34" charset="0"/>
              </a:rPr>
              <a:t> New Product Line Card </a:t>
            </a:r>
            <a:r>
              <a:rPr lang="en-GB" sz="1400" kern="0" dirty="0">
                <a:latin typeface="Segoe UI" panose="020B0502040204020203" pitchFamily="34" charset="0"/>
                <a:ea typeface="Segoe UI" panose="020B0502040204020203" pitchFamily="34" charset="0"/>
                <a:cs typeface="Segoe UI" panose="020B0502040204020203" pitchFamily="34" charset="0"/>
              </a:rPr>
              <a:t>2015 - </a:t>
            </a:r>
            <a:r>
              <a:rPr lang="en-GB" sz="1400" b="1" kern="0" dirty="0">
                <a:latin typeface="Segoe UI" panose="020B0502040204020203" pitchFamily="34" charset="0"/>
                <a:ea typeface="Segoe UI" panose="020B0502040204020203" pitchFamily="34" charset="0"/>
                <a:cs typeface="Segoe UI" panose="020B0502040204020203" pitchFamily="34" charset="0"/>
              </a:rPr>
              <a:t>ALREADY AVAILABLE IN VIRTUAL BRANCH </a:t>
            </a:r>
            <a:r>
              <a:rPr lang="en-GB" sz="1400" b="1" kern="0" dirty="0" smtClean="0">
                <a:latin typeface="Segoe UI" panose="020B0502040204020203" pitchFamily="34" charset="0"/>
                <a:ea typeface="Segoe UI" panose="020B0502040204020203" pitchFamily="34" charset="0"/>
                <a:cs typeface="Segoe UI" panose="020B0502040204020203" pitchFamily="34" charset="0"/>
              </a:rPr>
              <a:t>– </a:t>
            </a:r>
            <a:r>
              <a:rPr lang="en-GB" sz="1400" b="1" u="sng" kern="0" dirty="0" smtClean="0">
                <a:latin typeface="Segoe UI" panose="020B0502040204020203" pitchFamily="34" charset="0"/>
                <a:ea typeface="Segoe UI" panose="020B0502040204020203" pitchFamily="34" charset="0"/>
                <a:cs typeface="Segoe UI" panose="020B0502040204020203" pitchFamily="34" charset="0"/>
                <a:hlinkClick r:id="rId5"/>
              </a:rPr>
              <a:t>LINK</a:t>
            </a:r>
            <a:endParaRPr lang="en-GB" sz="1400" b="1" u="sng" kern="0" dirty="0" smtClean="0">
              <a:latin typeface="Segoe UI" panose="020B0502040204020203" pitchFamily="34" charset="0"/>
              <a:ea typeface="Segoe UI" panose="020B0502040204020203" pitchFamily="34" charset="0"/>
              <a:cs typeface="Segoe UI" panose="020B0502040204020203" pitchFamily="34" charset="0"/>
            </a:endParaRPr>
          </a:p>
          <a:p>
            <a:pPr marL="266700" lvl="1" indent="1588">
              <a:lnSpc>
                <a:spcPct val="110000"/>
              </a:lnSpc>
              <a:spcBef>
                <a:spcPct val="50000"/>
              </a:spcBef>
              <a:buClr>
                <a:schemeClr val="accent2"/>
              </a:buClr>
              <a:buFont typeface="Wingdings" pitchFamily="2" charset="2"/>
              <a:buChar char="n"/>
            </a:pPr>
            <a:r>
              <a:rPr lang="en-GB" sz="1400" b="1" kern="0" dirty="0" smtClean="0">
                <a:latin typeface="Segoe UI" panose="020B0502040204020203" pitchFamily="34" charset="0"/>
                <a:ea typeface="Segoe UI" panose="020B0502040204020203" pitchFamily="34" charset="0"/>
                <a:cs typeface="Segoe UI" panose="020B0502040204020203" pitchFamily="34" charset="0"/>
              </a:rPr>
              <a:t> </a:t>
            </a:r>
            <a:r>
              <a:rPr lang="en-GB" sz="1400" kern="0" dirty="0" smtClean="0">
                <a:latin typeface="Segoe UI" panose="020B0502040204020203" pitchFamily="34" charset="0"/>
                <a:ea typeface="Segoe UI" panose="020B0502040204020203" pitchFamily="34" charset="0"/>
                <a:cs typeface="Segoe UI" panose="020B0502040204020203" pitchFamily="34" charset="0"/>
              </a:rPr>
              <a:t>Including information for:</a:t>
            </a:r>
          </a:p>
          <a:p>
            <a:pPr marL="723900" lvl="2" indent="1588">
              <a:lnSpc>
                <a:spcPct val="110000"/>
              </a:lnSpc>
              <a:spcBef>
                <a:spcPct val="50000"/>
              </a:spcBef>
              <a:buClr>
                <a:schemeClr val="accent2"/>
              </a:buClr>
              <a:buFont typeface="Wingdings" pitchFamily="2" charset="2"/>
              <a:buChar char="n"/>
            </a:pPr>
            <a:r>
              <a:rPr lang="en-GB" sz="1400" kern="0" dirty="0" smtClean="0">
                <a:latin typeface="Segoe UI" panose="020B0502040204020203" pitchFamily="34" charset="0"/>
                <a:ea typeface="Segoe UI" panose="020B0502040204020203" pitchFamily="34" charset="0"/>
                <a:cs typeface="Segoe UI" panose="020B0502040204020203" pitchFamily="34" charset="0"/>
              </a:rPr>
              <a:t> </a:t>
            </a:r>
            <a:r>
              <a:rPr lang="es-ES" sz="1200" dirty="0" smtClean="0"/>
              <a:t>SPARE PARTS</a:t>
            </a:r>
          </a:p>
          <a:p>
            <a:pPr marL="723900" lvl="2" indent="1588">
              <a:lnSpc>
                <a:spcPct val="110000"/>
              </a:lnSpc>
              <a:spcBef>
                <a:spcPct val="50000"/>
              </a:spcBef>
              <a:buClr>
                <a:schemeClr val="accent2"/>
              </a:buClr>
              <a:buFont typeface="Wingdings" pitchFamily="2" charset="2"/>
              <a:buChar char="n"/>
            </a:pPr>
            <a:r>
              <a:rPr lang="es-ES" sz="1200" kern="0" dirty="0">
                <a:latin typeface="Segoe UI" panose="020B0502040204020203" pitchFamily="34" charset="0"/>
                <a:ea typeface="Segoe UI" panose="020B0502040204020203" pitchFamily="34" charset="0"/>
                <a:cs typeface="Segoe UI" panose="020B0502040204020203" pitchFamily="34" charset="0"/>
              </a:rPr>
              <a:t> </a:t>
            </a:r>
            <a:r>
              <a:rPr lang="es-ES" sz="1200" dirty="0"/>
              <a:t>RUSKIN® AIR DISTRIBUTION AND TERMINAL DEVICES</a:t>
            </a:r>
            <a:r>
              <a:rPr lang="es-ES" sz="1200" dirty="0" smtClean="0"/>
              <a:t> SECURITY PRODUCTS</a:t>
            </a:r>
          </a:p>
          <a:p>
            <a:pPr marL="723900" lvl="2" indent="1588">
              <a:lnSpc>
                <a:spcPct val="110000"/>
              </a:lnSpc>
              <a:spcBef>
                <a:spcPct val="50000"/>
              </a:spcBef>
              <a:buClr>
                <a:schemeClr val="accent2"/>
              </a:buClr>
              <a:buFont typeface="Wingdings" pitchFamily="2" charset="2"/>
              <a:buChar char="n"/>
            </a:pPr>
            <a:r>
              <a:rPr lang="es-ES" sz="1200" dirty="0" smtClean="0"/>
              <a:t> </a:t>
            </a:r>
            <a:r>
              <a:rPr lang="es-ES" sz="1200" dirty="0"/>
              <a:t>METASYS® ENERGY DASHBOARD</a:t>
            </a:r>
            <a:r>
              <a:rPr lang="es-ES" sz="1200" dirty="0" smtClean="0"/>
              <a:t> </a:t>
            </a:r>
          </a:p>
          <a:p>
            <a:pPr marL="723900" lvl="2" indent="1588">
              <a:lnSpc>
                <a:spcPct val="110000"/>
              </a:lnSpc>
              <a:spcBef>
                <a:spcPct val="50000"/>
              </a:spcBef>
              <a:buClr>
                <a:schemeClr val="accent2"/>
              </a:buClr>
              <a:buFont typeface="Wingdings" pitchFamily="2" charset="2"/>
              <a:buChar char="n"/>
            </a:pPr>
            <a:r>
              <a:rPr lang="es-ES" sz="1200" dirty="0"/>
              <a:t> </a:t>
            </a:r>
            <a:r>
              <a:rPr lang="en-US" sz="1200" dirty="0" smtClean="0"/>
              <a:t>SERVICE</a:t>
            </a:r>
          </a:p>
          <a:p>
            <a:pPr marL="723900" lvl="2" indent="1588">
              <a:lnSpc>
                <a:spcPct val="110000"/>
              </a:lnSpc>
              <a:spcBef>
                <a:spcPct val="50000"/>
              </a:spcBef>
              <a:buClr>
                <a:schemeClr val="accent2"/>
              </a:buClr>
              <a:buFont typeface="Wingdings" pitchFamily="2" charset="2"/>
              <a:buChar char="n"/>
            </a:pPr>
            <a:r>
              <a:rPr lang="en-US" sz="1200" dirty="0"/>
              <a:t> </a:t>
            </a:r>
            <a:r>
              <a:rPr lang="en-US" sz="1200" dirty="0" smtClean="0"/>
              <a:t>ENERGY SOLUTIONS</a:t>
            </a:r>
          </a:p>
          <a:p>
            <a:pPr marL="723900" lvl="2" indent="1588">
              <a:lnSpc>
                <a:spcPct val="110000"/>
              </a:lnSpc>
              <a:spcBef>
                <a:spcPct val="50000"/>
              </a:spcBef>
              <a:buClr>
                <a:schemeClr val="accent2"/>
              </a:buClr>
              <a:buFont typeface="Wingdings" pitchFamily="2" charset="2"/>
              <a:buChar char="n"/>
            </a:pPr>
            <a:r>
              <a:rPr lang="es-ES" sz="1200" dirty="0" smtClean="0"/>
              <a:t> VIRTUAL BRANCH E-Catalogue</a:t>
            </a:r>
          </a:p>
          <a:p>
            <a:pPr marL="723900" lvl="2" indent="1588">
              <a:lnSpc>
                <a:spcPct val="110000"/>
              </a:lnSpc>
              <a:spcBef>
                <a:spcPct val="50000"/>
              </a:spcBef>
              <a:buClr>
                <a:schemeClr val="accent2"/>
              </a:buClr>
              <a:buFont typeface="Wingdings" pitchFamily="2" charset="2"/>
              <a:buChar char="n"/>
            </a:pPr>
            <a:endParaRPr lang="es-ES" sz="1200" dirty="0"/>
          </a:p>
          <a:p>
            <a:pPr marL="266700" lvl="1" indent="1588">
              <a:lnSpc>
                <a:spcPct val="110000"/>
              </a:lnSpc>
              <a:spcBef>
                <a:spcPct val="50000"/>
              </a:spcBef>
              <a:buClr>
                <a:schemeClr val="accent2"/>
              </a:buClr>
              <a:buFont typeface="Wingdings" pitchFamily="2" charset="2"/>
              <a:buChar char="n"/>
            </a:pPr>
            <a:r>
              <a:rPr lang="es-ES" sz="1200" dirty="0" smtClean="0"/>
              <a:t> High </a:t>
            </a:r>
            <a:r>
              <a:rPr lang="es-ES" sz="1200" dirty="0" err="1" smtClean="0"/>
              <a:t>Resolution</a:t>
            </a:r>
            <a:r>
              <a:rPr lang="es-ES" sz="1200" dirty="0" smtClean="0"/>
              <a:t> </a:t>
            </a:r>
            <a:r>
              <a:rPr lang="es-ES" sz="1200" dirty="0" err="1" smtClean="0"/>
              <a:t>document</a:t>
            </a:r>
            <a:r>
              <a:rPr lang="es-ES" sz="1200" dirty="0" smtClean="0"/>
              <a:t> </a:t>
            </a:r>
            <a:r>
              <a:rPr lang="es-ES" sz="1200" dirty="0" err="1" smtClean="0"/>
              <a:t>suitable</a:t>
            </a:r>
            <a:r>
              <a:rPr lang="es-ES" sz="1200" dirty="0" smtClean="0"/>
              <a:t> to be </a:t>
            </a:r>
            <a:r>
              <a:rPr lang="es-ES" sz="1200" dirty="0" err="1" smtClean="0"/>
              <a:t>printed</a:t>
            </a:r>
            <a:r>
              <a:rPr lang="es-ES" sz="1200" dirty="0" smtClean="0"/>
              <a:t> </a:t>
            </a:r>
            <a:r>
              <a:rPr lang="es-ES" sz="1200" dirty="0" err="1" smtClean="0"/>
              <a:t>locally</a:t>
            </a:r>
            <a:r>
              <a:rPr lang="es-ES" sz="1200" dirty="0" smtClean="0"/>
              <a:t> in DIN A3 </a:t>
            </a:r>
            <a:r>
              <a:rPr lang="es-ES" sz="1200" dirty="0" err="1" smtClean="0"/>
              <a:t>size</a:t>
            </a:r>
            <a:r>
              <a:rPr lang="es-ES" sz="1200" dirty="0" smtClean="0"/>
              <a:t>.</a:t>
            </a:r>
          </a:p>
          <a:p>
            <a:pPr marL="266700" lvl="1" indent="1588">
              <a:lnSpc>
                <a:spcPct val="110000"/>
              </a:lnSpc>
              <a:spcBef>
                <a:spcPct val="50000"/>
              </a:spcBef>
              <a:buClr>
                <a:schemeClr val="accent2"/>
              </a:buClr>
              <a:buFont typeface="Wingdings" pitchFamily="2" charset="2"/>
              <a:buChar char="n"/>
            </a:pPr>
            <a:r>
              <a:rPr lang="es-ES" sz="1200" dirty="0"/>
              <a:t> </a:t>
            </a:r>
            <a:r>
              <a:rPr lang="es-ES" sz="1200" dirty="0" err="1" smtClean="0"/>
              <a:t>For</a:t>
            </a:r>
            <a:r>
              <a:rPr lang="es-ES" sz="1200" dirty="0" smtClean="0"/>
              <a:t> </a:t>
            </a:r>
            <a:r>
              <a:rPr lang="es-ES" sz="1200" dirty="0" err="1" smtClean="0"/>
              <a:t>localization</a:t>
            </a:r>
            <a:r>
              <a:rPr lang="es-ES" sz="1200" dirty="0" smtClean="0"/>
              <a:t> </a:t>
            </a:r>
            <a:r>
              <a:rPr lang="es-ES" sz="1200" dirty="0" err="1" smtClean="0"/>
              <a:t>needs</a:t>
            </a:r>
            <a:r>
              <a:rPr lang="es-ES" sz="1200" dirty="0" smtClean="0"/>
              <a:t> </a:t>
            </a:r>
            <a:r>
              <a:rPr lang="es-ES" sz="1200" dirty="0" err="1" smtClean="0"/>
              <a:t>please</a:t>
            </a:r>
            <a:r>
              <a:rPr lang="es-ES" sz="1200" dirty="0" smtClean="0"/>
              <a:t> </a:t>
            </a:r>
            <a:r>
              <a:rPr lang="es-ES" sz="1200" dirty="0" err="1" smtClean="0"/>
              <a:t>contact</a:t>
            </a:r>
            <a:r>
              <a:rPr lang="es-ES" sz="1200" dirty="0" smtClean="0"/>
              <a:t> Jan-Peter Pfaff</a:t>
            </a:r>
            <a:endParaRPr lang="es-ES" sz="1200" dirty="0" smtClean="0"/>
          </a:p>
          <a:p>
            <a:pPr marL="723900" lvl="2" indent="1588">
              <a:lnSpc>
                <a:spcPct val="110000"/>
              </a:lnSpc>
              <a:spcBef>
                <a:spcPct val="50000"/>
              </a:spcBef>
              <a:buClr>
                <a:schemeClr val="accent2"/>
              </a:buClr>
              <a:buFont typeface="Wingdings" pitchFamily="2" charset="2"/>
              <a:buChar char="n"/>
            </a:pPr>
            <a:endParaRPr lang="en-GB" sz="1400" u="sng" kern="0" dirty="0">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369143494"/>
      </p:ext>
    </p:extLst>
  </p:cSld>
  <p:clrMapOvr>
    <a:masterClrMapping/>
  </p:clrMapOvr>
  <p:transition>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839416" y="503647"/>
            <a:ext cx="6983413" cy="647700"/>
          </a:xfrm>
          <a:prstGeom prst="rect">
            <a:avLst/>
          </a:prstGeom>
          <a:noFill/>
          <a:ln w="9525">
            <a:noFill/>
            <a:miter lim="800000"/>
            <a:headEnd/>
            <a:tailEnd/>
          </a:ln>
        </p:spPr>
        <p:txBody>
          <a:bodyPr lIns="0" tIns="0" rIns="0" bIns="0"/>
          <a:lstStyle/>
          <a:p>
            <a:pPr>
              <a:lnSpc>
                <a:spcPct val="110000"/>
              </a:lnSpc>
            </a:pPr>
            <a:r>
              <a:rPr lang="en-US" b="1" dirty="0" smtClean="0">
                <a:latin typeface="Segoe UI" panose="020B0502040204020203" pitchFamily="34" charset="0"/>
                <a:ea typeface="Segoe UI" panose="020B0502040204020203" pitchFamily="34" charset="0"/>
                <a:cs typeface="Segoe UI" panose="020B0502040204020203" pitchFamily="34" charset="0"/>
              </a:rPr>
              <a:t>AGENDA</a:t>
            </a:r>
          </a:p>
        </p:txBody>
      </p:sp>
      <p:sp>
        <p:nvSpPr>
          <p:cNvPr id="10" name="4 Rectángulo redondeado"/>
          <p:cNvSpPr/>
          <p:nvPr/>
        </p:nvSpPr>
        <p:spPr>
          <a:xfrm>
            <a:off x="767408" y="4005064"/>
            <a:ext cx="6084614" cy="546083"/>
          </a:xfrm>
          <a:prstGeom prst="roundRect">
            <a:avLst>
              <a:gd name="adj" fmla="val 7474"/>
            </a:avLst>
          </a:prstGeom>
          <a:noFill/>
          <a:ln>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Marcador de número de diapositiva 1"/>
          <p:cNvSpPr>
            <a:spLocks noGrp="1"/>
          </p:cNvSpPr>
          <p:nvPr>
            <p:ph type="sldNum" sz="quarter" idx="11"/>
          </p:nvPr>
        </p:nvSpPr>
        <p:spPr/>
        <p:txBody>
          <a:bodyPr/>
          <a:lstStyle/>
          <a:p>
            <a:fld id="{822C8A48-5EBF-487D-AF2D-DE629A0B0A05}" type="slidenum">
              <a:rPr lang="de-DE" smtClean="0">
                <a:solidFill>
                  <a:srgbClr val="000000"/>
                </a:solidFill>
              </a:rPr>
              <a:pPr/>
              <a:t>19</a:t>
            </a:fld>
            <a:endParaRPr lang="de-DE" dirty="0">
              <a:solidFill>
                <a:srgbClr val="000000"/>
              </a:solidFill>
            </a:endParaRPr>
          </a:p>
        </p:txBody>
      </p:sp>
      <p:sp>
        <p:nvSpPr>
          <p:cNvPr id="9" name="3 Rectángulo"/>
          <p:cNvSpPr/>
          <p:nvPr/>
        </p:nvSpPr>
        <p:spPr>
          <a:xfrm>
            <a:off x="767408" y="932784"/>
            <a:ext cx="7164734" cy="51125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b="1" dirty="0">
              <a:solidFill>
                <a:schemeClr val="tx1"/>
              </a:solidFill>
              <a:cs typeface="Arial" pitchFamily="34" charset="0"/>
            </a:endParaRPr>
          </a:p>
          <a:p>
            <a:pPr>
              <a:spcAft>
                <a:spcPts val="1200"/>
              </a:spcAft>
            </a:pPr>
            <a:r>
              <a:rPr lang="en-US" sz="11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WRAP UP- PREVIOUS CALL</a:t>
            </a:r>
          </a:p>
          <a:p>
            <a:pPr>
              <a:spcAft>
                <a:spcPts val="600"/>
              </a:spcAft>
            </a:pPr>
            <a:r>
              <a:rPr lang="en-US" sz="11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PRODUCT NEWS</a:t>
            </a:r>
            <a:endParaRPr lang="en-US" sz="11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a:p>
            <a:pPr>
              <a:lnSpc>
                <a:spcPct val="110000"/>
              </a:lnSpc>
            </a:pPr>
            <a:endParaRPr lang="en-US" sz="10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a:p>
            <a:pPr lvl="0"/>
            <a:r>
              <a:rPr lang="en-US" sz="10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CHILLERS: 	</a:t>
            </a:r>
            <a:r>
              <a:rPr lang="en-US" sz="1000"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a:t>
            </a:r>
            <a:r>
              <a:rPr lang="en-US" sz="10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Thermal </a:t>
            </a:r>
            <a:r>
              <a:rPr lang="en-US" sz="10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Expansion Valve obsolescence </a:t>
            </a:r>
            <a:r>
              <a:rPr lang="en-US" sz="10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affecting YLAA</a:t>
            </a:r>
            <a:r>
              <a:rPr lang="en-US" sz="10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YCWL and </a:t>
            </a:r>
            <a:r>
              <a:rPr lang="en-US" sz="10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YCRL</a:t>
            </a:r>
            <a:endParaRPr lang="es-ES" sz="10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a:p>
            <a:pPr>
              <a:lnSpc>
                <a:spcPct val="110000"/>
              </a:lnSpc>
            </a:pPr>
            <a:r>
              <a:rPr lang="en-US" sz="1000"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a:t>
            </a:r>
            <a:r>
              <a:rPr lang="en-US" sz="10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E-Link – New Contact for enquiries and support</a:t>
            </a:r>
            <a:endParaRPr lang="en-US" sz="1000"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a:p>
            <a:pPr>
              <a:lnSpc>
                <a:spcPct val="110000"/>
              </a:lnSpc>
              <a:spcAft>
                <a:spcPts val="0"/>
              </a:spcAft>
            </a:pPr>
            <a:r>
              <a:rPr lang="en-US" sz="10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a:t>
            </a:r>
            <a:r>
              <a:rPr lang="en-US" sz="1000"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a:t>
            </a:r>
            <a:r>
              <a:rPr lang="es-ES" sz="10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MLP1013e - New LTC </a:t>
            </a:r>
            <a:r>
              <a:rPr lang="es-ES" sz="1000" b="1" dirty="0" err="1"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multipliers</a:t>
            </a:r>
            <a:endParaRPr lang="en-US" sz="1000"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a:p>
            <a:pPr>
              <a:lnSpc>
                <a:spcPct val="110000"/>
              </a:lnSpc>
              <a:spcAft>
                <a:spcPts val="600"/>
              </a:spcAft>
            </a:pPr>
            <a:endParaRPr lang="en-US" sz="10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a:p>
            <a:pPr>
              <a:lnSpc>
                <a:spcPct val="110000"/>
              </a:lnSpc>
              <a:spcAft>
                <a:spcPts val="600"/>
              </a:spcAft>
            </a:pPr>
            <a:r>
              <a:rPr lang="en-US" sz="10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AIR SYSTEMS 	- Phase Out D4IG 360 and </a:t>
            </a:r>
            <a:r>
              <a:rPr lang="en-US" sz="10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480</a:t>
            </a:r>
          </a:p>
          <a:p>
            <a:pPr>
              <a:lnSpc>
                <a:spcPct val="110000"/>
              </a:lnSpc>
              <a:spcAft>
                <a:spcPts val="600"/>
              </a:spcAft>
            </a:pPr>
            <a:r>
              <a:rPr lang="en-US" sz="10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 Air to Air System transfer to </a:t>
            </a:r>
            <a:r>
              <a:rPr lang="en-US" sz="1000" b="1" dirty="0" err="1">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Manisa</a:t>
            </a:r>
            <a:r>
              <a:rPr lang="en-US" sz="10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a:t>
            </a:r>
            <a:endParaRPr lang="en-US" sz="10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a:p>
            <a:pPr>
              <a:lnSpc>
                <a:spcPct val="110000"/>
              </a:lnSpc>
            </a:pPr>
            <a:r>
              <a:rPr lang="en-US" sz="10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AIRSIDE:	</a:t>
            </a:r>
            <a:r>
              <a:rPr lang="en-US" sz="1000"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a:t>
            </a:r>
            <a:r>
              <a:rPr lang="en-US" sz="1000" b="1" dirty="0">
                <a:solidFill>
                  <a:schemeClr val="bg1">
                    <a:lumMod val="50000"/>
                  </a:schemeClr>
                </a:solidFill>
                <a:cs typeface="Arial" pitchFamily="34" charset="0"/>
              </a:rPr>
              <a:t>Airside - </a:t>
            </a:r>
            <a:r>
              <a:rPr lang="en-US" sz="1000" b="1" dirty="0" smtClean="0">
                <a:solidFill>
                  <a:schemeClr val="bg1">
                    <a:lumMod val="50000"/>
                  </a:schemeClr>
                </a:solidFill>
                <a:cs typeface="Arial" pitchFamily="34" charset="0"/>
              </a:rPr>
              <a:t>general</a:t>
            </a:r>
            <a:endParaRPr lang="en-US" sz="1000"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a:p>
            <a:r>
              <a:rPr lang="en-US" sz="11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
            </a:r>
            <a:br>
              <a:rPr lang="en-US" sz="11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br>
            <a:r>
              <a:rPr lang="en-US" sz="11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MARKETING </a:t>
            </a:r>
            <a:r>
              <a:rPr lang="en-US" sz="1100" b="1" dirty="0">
                <a:solidFill>
                  <a:schemeClr val="tx1"/>
                </a:solidFill>
                <a:latin typeface="Segoe UI" panose="020B0502040204020203" pitchFamily="34" charset="0"/>
                <a:ea typeface="Segoe UI" panose="020B0502040204020203" pitchFamily="34" charset="0"/>
                <a:cs typeface="Segoe UI" panose="020B0502040204020203" pitchFamily="34" charset="0"/>
              </a:rPr>
              <a:t>TOOLS</a:t>
            </a:r>
            <a:r>
              <a:rPr lang="en-US" sz="11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a:t>
            </a:r>
          </a:p>
          <a:p>
            <a:pPr marL="457200" indent="-457200">
              <a:lnSpc>
                <a:spcPct val="110000"/>
              </a:lnSpc>
              <a:defRPr/>
            </a:pPr>
            <a:r>
              <a:rPr lang="fr-FR" sz="1000"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a:t>
            </a:r>
            <a:r>
              <a:rPr lang="fr-FR" sz="1000" b="1" kern="0" dirty="0">
                <a:solidFill>
                  <a:schemeClr val="bg1">
                    <a:lumMod val="50000"/>
                  </a:schemeClr>
                </a:solidFill>
              </a:rPr>
              <a:t>Commercial &amp; </a:t>
            </a:r>
            <a:r>
              <a:rPr lang="fr-FR" sz="1000" b="1" kern="0" dirty="0" err="1">
                <a:solidFill>
                  <a:schemeClr val="bg1">
                    <a:lumMod val="50000"/>
                  </a:schemeClr>
                </a:solidFill>
              </a:rPr>
              <a:t>Industrial</a:t>
            </a:r>
            <a:r>
              <a:rPr lang="fr-FR" sz="1000" b="1" kern="0" dirty="0">
                <a:solidFill>
                  <a:schemeClr val="bg1">
                    <a:lumMod val="50000"/>
                  </a:schemeClr>
                </a:solidFill>
              </a:rPr>
              <a:t> HVAC </a:t>
            </a:r>
            <a:r>
              <a:rPr lang="fr-FR" sz="1000" b="1" kern="0" dirty="0" smtClean="0">
                <a:solidFill>
                  <a:schemeClr val="bg1">
                    <a:lumMod val="50000"/>
                  </a:schemeClr>
                </a:solidFill>
              </a:rPr>
              <a:t>2015</a:t>
            </a:r>
            <a:endParaRPr lang="fr-FR" sz="10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a:p>
            <a:pPr>
              <a:lnSpc>
                <a:spcPct val="110000"/>
              </a:lnSpc>
              <a:defRPr/>
            </a:pPr>
            <a:r>
              <a:rPr lang="fr-FR" sz="1000" kern="0"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a:t>
            </a:r>
            <a:r>
              <a:rPr lang="fr-FR" sz="1000" b="1" kern="0" dirty="0">
                <a:solidFill>
                  <a:schemeClr val="bg1">
                    <a:lumMod val="50000"/>
                  </a:schemeClr>
                </a:solidFill>
              </a:rPr>
              <a:t>Product Line </a:t>
            </a:r>
            <a:r>
              <a:rPr lang="fr-FR" sz="1000" b="1" kern="0" dirty="0" err="1">
                <a:solidFill>
                  <a:schemeClr val="bg1">
                    <a:lumMod val="50000"/>
                  </a:schemeClr>
                </a:solidFill>
              </a:rPr>
              <a:t>Card</a:t>
            </a:r>
            <a:r>
              <a:rPr lang="fr-FR" sz="1000" b="1" kern="0" dirty="0">
                <a:solidFill>
                  <a:schemeClr val="bg1">
                    <a:lumMod val="50000"/>
                  </a:schemeClr>
                </a:solidFill>
              </a:rPr>
              <a:t> </a:t>
            </a:r>
            <a:r>
              <a:rPr lang="fr-FR" sz="1000" b="1" kern="0" dirty="0" smtClean="0">
                <a:solidFill>
                  <a:schemeClr val="bg1">
                    <a:lumMod val="50000"/>
                  </a:schemeClr>
                </a:solidFill>
              </a:rPr>
              <a:t>2015</a:t>
            </a:r>
            <a:endParaRPr lang="fr-FR" sz="1000" kern="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a:p>
            <a:endParaRPr lang="en-US" sz="11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sz="11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TIPS </a:t>
            </a:r>
            <a:r>
              <a:rPr lang="en-US" sz="1100" b="1" dirty="0">
                <a:solidFill>
                  <a:schemeClr val="tx1"/>
                </a:solidFill>
                <a:latin typeface="Segoe UI" panose="020B0502040204020203" pitchFamily="34" charset="0"/>
                <a:ea typeface="Segoe UI" panose="020B0502040204020203" pitchFamily="34" charset="0"/>
                <a:cs typeface="Segoe UI" panose="020B0502040204020203" pitchFamily="34" charset="0"/>
              </a:rPr>
              <a:t>&amp; TRICKS – FAQ’s</a:t>
            </a:r>
          </a:p>
          <a:p>
            <a:pPr>
              <a:lnSpc>
                <a:spcPct val="110000"/>
              </a:lnSpc>
            </a:pPr>
            <a:r>
              <a:rPr lang="en-US" sz="10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How </a:t>
            </a:r>
            <a:r>
              <a:rPr lang="en-US" sz="10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to do a remote Start/Stop in a Rooftop ACTIVA</a:t>
            </a:r>
          </a:p>
          <a:p>
            <a:endParaRPr lang="en-US" sz="11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sz="11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TRAININGS</a:t>
            </a:r>
            <a:endParaRPr lang="en-US" sz="1100" b="1"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pPr marL="171450" indent="-171450">
              <a:buFontTx/>
              <a:buChar char="-"/>
            </a:pPr>
            <a:r>
              <a:rPr lang="en-US" sz="1000" b="1" dirty="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rPr>
              <a:t>Upcoming Product Training Sessions –Feb, March and April</a:t>
            </a:r>
          </a:p>
          <a:p>
            <a:pPr marL="171450" indent="-171450">
              <a:buFontTx/>
              <a:buChar char="-"/>
            </a:pPr>
            <a:r>
              <a:rPr lang="en-US" sz="1000" b="1" dirty="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rPr>
              <a:t>Relevant Training Sessions - Feb</a:t>
            </a:r>
          </a:p>
          <a:p>
            <a:pPr marL="171450" indent="-171450">
              <a:buFontTx/>
              <a:buChar char="-"/>
            </a:pPr>
            <a:r>
              <a:rPr lang="es-ES" sz="1000" b="1" dirty="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rPr>
              <a:t>Train </a:t>
            </a:r>
            <a:r>
              <a:rPr lang="es-ES" sz="1000" b="1" dirty="0" err="1">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rPr>
              <a:t>the</a:t>
            </a:r>
            <a:r>
              <a:rPr lang="es-ES" sz="1000" b="1" dirty="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rPr>
              <a:t> </a:t>
            </a:r>
            <a:r>
              <a:rPr lang="es-ES" sz="1000" b="1" dirty="0" err="1">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rPr>
              <a:t>Trainers</a:t>
            </a:r>
            <a:r>
              <a:rPr lang="es-ES" sz="1000" b="1" dirty="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rPr>
              <a:t> </a:t>
            </a:r>
            <a:r>
              <a:rPr lang="es-ES" sz="1000" b="1" dirty="0" err="1">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rPr>
              <a:t>Program</a:t>
            </a:r>
            <a:endParaRPr lang="en-US" sz="1000" b="1" dirty="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endParaRPr>
          </a:p>
          <a:p>
            <a:endParaRPr lang="en-US" sz="1100" b="1" dirty="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endParaRPr>
          </a:p>
          <a:p>
            <a:r>
              <a:rPr lang="en-US" sz="1100" b="1" dirty="0">
                <a:solidFill>
                  <a:schemeClr val="tx1"/>
                </a:solidFill>
                <a:latin typeface="Segoe UI" panose="020B0502040204020203" pitchFamily="34" charset="0"/>
                <a:ea typeface="Segoe UI" panose="020B0502040204020203" pitchFamily="34" charset="0"/>
                <a:cs typeface="Segoe UI" panose="020B0502040204020203" pitchFamily="34" charset="0"/>
              </a:rPr>
              <a:t>TRENDING TOPIC</a:t>
            </a:r>
          </a:p>
          <a:p>
            <a:pPr marL="171450" indent="-171450" eaLnBrk="0" hangingPunct="0">
              <a:lnSpc>
                <a:spcPct val="110000"/>
              </a:lnSpc>
              <a:buFontTx/>
              <a:buChar char="-"/>
            </a:pPr>
            <a:r>
              <a:rPr lang="en-US" sz="1000" b="1" dirty="0" err="1">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Manisa</a:t>
            </a:r>
            <a:r>
              <a:rPr lang="en-US" sz="10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Status</a:t>
            </a:r>
          </a:p>
          <a:p>
            <a:pPr marL="171450" indent="-171450" eaLnBrk="0" hangingPunct="0">
              <a:lnSpc>
                <a:spcPct val="110000"/>
              </a:lnSpc>
              <a:buFontTx/>
              <a:buChar char="-"/>
            </a:pPr>
            <a:endParaRPr lang="en-US" sz="10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a:p>
            <a:r>
              <a:rPr lang="en-US" sz="1100" b="1" dirty="0">
                <a:solidFill>
                  <a:schemeClr val="tx1"/>
                </a:solidFill>
                <a:latin typeface="Segoe UI" panose="020B0502040204020203" pitchFamily="34" charset="0"/>
                <a:ea typeface="Segoe UI" panose="020B0502040204020203" pitchFamily="34" charset="0"/>
                <a:cs typeface="Segoe UI" panose="020B0502040204020203" pitchFamily="34" charset="0"/>
              </a:rPr>
              <a:t>Q&amp;A</a:t>
            </a:r>
          </a:p>
        </p:txBody>
      </p:sp>
    </p:spTree>
    <p:extLst>
      <p:ext uri="{BB962C8B-B14F-4D97-AF65-F5344CB8AC3E}">
        <p14:creationId xmlns:p14="http://schemas.microsoft.com/office/powerpoint/2010/main" val="4094210360"/>
      </p:ext>
    </p:extLst>
  </p:cSld>
  <p:clrMapOvr>
    <a:masterClrMapping/>
  </p:clrMapOvr>
  <p:transition>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839416" y="503647"/>
            <a:ext cx="6983413" cy="647700"/>
          </a:xfrm>
          <a:prstGeom prst="rect">
            <a:avLst/>
          </a:prstGeom>
          <a:noFill/>
          <a:ln w="9525">
            <a:noFill/>
            <a:miter lim="800000"/>
            <a:headEnd/>
            <a:tailEnd/>
          </a:ln>
        </p:spPr>
        <p:txBody>
          <a:bodyPr lIns="0" tIns="0" rIns="0" bIns="0"/>
          <a:lstStyle/>
          <a:p>
            <a:pPr>
              <a:lnSpc>
                <a:spcPct val="110000"/>
              </a:lnSpc>
            </a:pPr>
            <a:r>
              <a:rPr lang="en-US" b="1" dirty="0" smtClean="0">
                <a:latin typeface="Segoe UI" panose="020B0502040204020203" pitchFamily="34" charset="0"/>
                <a:ea typeface="Segoe UI" panose="020B0502040204020203" pitchFamily="34" charset="0"/>
                <a:cs typeface="Segoe UI" panose="020B0502040204020203" pitchFamily="34" charset="0"/>
              </a:rPr>
              <a:t>AGENDA</a:t>
            </a:r>
          </a:p>
        </p:txBody>
      </p:sp>
      <p:sp>
        <p:nvSpPr>
          <p:cNvPr id="2" name="Marcador de número de diapositiva 1"/>
          <p:cNvSpPr>
            <a:spLocks noGrp="1"/>
          </p:cNvSpPr>
          <p:nvPr>
            <p:ph type="sldNum" sz="quarter" idx="11"/>
          </p:nvPr>
        </p:nvSpPr>
        <p:spPr/>
        <p:txBody>
          <a:bodyPr/>
          <a:lstStyle/>
          <a:p>
            <a:fld id="{822C8A48-5EBF-487D-AF2D-DE629A0B0A05}" type="slidenum">
              <a:rPr lang="de-DE" smtClean="0">
                <a:solidFill>
                  <a:srgbClr val="000000"/>
                </a:solidFill>
              </a:rPr>
              <a:pPr/>
              <a:t>2</a:t>
            </a:fld>
            <a:endParaRPr lang="de-DE" dirty="0">
              <a:solidFill>
                <a:srgbClr val="000000"/>
              </a:solidFill>
            </a:endParaRPr>
          </a:p>
        </p:txBody>
      </p:sp>
      <p:sp>
        <p:nvSpPr>
          <p:cNvPr id="5" name="3 Rectángulo"/>
          <p:cNvSpPr/>
          <p:nvPr/>
        </p:nvSpPr>
        <p:spPr>
          <a:xfrm>
            <a:off x="767408" y="932784"/>
            <a:ext cx="7164734" cy="51125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b="1" dirty="0">
              <a:solidFill>
                <a:schemeClr val="tx1"/>
              </a:solidFill>
              <a:cs typeface="Arial" pitchFamily="34" charset="0"/>
            </a:endParaRPr>
          </a:p>
          <a:p>
            <a:pPr>
              <a:spcAft>
                <a:spcPts val="1200"/>
              </a:spcAft>
            </a:pPr>
            <a:r>
              <a:rPr lang="en-US" sz="11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WRAP UP- PREVIOUS CALL</a:t>
            </a:r>
          </a:p>
          <a:p>
            <a:pPr>
              <a:spcAft>
                <a:spcPts val="600"/>
              </a:spcAft>
            </a:pPr>
            <a:r>
              <a:rPr lang="en-US" sz="11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PRODUCT NEWS</a:t>
            </a:r>
            <a:endParaRPr lang="en-US" sz="11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a:p>
            <a:pPr lvl="0"/>
            <a:r>
              <a:rPr lang="en-US" sz="10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CHILLERS</a:t>
            </a:r>
            <a:r>
              <a:rPr lang="en-US" sz="10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a:t>
            </a:r>
            <a:r>
              <a:rPr lang="en-US" sz="1000"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a:t>
            </a:r>
            <a:r>
              <a:rPr lang="en-US" sz="10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Thermal </a:t>
            </a:r>
            <a:r>
              <a:rPr lang="en-US" sz="10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Expansion Valve obsolescence </a:t>
            </a:r>
            <a:r>
              <a:rPr lang="en-US" sz="10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affecting YLAA</a:t>
            </a:r>
            <a:r>
              <a:rPr lang="en-US" sz="10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YCWL and </a:t>
            </a:r>
            <a:r>
              <a:rPr lang="en-US" sz="10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YCRL</a:t>
            </a:r>
            <a:endParaRPr lang="es-ES" sz="10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a:p>
            <a:pPr>
              <a:lnSpc>
                <a:spcPct val="110000"/>
              </a:lnSpc>
            </a:pPr>
            <a:r>
              <a:rPr lang="en-US" sz="1000"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a:t>
            </a:r>
            <a:r>
              <a:rPr lang="en-US" sz="10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E-Link – New Contact for enquiries and support</a:t>
            </a:r>
            <a:endParaRPr lang="en-US" sz="1000"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a:p>
            <a:pPr>
              <a:lnSpc>
                <a:spcPct val="110000"/>
              </a:lnSpc>
              <a:spcAft>
                <a:spcPts val="0"/>
              </a:spcAft>
            </a:pPr>
            <a:r>
              <a:rPr lang="en-US" sz="10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a:t>
            </a:r>
            <a:r>
              <a:rPr lang="en-US" sz="1000"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a:t>
            </a:r>
            <a:r>
              <a:rPr lang="es-ES" sz="10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MLP1013e - New LTC </a:t>
            </a:r>
            <a:r>
              <a:rPr lang="es-ES" sz="1000" b="1" dirty="0" err="1"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multipliers</a:t>
            </a:r>
            <a:endParaRPr lang="en-US" sz="1000"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a:p>
            <a:pPr>
              <a:lnSpc>
                <a:spcPct val="110000"/>
              </a:lnSpc>
              <a:spcAft>
                <a:spcPts val="600"/>
              </a:spcAft>
            </a:pPr>
            <a:endParaRPr lang="en-US" sz="10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a:p>
            <a:pPr>
              <a:lnSpc>
                <a:spcPct val="110000"/>
              </a:lnSpc>
              <a:spcAft>
                <a:spcPts val="600"/>
              </a:spcAft>
            </a:pPr>
            <a:r>
              <a:rPr lang="en-US" sz="10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AIR SYSTEMS 	- Phase Out D4IG 360 and </a:t>
            </a:r>
            <a:r>
              <a:rPr lang="en-US" sz="10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480</a:t>
            </a:r>
          </a:p>
          <a:p>
            <a:pPr>
              <a:lnSpc>
                <a:spcPct val="110000"/>
              </a:lnSpc>
              <a:spcAft>
                <a:spcPts val="600"/>
              </a:spcAft>
            </a:pPr>
            <a:r>
              <a:rPr lang="en-US" sz="10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 Air to Air System transfer to </a:t>
            </a:r>
            <a:r>
              <a:rPr lang="en-US" sz="1000" b="1" dirty="0" err="1">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Manisa</a:t>
            </a:r>
            <a:r>
              <a:rPr lang="en-US" sz="10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a:t>
            </a:r>
            <a:endParaRPr lang="en-US" sz="10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a:p>
            <a:pPr>
              <a:lnSpc>
                <a:spcPct val="110000"/>
              </a:lnSpc>
            </a:pPr>
            <a:r>
              <a:rPr lang="en-US" sz="10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AIRSIDE:	</a:t>
            </a:r>
            <a:r>
              <a:rPr lang="en-US" sz="1000"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a:t>
            </a:r>
            <a:r>
              <a:rPr lang="en-US" sz="1000" b="1" dirty="0">
                <a:solidFill>
                  <a:schemeClr val="bg1">
                    <a:lumMod val="50000"/>
                  </a:schemeClr>
                </a:solidFill>
                <a:cs typeface="Arial" pitchFamily="34" charset="0"/>
              </a:rPr>
              <a:t>Airside - </a:t>
            </a:r>
            <a:r>
              <a:rPr lang="en-US" sz="1000" b="1" dirty="0" smtClean="0">
                <a:solidFill>
                  <a:schemeClr val="bg1">
                    <a:lumMod val="50000"/>
                  </a:schemeClr>
                </a:solidFill>
                <a:cs typeface="Arial" pitchFamily="34" charset="0"/>
              </a:rPr>
              <a:t>general</a:t>
            </a:r>
            <a:endParaRPr lang="en-US" sz="1000"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a:p>
            <a:r>
              <a:rPr lang="en-US" sz="11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
            </a:r>
            <a:br>
              <a:rPr lang="en-US" sz="11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br>
            <a:r>
              <a:rPr lang="en-US" sz="11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MARKETING </a:t>
            </a:r>
            <a:r>
              <a:rPr lang="en-US" sz="1100" b="1" dirty="0">
                <a:solidFill>
                  <a:schemeClr val="tx1"/>
                </a:solidFill>
                <a:latin typeface="Segoe UI" panose="020B0502040204020203" pitchFamily="34" charset="0"/>
                <a:ea typeface="Segoe UI" panose="020B0502040204020203" pitchFamily="34" charset="0"/>
                <a:cs typeface="Segoe UI" panose="020B0502040204020203" pitchFamily="34" charset="0"/>
              </a:rPr>
              <a:t>TOOLS</a:t>
            </a:r>
            <a:r>
              <a:rPr lang="en-US" sz="11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a:t>
            </a:r>
          </a:p>
          <a:p>
            <a:pPr marL="457200" indent="-457200">
              <a:lnSpc>
                <a:spcPct val="110000"/>
              </a:lnSpc>
              <a:defRPr/>
            </a:pPr>
            <a:r>
              <a:rPr lang="fr-FR" sz="1000"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a:t>
            </a:r>
            <a:r>
              <a:rPr lang="fr-FR" sz="1000" b="1" kern="0" dirty="0">
                <a:solidFill>
                  <a:schemeClr val="bg1">
                    <a:lumMod val="50000"/>
                  </a:schemeClr>
                </a:solidFill>
              </a:rPr>
              <a:t>Commercial &amp; </a:t>
            </a:r>
            <a:r>
              <a:rPr lang="fr-FR" sz="1000" b="1" kern="0" dirty="0" err="1">
                <a:solidFill>
                  <a:schemeClr val="bg1">
                    <a:lumMod val="50000"/>
                  </a:schemeClr>
                </a:solidFill>
              </a:rPr>
              <a:t>Industrial</a:t>
            </a:r>
            <a:r>
              <a:rPr lang="fr-FR" sz="1000" b="1" kern="0" dirty="0">
                <a:solidFill>
                  <a:schemeClr val="bg1">
                    <a:lumMod val="50000"/>
                  </a:schemeClr>
                </a:solidFill>
              </a:rPr>
              <a:t> HVAC </a:t>
            </a:r>
            <a:r>
              <a:rPr lang="fr-FR" sz="1000" b="1" kern="0" dirty="0" smtClean="0">
                <a:solidFill>
                  <a:schemeClr val="bg1">
                    <a:lumMod val="50000"/>
                  </a:schemeClr>
                </a:solidFill>
              </a:rPr>
              <a:t>2015</a:t>
            </a:r>
            <a:endParaRPr lang="fr-FR" sz="10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a:p>
            <a:pPr>
              <a:lnSpc>
                <a:spcPct val="110000"/>
              </a:lnSpc>
              <a:defRPr/>
            </a:pPr>
            <a:r>
              <a:rPr lang="fr-FR" sz="1000" kern="0"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a:t>
            </a:r>
            <a:r>
              <a:rPr lang="fr-FR" sz="1000" b="1" kern="0" dirty="0">
                <a:solidFill>
                  <a:schemeClr val="bg1">
                    <a:lumMod val="50000"/>
                  </a:schemeClr>
                </a:solidFill>
              </a:rPr>
              <a:t>Product Line </a:t>
            </a:r>
            <a:r>
              <a:rPr lang="fr-FR" sz="1000" b="1" kern="0" dirty="0" err="1">
                <a:solidFill>
                  <a:schemeClr val="bg1">
                    <a:lumMod val="50000"/>
                  </a:schemeClr>
                </a:solidFill>
              </a:rPr>
              <a:t>Card</a:t>
            </a:r>
            <a:r>
              <a:rPr lang="fr-FR" sz="1000" b="1" kern="0" dirty="0">
                <a:solidFill>
                  <a:schemeClr val="bg1">
                    <a:lumMod val="50000"/>
                  </a:schemeClr>
                </a:solidFill>
              </a:rPr>
              <a:t> </a:t>
            </a:r>
            <a:r>
              <a:rPr lang="fr-FR" sz="1000" b="1" kern="0" dirty="0" smtClean="0">
                <a:solidFill>
                  <a:schemeClr val="bg1">
                    <a:lumMod val="50000"/>
                  </a:schemeClr>
                </a:solidFill>
              </a:rPr>
              <a:t>2015</a:t>
            </a:r>
            <a:endParaRPr lang="fr-FR" sz="1000" kern="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a:p>
            <a:endParaRPr lang="en-US" sz="11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sz="11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TIPS </a:t>
            </a:r>
            <a:r>
              <a:rPr lang="en-US" sz="1100" b="1" dirty="0">
                <a:solidFill>
                  <a:schemeClr val="tx1"/>
                </a:solidFill>
                <a:latin typeface="Segoe UI" panose="020B0502040204020203" pitchFamily="34" charset="0"/>
                <a:ea typeface="Segoe UI" panose="020B0502040204020203" pitchFamily="34" charset="0"/>
                <a:cs typeface="Segoe UI" panose="020B0502040204020203" pitchFamily="34" charset="0"/>
              </a:rPr>
              <a:t>&amp; TRICKS – FAQ’s</a:t>
            </a:r>
          </a:p>
          <a:p>
            <a:pPr>
              <a:lnSpc>
                <a:spcPct val="110000"/>
              </a:lnSpc>
            </a:pPr>
            <a:r>
              <a:rPr lang="en-US" sz="10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How </a:t>
            </a:r>
            <a:r>
              <a:rPr lang="en-US" sz="10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to do a remote Start/Stop in a Rooftop ACTIVA</a:t>
            </a:r>
          </a:p>
          <a:p>
            <a:endParaRPr lang="en-US" sz="11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sz="11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TRAININGS</a:t>
            </a:r>
            <a:endParaRPr lang="en-US" sz="1100" b="1"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pPr marL="171450" indent="-171450">
              <a:buFontTx/>
              <a:buChar char="-"/>
            </a:pPr>
            <a:r>
              <a:rPr lang="en-US" sz="1000" b="1" dirty="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rPr>
              <a:t>Upcoming Product Training Sessions –Feb, March and April</a:t>
            </a:r>
          </a:p>
          <a:p>
            <a:pPr marL="171450" indent="-171450">
              <a:buFontTx/>
              <a:buChar char="-"/>
            </a:pPr>
            <a:r>
              <a:rPr lang="en-US" sz="1000" b="1" dirty="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rPr>
              <a:t>Relevant Training Sessions - Feb</a:t>
            </a:r>
          </a:p>
          <a:p>
            <a:pPr marL="171450" indent="-171450">
              <a:buFontTx/>
              <a:buChar char="-"/>
            </a:pPr>
            <a:r>
              <a:rPr lang="es-ES" sz="1000" b="1" dirty="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rPr>
              <a:t>Train </a:t>
            </a:r>
            <a:r>
              <a:rPr lang="es-ES" sz="1000" b="1" dirty="0" err="1">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rPr>
              <a:t>the</a:t>
            </a:r>
            <a:r>
              <a:rPr lang="es-ES" sz="1000" b="1" dirty="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rPr>
              <a:t> </a:t>
            </a:r>
            <a:r>
              <a:rPr lang="es-ES" sz="1000" b="1" dirty="0" err="1">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rPr>
              <a:t>Trainers</a:t>
            </a:r>
            <a:r>
              <a:rPr lang="es-ES" sz="1000" b="1" dirty="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rPr>
              <a:t> </a:t>
            </a:r>
            <a:r>
              <a:rPr lang="es-ES" sz="1000" b="1" dirty="0" err="1">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rPr>
              <a:t>Program</a:t>
            </a:r>
            <a:endParaRPr lang="en-US" sz="1000" b="1" dirty="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endParaRPr>
          </a:p>
          <a:p>
            <a:endParaRPr lang="en-US" sz="1100" b="1" dirty="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endParaRPr>
          </a:p>
          <a:p>
            <a:r>
              <a:rPr lang="en-US" sz="1100" b="1" dirty="0">
                <a:solidFill>
                  <a:schemeClr val="tx1"/>
                </a:solidFill>
                <a:latin typeface="Segoe UI" panose="020B0502040204020203" pitchFamily="34" charset="0"/>
                <a:ea typeface="Segoe UI" panose="020B0502040204020203" pitchFamily="34" charset="0"/>
                <a:cs typeface="Segoe UI" panose="020B0502040204020203" pitchFamily="34" charset="0"/>
              </a:rPr>
              <a:t>TRENDING TOPIC</a:t>
            </a:r>
          </a:p>
          <a:p>
            <a:pPr marL="171450" indent="-171450" eaLnBrk="0" hangingPunct="0">
              <a:lnSpc>
                <a:spcPct val="110000"/>
              </a:lnSpc>
              <a:buFontTx/>
              <a:buChar char="-"/>
            </a:pPr>
            <a:r>
              <a:rPr lang="en-US" sz="1000" b="1" dirty="0" err="1">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Manisa</a:t>
            </a:r>
            <a:r>
              <a:rPr lang="en-US" sz="10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Status</a:t>
            </a:r>
          </a:p>
          <a:p>
            <a:pPr marL="171450" indent="-171450" eaLnBrk="0" hangingPunct="0">
              <a:lnSpc>
                <a:spcPct val="110000"/>
              </a:lnSpc>
              <a:buFontTx/>
              <a:buChar char="-"/>
            </a:pPr>
            <a:endParaRPr lang="en-US" sz="10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a:p>
            <a:r>
              <a:rPr lang="en-US" sz="1100" b="1" dirty="0">
                <a:solidFill>
                  <a:schemeClr val="tx1"/>
                </a:solidFill>
                <a:latin typeface="Segoe UI" panose="020B0502040204020203" pitchFamily="34" charset="0"/>
                <a:ea typeface="Segoe UI" panose="020B0502040204020203" pitchFamily="34" charset="0"/>
                <a:cs typeface="Segoe UI" panose="020B0502040204020203" pitchFamily="34" charset="0"/>
              </a:rPr>
              <a:t>Q&amp;A</a:t>
            </a:r>
          </a:p>
        </p:txBody>
      </p:sp>
    </p:spTree>
    <p:extLst>
      <p:ext uri="{BB962C8B-B14F-4D97-AF65-F5344CB8AC3E}">
        <p14:creationId xmlns:p14="http://schemas.microsoft.com/office/powerpoint/2010/main" val="3275990150"/>
      </p:ext>
    </p:extLst>
  </p:cSld>
  <p:clrMapOvr>
    <a:masterClrMapping/>
  </p:clrMapOvr>
  <p:transition>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1"/>
          </p:nvPr>
        </p:nvSpPr>
        <p:spPr/>
        <p:txBody>
          <a:bodyPr/>
          <a:lstStyle/>
          <a:p>
            <a:pPr>
              <a:defRPr/>
            </a:pPr>
            <a:fld id="{D18322CA-4739-4013-AA31-802086E0859C}" type="slidenum">
              <a:rPr lang="en-US" smtClean="0"/>
              <a:pPr>
                <a:defRPr/>
              </a:pPr>
              <a:t>20</a:t>
            </a:fld>
            <a:endParaRPr lang="en-US"/>
          </a:p>
        </p:txBody>
      </p:sp>
      <p:sp>
        <p:nvSpPr>
          <p:cNvPr id="6" name="Rectangle 2"/>
          <p:cNvSpPr>
            <a:spLocks noChangeArrowheads="1"/>
          </p:cNvSpPr>
          <p:nvPr/>
        </p:nvSpPr>
        <p:spPr bwMode="auto">
          <a:xfrm>
            <a:off x="623392" y="269822"/>
            <a:ext cx="6983413" cy="647700"/>
          </a:xfrm>
          <a:prstGeom prst="rect">
            <a:avLst/>
          </a:prstGeom>
          <a:noFill/>
          <a:ln w="9525">
            <a:noFill/>
            <a:miter lim="800000"/>
            <a:headEnd/>
            <a:tailEnd/>
          </a:ln>
        </p:spPr>
        <p:txBody>
          <a:bodyPr lIns="0" tIns="0" rIns="0" bIns="0"/>
          <a:lstStyle/>
          <a:p>
            <a:pPr>
              <a:lnSpc>
                <a:spcPct val="110000"/>
              </a:lnSpc>
            </a:pPr>
            <a:r>
              <a:rPr lang="en-US" b="1" dirty="0" smtClean="0">
                <a:latin typeface="Segoe UI" panose="020B0502040204020203" pitchFamily="34" charset="0"/>
                <a:ea typeface="Segoe UI" panose="020B0502040204020203" pitchFamily="34" charset="0"/>
                <a:cs typeface="Segoe UI" panose="020B0502040204020203" pitchFamily="34" charset="0"/>
              </a:rPr>
              <a:t>TIPS &amp; </a:t>
            </a:r>
            <a:r>
              <a:rPr lang="en-US" b="1" dirty="0">
                <a:latin typeface="Segoe UI" panose="020B0502040204020203" pitchFamily="34" charset="0"/>
                <a:ea typeface="Segoe UI" panose="020B0502040204020203" pitchFamily="34" charset="0"/>
                <a:cs typeface="Segoe UI" panose="020B0502040204020203" pitchFamily="34" charset="0"/>
              </a:rPr>
              <a:t>TRICKS – FAQ’s</a:t>
            </a:r>
          </a:p>
          <a:p>
            <a:pPr>
              <a:lnSpc>
                <a:spcPct val="110000"/>
              </a:lnSpc>
            </a:pPr>
            <a:r>
              <a:rPr lang="en-US" sz="14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How to do a remote Start/Stop in a Rooftop ACTIVA</a:t>
            </a:r>
            <a:endParaRPr lang="en-US" sz="14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10" name="Rectangle 2"/>
          <p:cNvSpPr>
            <a:spLocks noChangeArrowheads="1"/>
          </p:cNvSpPr>
          <p:nvPr/>
        </p:nvSpPr>
        <p:spPr bwMode="auto">
          <a:xfrm>
            <a:off x="623392" y="1412776"/>
            <a:ext cx="8243588" cy="3600400"/>
          </a:xfrm>
          <a:prstGeom prst="rect">
            <a:avLst/>
          </a:prstGeom>
          <a:noFill/>
          <a:ln w="9525">
            <a:noFill/>
            <a:miter lim="800000"/>
            <a:headEnd/>
            <a:tailEnd/>
          </a:ln>
        </p:spPr>
        <p:txBody>
          <a:bodyPr lIns="0" tIns="0" rIns="0" bIns="0"/>
          <a:lstStyle/>
          <a:p>
            <a:r>
              <a:rPr lang="en-US" sz="1600" b="1" dirty="0" smtClean="0">
                <a:latin typeface="Segoe UI" panose="020B0502040204020203" pitchFamily="34" charset="0"/>
                <a:ea typeface="Segoe UI" panose="020B0502040204020203" pitchFamily="34" charset="0"/>
                <a:cs typeface="Segoe UI" panose="020B0502040204020203" pitchFamily="34" charset="0"/>
              </a:rPr>
              <a:t>How it’s possible to do a remote Start/Stop in an ACTIVA Rooftop</a:t>
            </a:r>
          </a:p>
          <a:p>
            <a:endParaRPr lang="en-US" sz="1400" dirty="0" smtClean="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r>
              <a:rPr lang="en-US" sz="1400" dirty="0" smtClean="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Using </a:t>
            </a:r>
            <a:r>
              <a:rPr lang="en-US" sz="14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DPC1:</a:t>
            </a:r>
          </a:p>
          <a:p>
            <a:r>
              <a:rPr lang="en-US" sz="14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Y</a:t>
            </a:r>
            <a:r>
              <a:rPr lang="en-US" sz="1400" dirty="0" smtClean="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ou </a:t>
            </a:r>
            <a:r>
              <a:rPr lang="en-US" sz="14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need to install a relay between thermostat and PCB in X1 wiring, in the electrical box of the unit close to the PCB board (not close to the thermostat, to avoid interferences)</a:t>
            </a:r>
          </a:p>
          <a:p>
            <a:r>
              <a:rPr lang="en-US" sz="14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The cable X1 is for communication between thermostat and unit, so when you are cutting by mean of a relay this signal, there is an error in the display of the DPC-1 (error 93)</a:t>
            </a:r>
          </a:p>
          <a:p>
            <a:r>
              <a:rPr lang="en-US" sz="14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 - when relay is closed, there is communication between unit and thermostat and the unit works </a:t>
            </a:r>
          </a:p>
          <a:p>
            <a:r>
              <a:rPr lang="en-US" sz="14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 - when relay is open, there is no communication between thermostat and rooftop and it stops </a:t>
            </a:r>
          </a:p>
          <a:p>
            <a:r>
              <a:rPr lang="en-US" sz="14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 - you'll read error 93 in the thermostat (no communication) </a:t>
            </a:r>
          </a:p>
          <a:p>
            <a:r>
              <a:rPr lang="en-US" sz="14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 - when the relay is closed again, the unit will start again (there is a checking of signal each minute)</a:t>
            </a:r>
          </a:p>
          <a:p>
            <a:r>
              <a:rPr lang="en-US" sz="14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There is a possibility to make that the error is not displayed in the DPC1screen: change program P4 of the DPC1 from C-Y to C-n. See technical literature of DPC1 (P4 is in </a:t>
            </a:r>
            <a:r>
              <a:rPr lang="en-US" sz="1400" dirty="0" err="1">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pg</a:t>
            </a:r>
            <a:r>
              <a:rPr lang="en-US" sz="14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 13-14</a:t>
            </a:r>
            <a:r>
              <a:rPr lang="en-US" sz="1400" dirty="0" smtClean="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a:t>
            </a:r>
          </a:p>
          <a:p>
            <a:endParaRPr lang="en-US" sz="14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r>
              <a:rPr lang="en-US" sz="14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Using another thermostat</a:t>
            </a:r>
            <a:br>
              <a:rPr lang="en-US" sz="14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br>
            <a:r>
              <a:rPr lang="en-US" sz="14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Idem as above, but putting the relay in the R phase you are sending from our board to your thermostat. </a:t>
            </a:r>
          </a:p>
          <a:p>
            <a:endParaRPr lang="en-US" sz="14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endParaRPr>
          </a:p>
          <a:p>
            <a:pPr marL="285750" indent="-285750">
              <a:buFontTx/>
              <a:buChar char="-"/>
            </a:pPr>
            <a:endParaRPr lang="en-US" sz="16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a:p>
            <a:endParaRPr lang="en-US" sz="1600" dirty="0">
              <a:latin typeface="Segoe UI" panose="020B0502040204020203" pitchFamily="34" charset="0"/>
              <a:ea typeface="Segoe UI" panose="020B0502040204020203" pitchFamily="34" charset="0"/>
              <a:cs typeface="Segoe UI" panose="020B0502040204020203" pitchFamily="34" charset="0"/>
            </a:endParaRPr>
          </a:p>
          <a:p>
            <a:r>
              <a:rPr lang="en-US" sz="1600" dirty="0">
                <a:latin typeface="Segoe UI" panose="020B0502040204020203" pitchFamily="34" charset="0"/>
                <a:ea typeface="Segoe UI" panose="020B0502040204020203" pitchFamily="34" charset="0"/>
                <a:cs typeface="Segoe UI" panose="020B0502040204020203" pitchFamily="34" charset="0"/>
              </a:rPr>
              <a:t/>
            </a:r>
            <a:br>
              <a:rPr lang="en-US" sz="1600" dirty="0">
                <a:latin typeface="Segoe UI" panose="020B0502040204020203" pitchFamily="34" charset="0"/>
                <a:ea typeface="Segoe UI" panose="020B0502040204020203" pitchFamily="34" charset="0"/>
                <a:cs typeface="Segoe UI" panose="020B0502040204020203" pitchFamily="34" charset="0"/>
              </a:rPr>
            </a:br>
            <a:endParaRPr lang="es-ES" sz="1600" b="1" dirty="0">
              <a:latin typeface="Segoe UI" panose="020B0502040204020203" pitchFamily="34" charset="0"/>
              <a:ea typeface="Segoe UI" panose="020B0502040204020203" pitchFamily="34" charset="0"/>
              <a:cs typeface="Segoe UI" panose="020B0502040204020203" pitchFamily="34" charset="0"/>
            </a:endParaRPr>
          </a:p>
          <a:p>
            <a:r>
              <a:rPr lang="es-ES" sz="2400" dirty="0"/>
              <a:t/>
            </a:r>
            <a:br>
              <a:rPr lang="es-ES" sz="2400" dirty="0"/>
            </a:br>
            <a:endParaRPr lang="en-GB" sz="3200" kern="0" dirty="0" smtClean="0">
              <a:ea typeface="ヒラギノ角ゴ Pro W3" charset="-128"/>
            </a:endParaRPr>
          </a:p>
        </p:txBody>
      </p:sp>
      <p:pic>
        <p:nvPicPr>
          <p:cNvPr id="11" name="Picture 16" descr="Pages de AIR 2008"/>
          <p:cNvPicPr>
            <a:picLocks noChangeAspect="1" noChangeArrowheads="1"/>
          </p:cNvPicPr>
          <p:nvPr/>
        </p:nvPicPr>
        <p:blipFill>
          <a:blip r:embed="rId3" cstate="print"/>
          <a:srcRect l="15973" t="5758" r="62928" b="66206"/>
          <a:stretch>
            <a:fillRect/>
          </a:stretch>
        </p:blipFill>
        <p:spPr bwMode="auto">
          <a:xfrm>
            <a:off x="9179534" y="1756581"/>
            <a:ext cx="2036300" cy="1679823"/>
          </a:xfrm>
          <a:prstGeom prst="rect">
            <a:avLst/>
          </a:prstGeom>
          <a:noFill/>
        </p:spPr>
      </p:pic>
      <p:pic>
        <p:nvPicPr>
          <p:cNvPr id="3" name="Imagen 2"/>
          <p:cNvPicPr>
            <a:picLocks noChangeAspect="1"/>
          </p:cNvPicPr>
          <p:nvPr/>
        </p:nvPicPr>
        <p:blipFill>
          <a:blip r:embed="rId4"/>
          <a:stretch>
            <a:fillRect/>
          </a:stretch>
        </p:blipFill>
        <p:spPr>
          <a:xfrm>
            <a:off x="8866980" y="3717032"/>
            <a:ext cx="2883893" cy="2150341"/>
          </a:xfrm>
          <a:prstGeom prst="rect">
            <a:avLst/>
          </a:prstGeom>
        </p:spPr>
      </p:pic>
      <p:sp>
        <p:nvSpPr>
          <p:cNvPr id="12" name="Rectángulo 11"/>
          <p:cNvSpPr/>
          <p:nvPr/>
        </p:nvSpPr>
        <p:spPr>
          <a:xfrm>
            <a:off x="2351584" y="5323764"/>
            <a:ext cx="6101607" cy="369332"/>
          </a:xfrm>
          <a:prstGeom prst="rect">
            <a:avLst/>
          </a:prstGeom>
        </p:spPr>
        <p:txBody>
          <a:bodyPr wrap="none">
            <a:spAutoFit/>
          </a:bodyPr>
          <a:lstStyle/>
          <a:p>
            <a:r>
              <a:rPr lang="en-US" b="1" dirty="0" smtClean="0">
                <a:solidFill>
                  <a:schemeClr val="tx2"/>
                </a:solidFill>
                <a:latin typeface="Segoe UI" panose="020B0502040204020203" pitchFamily="34" charset="0"/>
                <a:ea typeface="Segoe UI" panose="020B0502040204020203" pitchFamily="34" charset="0"/>
                <a:cs typeface="Segoe UI" panose="020B0502040204020203" pitchFamily="34" charset="0"/>
              </a:rPr>
              <a:t>...Info available in Discussion Forum – </a:t>
            </a:r>
            <a:r>
              <a:rPr lang="en-US" b="1" dirty="0" smtClean="0">
                <a:solidFill>
                  <a:schemeClr val="tx2"/>
                </a:solidFill>
                <a:latin typeface="Segoe UI" panose="020B0502040204020203" pitchFamily="34" charset="0"/>
                <a:ea typeface="Segoe UI" panose="020B0502040204020203" pitchFamily="34" charset="0"/>
                <a:cs typeface="Segoe UI" panose="020B0502040204020203" pitchFamily="34" charset="0"/>
                <a:hlinkClick r:id="rId5"/>
              </a:rPr>
              <a:t>click here to link</a:t>
            </a:r>
            <a:endParaRPr lang="es-ES" b="1" dirty="0">
              <a:solidFill>
                <a:schemeClr val="tx2"/>
              </a:solidFill>
            </a:endParaRPr>
          </a:p>
        </p:txBody>
      </p:sp>
    </p:spTree>
    <p:extLst>
      <p:ext uri="{BB962C8B-B14F-4D97-AF65-F5344CB8AC3E}">
        <p14:creationId xmlns:p14="http://schemas.microsoft.com/office/powerpoint/2010/main" val="3664999004"/>
      </p:ext>
    </p:extLst>
  </p:cSld>
  <p:clrMapOvr>
    <a:masterClrMapping/>
  </p:clrMapOvr>
  <p:transition>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839416" y="503647"/>
            <a:ext cx="6983413" cy="647700"/>
          </a:xfrm>
          <a:prstGeom prst="rect">
            <a:avLst/>
          </a:prstGeom>
          <a:noFill/>
          <a:ln w="9525">
            <a:noFill/>
            <a:miter lim="800000"/>
            <a:headEnd/>
            <a:tailEnd/>
          </a:ln>
        </p:spPr>
        <p:txBody>
          <a:bodyPr lIns="0" tIns="0" rIns="0" bIns="0"/>
          <a:lstStyle/>
          <a:p>
            <a:pPr fontAlgn="base">
              <a:lnSpc>
                <a:spcPct val="110000"/>
              </a:lnSpc>
              <a:spcBef>
                <a:spcPct val="0"/>
              </a:spcBef>
              <a:spcAft>
                <a:spcPct val="0"/>
              </a:spcAft>
            </a:pPr>
            <a:r>
              <a:rPr lang="en-US" b="1" dirty="0">
                <a:solidFill>
                  <a:srgbClr val="000000"/>
                </a:solidFill>
                <a:latin typeface="Segoe UI" panose="020B0502040204020203" pitchFamily="34" charset="0"/>
                <a:ea typeface="Segoe UI" panose="020B0502040204020203" pitchFamily="34" charset="0"/>
                <a:cs typeface="Segoe UI" panose="020B0502040204020203" pitchFamily="34" charset="0"/>
              </a:rPr>
              <a:t>AGENDA</a:t>
            </a:r>
          </a:p>
        </p:txBody>
      </p:sp>
      <p:sp>
        <p:nvSpPr>
          <p:cNvPr id="10" name="4 Rectángulo redondeado"/>
          <p:cNvSpPr/>
          <p:nvPr/>
        </p:nvSpPr>
        <p:spPr>
          <a:xfrm>
            <a:off x="767408" y="4120443"/>
            <a:ext cx="5068948" cy="880535"/>
          </a:xfrm>
          <a:prstGeom prst="roundRect">
            <a:avLst>
              <a:gd name="adj" fmla="val 7474"/>
            </a:avLst>
          </a:prstGeom>
          <a:noFill/>
          <a:ln>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8" name="3 Rectángulo"/>
          <p:cNvSpPr/>
          <p:nvPr/>
        </p:nvSpPr>
        <p:spPr>
          <a:xfrm>
            <a:off x="767408" y="932784"/>
            <a:ext cx="7164734" cy="51125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sz="1400" b="1" dirty="0">
              <a:solidFill>
                <a:srgbClr val="000000"/>
              </a:solidFill>
              <a:cs typeface="Arial" pitchFamily="34" charset="0"/>
            </a:endParaRPr>
          </a:p>
          <a:p>
            <a:pPr fontAlgn="base">
              <a:spcBef>
                <a:spcPct val="0"/>
              </a:spcBef>
              <a:spcAft>
                <a:spcPts val="1200"/>
              </a:spcAft>
            </a:pPr>
            <a:r>
              <a:rPr lang="en-US" sz="1200" b="1" dirty="0">
                <a:solidFill>
                  <a:srgbClr val="000000"/>
                </a:solidFill>
                <a:latin typeface="Segoe UI" panose="020B0502040204020203" pitchFamily="34" charset="0"/>
                <a:ea typeface="Segoe UI" panose="020B0502040204020203" pitchFamily="34" charset="0"/>
                <a:cs typeface="Segoe UI" panose="020B0502040204020203" pitchFamily="34" charset="0"/>
              </a:rPr>
              <a:t>WRAP UP- PREVIOUS CALL</a:t>
            </a:r>
          </a:p>
          <a:p>
            <a:pPr fontAlgn="base">
              <a:spcBef>
                <a:spcPct val="0"/>
              </a:spcBef>
              <a:spcAft>
                <a:spcPts val="600"/>
              </a:spcAft>
            </a:pPr>
            <a:r>
              <a:rPr lang="en-US" sz="1200" b="1" dirty="0">
                <a:solidFill>
                  <a:srgbClr val="000000"/>
                </a:solidFill>
                <a:latin typeface="Segoe UI" panose="020B0502040204020203" pitchFamily="34" charset="0"/>
                <a:ea typeface="Segoe UI" panose="020B0502040204020203" pitchFamily="34" charset="0"/>
                <a:cs typeface="Segoe UI" panose="020B0502040204020203" pitchFamily="34" charset="0"/>
              </a:rPr>
              <a:t>PRODUCT NEWS</a:t>
            </a:r>
            <a:endParaRPr lang="en-US" sz="1200" b="1" dirty="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endParaRPr>
          </a:p>
          <a:p>
            <a:pPr fontAlgn="base">
              <a:lnSpc>
                <a:spcPct val="110000"/>
              </a:lnSpc>
              <a:spcBef>
                <a:spcPct val="0"/>
              </a:spcBef>
              <a:spcAft>
                <a:spcPct val="0"/>
              </a:spcAft>
            </a:pPr>
            <a:r>
              <a:rPr lang="en-US" sz="1200" b="1" dirty="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rPr>
              <a:t>CHILLERS: 	</a:t>
            </a:r>
            <a:r>
              <a:rPr lang="en-US" sz="1200" dirty="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rPr>
              <a:t>- </a:t>
            </a:r>
            <a:r>
              <a:rPr lang="en-US" sz="1200" b="1" dirty="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rPr>
              <a:t>YLAA stock program (Monterrey) – Current Situation</a:t>
            </a:r>
            <a:endParaRPr lang="en-US" sz="1200" dirty="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endParaRPr>
          </a:p>
          <a:p>
            <a:pPr fontAlgn="base">
              <a:lnSpc>
                <a:spcPct val="110000"/>
              </a:lnSpc>
              <a:spcBef>
                <a:spcPct val="0"/>
              </a:spcBef>
              <a:spcAft>
                <a:spcPct val="0"/>
              </a:spcAft>
            </a:pPr>
            <a:r>
              <a:rPr lang="en-US" sz="1200" dirty="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rPr>
              <a:t>	- </a:t>
            </a:r>
            <a:r>
              <a:rPr lang="en-US" sz="1200" b="1" dirty="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rPr>
              <a:t>New YCWL Low Head Range</a:t>
            </a:r>
            <a:endParaRPr lang="en-US" sz="1200" dirty="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endParaRPr>
          </a:p>
          <a:p>
            <a:pPr fontAlgn="base">
              <a:lnSpc>
                <a:spcPct val="110000"/>
              </a:lnSpc>
              <a:spcBef>
                <a:spcPct val="0"/>
              </a:spcBef>
            </a:pPr>
            <a:r>
              <a:rPr lang="en-US" sz="1200" dirty="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rPr>
              <a:t>	- </a:t>
            </a:r>
            <a:r>
              <a:rPr lang="en-US" sz="1200" b="1" dirty="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rPr>
              <a:t>Sabadell Production Extension – Current Situation</a:t>
            </a:r>
            <a:endParaRPr lang="en-US" sz="1200" dirty="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endParaRPr>
          </a:p>
          <a:p>
            <a:pPr fontAlgn="base">
              <a:lnSpc>
                <a:spcPct val="110000"/>
              </a:lnSpc>
              <a:spcBef>
                <a:spcPct val="0"/>
              </a:spcBef>
              <a:spcAft>
                <a:spcPct val="0"/>
              </a:spcAft>
            </a:pPr>
            <a:r>
              <a:rPr lang="en-US" sz="1200" b="1" dirty="0" smtClean="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rPr>
              <a:t>AIRSIDE</a:t>
            </a:r>
            <a:r>
              <a:rPr lang="en-US" sz="1200" b="1" dirty="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rPr>
              <a:t>:	</a:t>
            </a:r>
            <a:r>
              <a:rPr lang="en-US" sz="1200" dirty="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rPr>
              <a:t>- </a:t>
            </a:r>
            <a:r>
              <a:rPr lang="en-US" sz="1200" b="1" dirty="0">
                <a:solidFill>
                  <a:srgbClr val="FFFFFF">
                    <a:lumMod val="50000"/>
                  </a:srgbClr>
                </a:solidFill>
                <a:cs typeface="Arial" pitchFamily="34" charset="0"/>
              </a:rPr>
              <a:t>Airside - general</a:t>
            </a:r>
            <a:endParaRPr lang="en-US" sz="1200" dirty="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endParaRPr>
          </a:p>
          <a:p>
            <a:pPr fontAlgn="base">
              <a:lnSpc>
                <a:spcPct val="110000"/>
              </a:lnSpc>
              <a:spcBef>
                <a:spcPct val="0"/>
              </a:spcBef>
              <a:spcAft>
                <a:spcPts val="600"/>
              </a:spcAft>
            </a:pPr>
            <a:endParaRPr lang="en-US" sz="1200" dirty="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endParaRPr>
          </a:p>
          <a:p>
            <a:pPr fontAlgn="base">
              <a:spcBef>
                <a:spcPct val="0"/>
              </a:spcBef>
              <a:spcAft>
                <a:spcPct val="0"/>
              </a:spcAft>
            </a:pPr>
            <a:r>
              <a:rPr lang="en-US" sz="1200" b="1" dirty="0">
                <a:solidFill>
                  <a:srgbClr val="000000"/>
                </a:solidFill>
                <a:latin typeface="Segoe UI" panose="020B0502040204020203" pitchFamily="34" charset="0"/>
                <a:ea typeface="Segoe UI" panose="020B0502040204020203" pitchFamily="34" charset="0"/>
                <a:cs typeface="Segoe UI" panose="020B0502040204020203" pitchFamily="34" charset="0"/>
              </a:rPr>
              <a:t>MARKETING TOOLS</a:t>
            </a:r>
            <a:r>
              <a:rPr lang="en-US" sz="1200" b="1" dirty="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rPr>
              <a:t> </a:t>
            </a:r>
          </a:p>
          <a:p>
            <a:pPr marL="457200" indent="-457200" fontAlgn="base">
              <a:lnSpc>
                <a:spcPct val="110000"/>
              </a:lnSpc>
              <a:spcBef>
                <a:spcPct val="0"/>
              </a:spcBef>
              <a:spcAft>
                <a:spcPct val="0"/>
              </a:spcAft>
              <a:defRPr/>
            </a:pPr>
            <a:r>
              <a:rPr lang="fr-FR" sz="1200" dirty="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rPr>
              <a:t>- </a:t>
            </a:r>
            <a:r>
              <a:rPr lang="fr-FR" sz="1200" b="1" kern="0" dirty="0">
                <a:solidFill>
                  <a:srgbClr val="FFFFFF">
                    <a:lumMod val="50000"/>
                  </a:srgbClr>
                </a:solidFill>
              </a:rPr>
              <a:t>Commercial &amp; </a:t>
            </a:r>
            <a:r>
              <a:rPr lang="fr-FR" sz="1200" b="1" kern="0" dirty="0" err="1">
                <a:solidFill>
                  <a:srgbClr val="FFFFFF">
                    <a:lumMod val="50000"/>
                  </a:srgbClr>
                </a:solidFill>
              </a:rPr>
              <a:t>Industrial</a:t>
            </a:r>
            <a:r>
              <a:rPr lang="fr-FR" sz="1200" b="1" kern="0" dirty="0">
                <a:solidFill>
                  <a:srgbClr val="FFFFFF">
                    <a:lumMod val="50000"/>
                  </a:srgbClr>
                </a:solidFill>
              </a:rPr>
              <a:t> HVAC 2015</a:t>
            </a:r>
            <a:endParaRPr lang="fr-FR" sz="1200" dirty="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endParaRPr>
          </a:p>
          <a:p>
            <a:pPr fontAlgn="base">
              <a:lnSpc>
                <a:spcPct val="110000"/>
              </a:lnSpc>
              <a:spcBef>
                <a:spcPct val="0"/>
              </a:spcBef>
              <a:spcAft>
                <a:spcPct val="0"/>
              </a:spcAft>
              <a:defRPr/>
            </a:pPr>
            <a:endParaRPr lang="fr-FR" sz="1200" kern="0" dirty="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endParaRPr>
          </a:p>
          <a:p>
            <a:pPr fontAlgn="base">
              <a:lnSpc>
                <a:spcPct val="110000"/>
              </a:lnSpc>
              <a:spcBef>
                <a:spcPct val="0"/>
              </a:spcBef>
              <a:spcAft>
                <a:spcPct val="0"/>
              </a:spcAft>
              <a:defRPr/>
            </a:pPr>
            <a:r>
              <a:rPr lang="en-US" sz="1200" b="1" dirty="0">
                <a:solidFill>
                  <a:srgbClr val="000000"/>
                </a:solidFill>
                <a:latin typeface="Segoe UI" panose="020B0502040204020203" pitchFamily="34" charset="0"/>
                <a:ea typeface="Segoe UI" panose="020B0502040204020203" pitchFamily="34" charset="0"/>
                <a:cs typeface="Segoe UI" panose="020B0502040204020203" pitchFamily="34" charset="0"/>
              </a:rPr>
              <a:t>TIPS &amp; TRICKS – FAQ’s</a:t>
            </a:r>
          </a:p>
          <a:p>
            <a:pPr fontAlgn="base">
              <a:lnSpc>
                <a:spcPct val="110000"/>
              </a:lnSpc>
              <a:spcBef>
                <a:spcPct val="0"/>
              </a:spcBef>
              <a:spcAft>
                <a:spcPts val="1200"/>
              </a:spcAft>
            </a:pPr>
            <a:r>
              <a:rPr lang="en-US" sz="1200" dirty="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rPr>
              <a:t>- </a:t>
            </a:r>
            <a:r>
              <a:rPr lang="en-US" sz="1200" b="1" dirty="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rPr>
              <a:t>YVWA rating ESEER problem solved</a:t>
            </a:r>
          </a:p>
          <a:p>
            <a:pPr fontAlgn="base">
              <a:spcBef>
                <a:spcPct val="0"/>
              </a:spcBef>
              <a:spcAft>
                <a:spcPct val="0"/>
              </a:spcAft>
            </a:pPr>
            <a:r>
              <a:rPr lang="en-US" sz="1200" b="1" dirty="0">
                <a:solidFill>
                  <a:srgbClr val="000000"/>
                </a:solidFill>
                <a:latin typeface="Segoe UI" panose="020B0502040204020203" pitchFamily="34" charset="0"/>
                <a:ea typeface="Segoe UI" panose="020B0502040204020203" pitchFamily="34" charset="0"/>
                <a:cs typeface="Segoe UI" panose="020B0502040204020203" pitchFamily="34" charset="0"/>
              </a:rPr>
              <a:t>TRAININGS</a:t>
            </a:r>
          </a:p>
          <a:p>
            <a:pPr marL="171450" indent="-171450" fontAlgn="base">
              <a:spcBef>
                <a:spcPct val="0"/>
              </a:spcBef>
              <a:spcAft>
                <a:spcPct val="0"/>
              </a:spcAft>
              <a:buFontTx/>
              <a:buChar char="-"/>
            </a:pPr>
            <a:r>
              <a:rPr lang="en-US" sz="1200" b="1" dirty="0" smtClean="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rPr>
              <a:t>Upcoming Product Training Sessions –Feb, March and April</a:t>
            </a:r>
          </a:p>
          <a:p>
            <a:pPr marL="171450" indent="-171450" fontAlgn="base">
              <a:spcBef>
                <a:spcPct val="0"/>
              </a:spcBef>
              <a:spcAft>
                <a:spcPct val="0"/>
              </a:spcAft>
              <a:buFontTx/>
              <a:buChar char="-"/>
            </a:pPr>
            <a:r>
              <a:rPr lang="en-US" sz="1200" b="1" dirty="0" smtClean="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rPr>
              <a:t>Relevant Training Sessions - Feb</a:t>
            </a:r>
          </a:p>
          <a:p>
            <a:pPr marL="171450" indent="-171450" fontAlgn="base">
              <a:spcBef>
                <a:spcPct val="0"/>
              </a:spcBef>
              <a:spcAft>
                <a:spcPct val="0"/>
              </a:spcAft>
              <a:buFontTx/>
              <a:buChar char="-"/>
            </a:pPr>
            <a:r>
              <a:rPr lang="es-ES" sz="1200" b="1" dirty="0" smtClean="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rPr>
              <a:t>Train </a:t>
            </a:r>
            <a:r>
              <a:rPr lang="es-ES" sz="1200" b="1" dirty="0" err="1" smtClean="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rPr>
              <a:t>the</a:t>
            </a:r>
            <a:r>
              <a:rPr lang="es-ES" sz="1200" b="1" dirty="0" smtClean="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rPr>
              <a:t> </a:t>
            </a:r>
            <a:r>
              <a:rPr lang="es-ES" sz="1200" b="1" dirty="0" err="1" smtClean="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rPr>
              <a:t>Trainers</a:t>
            </a:r>
            <a:r>
              <a:rPr lang="es-ES" sz="1200" b="1" dirty="0" smtClean="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rPr>
              <a:t> </a:t>
            </a:r>
            <a:r>
              <a:rPr lang="es-ES" sz="1200" b="1" dirty="0" err="1" smtClean="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rPr>
              <a:t>Program</a:t>
            </a:r>
            <a:endParaRPr lang="en-US" sz="1200" b="1" dirty="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endParaRPr>
          </a:p>
          <a:p>
            <a:pPr fontAlgn="base">
              <a:spcBef>
                <a:spcPct val="0"/>
              </a:spcBef>
              <a:spcAft>
                <a:spcPct val="0"/>
              </a:spcAft>
            </a:pPr>
            <a:endParaRPr lang="en-US" sz="1200" b="1" dirty="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endParaRPr>
          </a:p>
          <a:p>
            <a:pPr fontAlgn="base">
              <a:spcBef>
                <a:spcPct val="0"/>
              </a:spcBef>
              <a:spcAft>
                <a:spcPct val="0"/>
              </a:spcAft>
            </a:pPr>
            <a:r>
              <a:rPr lang="en-US" sz="1200" b="1" dirty="0">
                <a:solidFill>
                  <a:srgbClr val="000000"/>
                </a:solidFill>
                <a:latin typeface="Segoe UI" panose="020B0502040204020203" pitchFamily="34" charset="0"/>
                <a:ea typeface="Segoe UI" panose="020B0502040204020203" pitchFamily="34" charset="0"/>
                <a:cs typeface="Segoe UI" panose="020B0502040204020203" pitchFamily="34" charset="0"/>
              </a:rPr>
              <a:t>TRENDING TOPIC</a:t>
            </a:r>
          </a:p>
          <a:p>
            <a:pPr marL="171450" indent="-171450" eaLnBrk="0" hangingPunct="0">
              <a:lnSpc>
                <a:spcPct val="110000"/>
              </a:lnSpc>
              <a:buFontTx/>
              <a:buChar char="-"/>
            </a:pPr>
            <a:r>
              <a:rPr lang="en-US" sz="1200" b="1" dirty="0" err="1">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Manisa</a:t>
            </a:r>
            <a:r>
              <a:rPr lang="en-US" sz="12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Status</a:t>
            </a:r>
          </a:p>
          <a:p>
            <a:pPr fontAlgn="base">
              <a:spcBef>
                <a:spcPct val="0"/>
              </a:spcBef>
              <a:spcAft>
                <a:spcPct val="0"/>
              </a:spcAft>
            </a:pPr>
            <a:endParaRPr lang="en-US" sz="1200" b="1" dirty="0" smtClean="0">
              <a:solidFill>
                <a:srgbClr val="000000"/>
              </a:solidFill>
              <a:latin typeface="Segoe UI" panose="020B0502040204020203" pitchFamily="34" charset="0"/>
              <a:ea typeface="Segoe UI" panose="020B0502040204020203" pitchFamily="34" charset="0"/>
              <a:cs typeface="Segoe UI" panose="020B0502040204020203" pitchFamily="34" charset="0"/>
            </a:endParaRPr>
          </a:p>
          <a:p>
            <a:pPr fontAlgn="base">
              <a:spcBef>
                <a:spcPct val="0"/>
              </a:spcBef>
              <a:spcAft>
                <a:spcPct val="0"/>
              </a:spcAft>
            </a:pPr>
            <a:r>
              <a:rPr lang="en-US" sz="1200" b="1" dirty="0" smtClean="0">
                <a:solidFill>
                  <a:srgbClr val="000000"/>
                </a:solidFill>
                <a:latin typeface="Segoe UI" panose="020B0502040204020203" pitchFamily="34" charset="0"/>
                <a:ea typeface="Segoe UI" panose="020B0502040204020203" pitchFamily="34" charset="0"/>
                <a:cs typeface="Segoe UI" panose="020B0502040204020203" pitchFamily="34" charset="0"/>
              </a:rPr>
              <a:t>Q&amp;A</a:t>
            </a:r>
            <a:endParaRPr lang="en-US" sz="1200" b="1"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p:txBody>
      </p:sp>
    </p:spTree>
    <p:custDataLst>
      <p:tags r:id="rId1"/>
    </p:custDataLst>
    <p:extLst>
      <p:ext uri="{BB962C8B-B14F-4D97-AF65-F5344CB8AC3E}">
        <p14:creationId xmlns:p14="http://schemas.microsoft.com/office/powerpoint/2010/main" val="1815659963"/>
      </p:ext>
    </p:extLst>
  </p:cSld>
  <p:clrMapOvr>
    <a:masterClrMapping/>
  </p:clrMapOvr>
  <p:transition>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bwMode="auto">
          <a:xfrm>
            <a:off x="624417" y="333375"/>
            <a:ext cx="6807117" cy="6477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110000"/>
              </a:lnSpc>
              <a:spcBef>
                <a:spcPct val="0"/>
              </a:spcBef>
              <a:spcAft>
                <a:spcPct val="0"/>
              </a:spcAft>
              <a:buClrTx/>
              <a:buSzTx/>
              <a:buFontTx/>
              <a:buNone/>
              <a:tabLst/>
              <a:defRPr lang="de-DE" sz="1800" b="1" kern="1200" dirty="0" smtClean="0">
                <a:solidFill>
                  <a:schemeClr val="tx1"/>
                </a:solidFill>
                <a:latin typeface="+mn-lt"/>
                <a:ea typeface="+mn-ea"/>
                <a:cs typeface="+mn-cs"/>
              </a:defRPr>
            </a:lvl1pPr>
            <a:lvl2pPr algn="l" rtl="0" fontAlgn="base">
              <a:lnSpc>
                <a:spcPct val="110000"/>
              </a:lnSpc>
              <a:spcBef>
                <a:spcPct val="0"/>
              </a:spcBef>
              <a:spcAft>
                <a:spcPct val="0"/>
              </a:spcAft>
              <a:defRPr b="1">
                <a:solidFill>
                  <a:schemeClr val="tx1"/>
                </a:solidFill>
                <a:latin typeface="Arial" charset="0"/>
              </a:defRPr>
            </a:lvl2pPr>
            <a:lvl3pPr algn="l" rtl="0" fontAlgn="base">
              <a:lnSpc>
                <a:spcPct val="110000"/>
              </a:lnSpc>
              <a:spcBef>
                <a:spcPct val="0"/>
              </a:spcBef>
              <a:spcAft>
                <a:spcPct val="0"/>
              </a:spcAft>
              <a:defRPr b="1">
                <a:solidFill>
                  <a:schemeClr val="tx1"/>
                </a:solidFill>
                <a:latin typeface="Arial" charset="0"/>
              </a:defRPr>
            </a:lvl3pPr>
            <a:lvl4pPr algn="l" rtl="0" fontAlgn="base">
              <a:lnSpc>
                <a:spcPct val="110000"/>
              </a:lnSpc>
              <a:spcBef>
                <a:spcPct val="0"/>
              </a:spcBef>
              <a:spcAft>
                <a:spcPct val="0"/>
              </a:spcAft>
              <a:defRPr b="1">
                <a:solidFill>
                  <a:schemeClr val="tx1"/>
                </a:solidFill>
                <a:latin typeface="Arial" charset="0"/>
              </a:defRPr>
            </a:lvl4pPr>
            <a:lvl5pPr algn="l" rtl="0" fontAlgn="base">
              <a:lnSpc>
                <a:spcPct val="110000"/>
              </a:lnSpc>
              <a:spcBef>
                <a:spcPct val="0"/>
              </a:spcBef>
              <a:spcAft>
                <a:spcPct val="0"/>
              </a:spcAft>
              <a:defRPr b="1">
                <a:solidFill>
                  <a:schemeClr val="tx1"/>
                </a:solidFill>
                <a:latin typeface="Arial" charset="0"/>
              </a:defRPr>
            </a:lvl5pPr>
            <a:lvl6pPr marL="457189" algn="l" rtl="0" fontAlgn="base">
              <a:lnSpc>
                <a:spcPct val="110000"/>
              </a:lnSpc>
              <a:spcBef>
                <a:spcPct val="0"/>
              </a:spcBef>
              <a:spcAft>
                <a:spcPct val="0"/>
              </a:spcAft>
              <a:defRPr b="1">
                <a:solidFill>
                  <a:schemeClr val="tx1"/>
                </a:solidFill>
                <a:latin typeface="Arial" charset="0"/>
              </a:defRPr>
            </a:lvl6pPr>
            <a:lvl7pPr marL="914377" algn="l" rtl="0" fontAlgn="base">
              <a:lnSpc>
                <a:spcPct val="110000"/>
              </a:lnSpc>
              <a:spcBef>
                <a:spcPct val="0"/>
              </a:spcBef>
              <a:spcAft>
                <a:spcPct val="0"/>
              </a:spcAft>
              <a:defRPr b="1">
                <a:solidFill>
                  <a:schemeClr val="tx1"/>
                </a:solidFill>
                <a:latin typeface="Arial" charset="0"/>
              </a:defRPr>
            </a:lvl7pPr>
            <a:lvl8pPr marL="1371566" algn="l" rtl="0" fontAlgn="base">
              <a:lnSpc>
                <a:spcPct val="110000"/>
              </a:lnSpc>
              <a:spcBef>
                <a:spcPct val="0"/>
              </a:spcBef>
              <a:spcAft>
                <a:spcPct val="0"/>
              </a:spcAft>
              <a:defRPr b="1">
                <a:solidFill>
                  <a:schemeClr val="tx1"/>
                </a:solidFill>
                <a:latin typeface="Arial" charset="0"/>
              </a:defRPr>
            </a:lvl8pPr>
            <a:lvl9pPr marL="1828754" algn="l" rtl="0" fontAlgn="base">
              <a:lnSpc>
                <a:spcPct val="110000"/>
              </a:lnSpc>
              <a:spcBef>
                <a:spcPct val="0"/>
              </a:spcBef>
              <a:spcAft>
                <a:spcPct val="0"/>
              </a:spcAft>
              <a:defRPr b="1">
                <a:solidFill>
                  <a:schemeClr val="tx1"/>
                </a:solidFill>
                <a:latin typeface="Arial" charset="0"/>
              </a:defRPr>
            </a:lvl9pPr>
          </a:lstStyle>
          <a:p>
            <a:r>
              <a:rPr lang="en-US" dirty="0">
                <a:solidFill>
                  <a:srgbClr val="000000"/>
                </a:solidFill>
                <a:latin typeface="Segoe UI Semilight" panose="020B0402040204020203" pitchFamily="34" charset="0"/>
                <a:cs typeface="Segoe UI Semilight" panose="020B0402040204020203" pitchFamily="34" charset="0"/>
              </a:rPr>
              <a:t>Product Training</a:t>
            </a:r>
          </a:p>
          <a:p>
            <a:r>
              <a:rPr lang="en-US" b="0" dirty="0" smtClean="0">
                <a:solidFill>
                  <a:srgbClr val="000000"/>
                </a:solidFill>
                <a:latin typeface="Segoe UI Semilight" panose="020B0402040204020203" pitchFamily="34" charset="0"/>
                <a:cs typeface="Segoe UI Semilight" panose="020B0402040204020203" pitchFamily="34" charset="0"/>
              </a:rPr>
              <a:t>Upcoming Product Training Sessions – Jan, Feb, March</a:t>
            </a:r>
            <a:endParaRPr lang="en-US" b="0" dirty="0">
              <a:solidFill>
                <a:srgbClr val="000000"/>
              </a:solidFill>
              <a:latin typeface="Segoe UI Semilight" panose="020B0402040204020203" pitchFamily="34" charset="0"/>
              <a:cs typeface="Segoe UI Semilight" panose="020B0402040204020203" pitchFamily="34" charset="0"/>
            </a:endParaRPr>
          </a:p>
        </p:txBody>
      </p:sp>
      <p:sp>
        <p:nvSpPr>
          <p:cNvPr id="18" name="Right Arrow 17"/>
          <p:cNvSpPr/>
          <p:nvPr/>
        </p:nvSpPr>
        <p:spPr>
          <a:xfrm>
            <a:off x="660087" y="1135179"/>
            <a:ext cx="10574660" cy="576064"/>
          </a:xfrm>
          <a:prstGeom prst="rightArrow">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ular Callout 18"/>
          <p:cNvSpPr/>
          <p:nvPr/>
        </p:nvSpPr>
        <p:spPr>
          <a:xfrm>
            <a:off x="660087" y="1246953"/>
            <a:ext cx="3406509" cy="419093"/>
          </a:xfrm>
          <a:prstGeom prst="wedgeRectCallout">
            <a:avLst/>
          </a:prstGeom>
          <a:gradFill rotWithShape="1">
            <a:gsLst>
              <a:gs pos="0">
                <a:srgbClr val="85248F">
                  <a:satMod val="103000"/>
                  <a:lumMod val="102000"/>
                  <a:tint val="94000"/>
                </a:srgbClr>
              </a:gs>
              <a:gs pos="50000">
                <a:srgbClr val="85248F">
                  <a:satMod val="110000"/>
                  <a:lumMod val="100000"/>
                  <a:shade val="100000"/>
                </a:srgbClr>
              </a:gs>
              <a:gs pos="100000">
                <a:srgbClr val="85248F">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spcFirstLastPara="0" vert="horz" wrap="square" lIns="64770" tIns="64770" rIns="64770" bIns="64770" numCol="1" spcCol="1270" anchor="ctr" anchorCtr="0">
            <a:noAutofit/>
          </a:bodyPr>
          <a:lstStyle/>
          <a:p>
            <a:pPr marL="0" marR="0" lvl="0" indent="0" algn="ctr" defTabSz="755650" eaLnBrk="1" fontAlgn="base" latinLnBrk="0" hangingPunct="1">
              <a:lnSpc>
                <a:spcPct val="90000"/>
              </a:lnSpc>
              <a:spcBef>
                <a:spcPct val="0"/>
              </a:spcBef>
              <a:spcAft>
                <a:spcPct val="35000"/>
              </a:spcAft>
              <a:buClrTx/>
              <a:buSzTx/>
              <a:buFontTx/>
              <a:buNone/>
              <a:tabLst/>
              <a:defRPr/>
            </a:pPr>
            <a:r>
              <a:rPr kumimoji="0" lang="en-US" altLang="zh-CN" sz="1700" b="0" i="0" u="none" strike="noStrike" kern="0" cap="none" spc="0" normalizeH="0" baseline="0" noProof="0" dirty="0" smtClean="0">
                <a:ln>
                  <a:noFill/>
                </a:ln>
                <a:solidFill>
                  <a:prstClr val="white"/>
                </a:solidFill>
                <a:effectLst/>
                <a:uLnTx/>
                <a:uFillTx/>
                <a:latin typeface="Arial"/>
                <a:ea typeface="+mn-ea"/>
                <a:cs typeface="+mn-cs"/>
              </a:rPr>
              <a:t>February</a:t>
            </a:r>
            <a:endParaRPr kumimoji="0" lang="en-US" sz="1700" b="0" i="0" u="none" strike="noStrike" kern="0" cap="none" spc="0" normalizeH="0" baseline="0" noProof="0" dirty="0" smtClean="0">
              <a:ln>
                <a:noFill/>
              </a:ln>
              <a:solidFill>
                <a:prstClr val="white"/>
              </a:solidFill>
              <a:effectLst/>
              <a:uLnTx/>
              <a:uFillTx/>
              <a:latin typeface="Arial"/>
              <a:ea typeface="+mn-ea"/>
              <a:cs typeface="+mn-cs"/>
            </a:endParaRPr>
          </a:p>
        </p:txBody>
      </p:sp>
      <p:sp>
        <p:nvSpPr>
          <p:cNvPr id="20" name="Rectangular Callout 19"/>
          <p:cNvSpPr/>
          <p:nvPr/>
        </p:nvSpPr>
        <p:spPr>
          <a:xfrm>
            <a:off x="4373838" y="1246952"/>
            <a:ext cx="3406509" cy="419093"/>
          </a:xfrm>
          <a:prstGeom prst="wedgeRectCallout">
            <a:avLst/>
          </a:prstGeom>
          <a:solidFill>
            <a:srgbClr val="FF0000"/>
          </a:solidFill>
          <a:ln>
            <a:noFill/>
          </a:ln>
          <a:effectLst>
            <a:outerShdw blurRad="57150" dist="19050" dir="5400000" algn="ctr" rotWithShape="0">
              <a:srgbClr val="000000">
                <a:alpha val="63000"/>
              </a:srgbClr>
            </a:outerShdw>
          </a:effectLst>
        </p:spPr>
        <p:txBody>
          <a:bodyPr spcFirstLastPara="0" vert="horz" wrap="square" lIns="64770" tIns="64770" rIns="64770" bIns="64770" numCol="1" spcCol="1270" anchor="ctr" anchorCtr="0">
            <a:noAutofit/>
          </a:bodyPr>
          <a:lstStyle/>
          <a:p>
            <a:pPr marL="0" marR="0" lvl="0" indent="0" algn="ctr" defTabSz="755650" eaLnBrk="1" fontAlgn="base" latinLnBrk="0" hangingPunct="1">
              <a:lnSpc>
                <a:spcPct val="90000"/>
              </a:lnSpc>
              <a:spcBef>
                <a:spcPct val="0"/>
              </a:spcBef>
              <a:spcAft>
                <a:spcPct val="35000"/>
              </a:spcAft>
              <a:buClrTx/>
              <a:buSzTx/>
              <a:buFontTx/>
              <a:buNone/>
              <a:tabLst/>
              <a:defRPr/>
            </a:pPr>
            <a:r>
              <a:rPr kumimoji="0" lang="en-US" altLang="zh-CN" sz="1700" b="0" i="0" u="none" strike="noStrike" kern="0" cap="none" spc="0" normalizeH="0" baseline="0" noProof="0" dirty="0" smtClean="0">
                <a:ln>
                  <a:noFill/>
                </a:ln>
                <a:solidFill>
                  <a:prstClr val="white"/>
                </a:solidFill>
                <a:effectLst/>
                <a:uLnTx/>
                <a:uFillTx/>
                <a:latin typeface="Arial"/>
                <a:ea typeface="+mn-ea"/>
                <a:cs typeface="+mn-cs"/>
              </a:rPr>
              <a:t>March</a:t>
            </a:r>
            <a:endParaRPr kumimoji="0" lang="en-US" sz="1700" b="0" i="0" u="none" strike="noStrike" kern="0" cap="none" spc="0" normalizeH="0" baseline="0" noProof="0" dirty="0" smtClean="0">
              <a:ln>
                <a:noFill/>
              </a:ln>
              <a:solidFill>
                <a:prstClr val="white"/>
              </a:solidFill>
              <a:effectLst/>
              <a:uLnTx/>
              <a:uFillTx/>
              <a:latin typeface="Arial"/>
              <a:ea typeface="+mn-ea"/>
              <a:cs typeface="+mn-cs"/>
            </a:endParaRPr>
          </a:p>
        </p:txBody>
      </p:sp>
      <p:sp>
        <p:nvSpPr>
          <p:cNvPr id="21" name="Rectangular Callout 20"/>
          <p:cNvSpPr/>
          <p:nvPr/>
        </p:nvSpPr>
        <p:spPr>
          <a:xfrm>
            <a:off x="8083459" y="1230632"/>
            <a:ext cx="3406509" cy="419093"/>
          </a:xfrm>
          <a:prstGeom prst="wedgeRectCallout">
            <a:avLst/>
          </a:prstGeom>
          <a:solidFill>
            <a:srgbClr val="00B0F0"/>
          </a:solidFill>
          <a:ln>
            <a:noFill/>
          </a:ln>
          <a:effectLst>
            <a:outerShdw blurRad="57150" dist="19050" dir="5400000" algn="ctr" rotWithShape="0">
              <a:srgbClr val="000000">
                <a:alpha val="63000"/>
              </a:srgbClr>
            </a:outerShdw>
          </a:effectLst>
        </p:spPr>
        <p:txBody>
          <a:bodyPr spcFirstLastPara="0" vert="horz" wrap="square" lIns="64770" tIns="64770" rIns="64770" bIns="64770" numCol="1" spcCol="1270" anchor="ctr" anchorCtr="0">
            <a:noAutofit/>
          </a:bodyPr>
          <a:lstStyle/>
          <a:p>
            <a:pPr marL="0" marR="0" lvl="0" indent="0" algn="ctr" defTabSz="755650" eaLnBrk="1" fontAlgn="base" latinLnBrk="0" hangingPunct="1">
              <a:lnSpc>
                <a:spcPct val="90000"/>
              </a:lnSpc>
              <a:spcBef>
                <a:spcPct val="0"/>
              </a:spcBef>
              <a:spcAft>
                <a:spcPct val="35000"/>
              </a:spcAft>
              <a:buClrTx/>
              <a:buSzTx/>
              <a:buFontTx/>
              <a:buNone/>
              <a:tabLst/>
              <a:defRPr/>
            </a:pPr>
            <a:r>
              <a:rPr kumimoji="0" lang="en-US" altLang="zh-CN" sz="1700" b="0" i="0" u="none" strike="noStrike" kern="0" cap="none" spc="0" normalizeH="0" baseline="0" noProof="0" dirty="0" smtClean="0">
                <a:ln>
                  <a:noFill/>
                </a:ln>
                <a:solidFill>
                  <a:prstClr val="white"/>
                </a:solidFill>
                <a:effectLst/>
                <a:uLnTx/>
                <a:uFillTx/>
                <a:latin typeface="Arial"/>
                <a:ea typeface="+mn-ea"/>
                <a:cs typeface="+mn-cs"/>
              </a:rPr>
              <a:t>April</a:t>
            </a:r>
            <a:endParaRPr kumimoji="0" lang="en-US" sz="1700" b="0" i="0" u="none" strike="noStrike" kern="0" cap="none" spc="0" normalizeH="0" baseline="0" noProof="0" dirty="0" smtClean="0">
              <a:ln>
                <a:noFill/>
              </a:ln>
              <a:solidFill>
                <a:prstClr val="white"/>
              </a:solidFill>
              <a:effectLst/>
              <a:uLnTx/>
              <a:uFillTx/>
              <a:latin typeface="Arial"/>
              <a:ea typeface="+mn-ea"/>
              <a:cs typeface="+mn-cs"/>
            </a:endParaRPr>
          </a:p>
        </p:txBody>
      </p:sp>
      <p:sp>
        <p:nvSpPr>
          <p:cNvPr id="25" name="Freeform 24"/>
          <p:cNvSpPr/>
          <p:nvPr/>
        </p:nvSpPr>
        <p:spPr>
          <a:xfrm>
            <a:off x="660087" y="1748716"/>
            <a:ext cx="3406509" cy="3488944"/>
          </a:xfrm>
          <a:custGeom>
            <a:avLst/>
            <a:gdLst>
              <a:gd name="connsiteX0" fmla="*/ 0 w 2452624"/>
              <a:gd name="connsiteY0" fmla="*/ 0 h 3488944"/>
              <a:gd name="connsiteX1" fmla="*/ 2452624 w 2452624"/>
              <a:gd name="connsiteY1" fmla="*/ 0 h 3488944"/>
              <a:gd name="connsiteX2" fmla="*/ 2452624 w 2452624"/>
              <a:gd name="connsiteY2" fmla="*/ 3488944 h 3488944"/>
              <a:gd name="connsiteX3" fmla="*/ 0 w 2452624"/>
              <a:gd name="connsiteY3" fmla="*/ 3488944 h 3488944"/>
              <a:gd name="connsiteX4" fmla="*/ 0 w 2452624"/>
              <a:gd name="connsiteY4" fmla="*/ 0 h 3488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2624" h="3488944">
                <a:moveTo>
                  <a:pt x="0" y="0"/>
                </a:moveTo>
                <a:lnTo>
                  <a:pt x="2452624" y="0"/>
                </a:lnTo>
                <a:lnTo>
                  <a:pt x="2452624" y="3488944"/>
                </a:lnTo>
                <a:lnTo>
                  <a:pt x="0" y="348894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7940" tIns="27940" rIns="27940" bIns="27940" numCol="1" spcCol="1270" anchor="t" anchorCtr="0">
            <a:noAutofit/>
          </a:bodyPr>
          <a:lstStyle/>
          <a:p>
            <a:pPr lvl="0" defTabSz="488950">
              <a:lnSpc>
                <a:spcPct val="90000"/>
              </a:lnSpc>
              <a:spcBef>
                <a:spcPct val="0"/>
              </a:spcBef>
              <a:spcAft>
                <a:spcPct val="35000"/>
              </a:spcAft>
            </a:pPr>
            <a:endParaRPr lang="en-US" sz="1200" kern="1200" dirty="0">
              <a:latin typeface="+mj-lt"/>
            </a:endParaRPr>
          </a:p>
        </p:txBody>
      </p:sp>
      <p:sp>
        <p:nvSpPr>
          <p:cNvPr id="26" name="Freeform 25"/>
          <p:cNvSpPr/>
          <p:nvPr/>
        </p:nvSpPr>
        <p:spPr>
          <a:xfrm>
            <a:off x="624417" y="1840696"/>
            <a:ext cx="3406509" cy="4175979"/>
          </a:xfrm>
          <a:custGeom>
            <a:avLst/>
            <a:gdLst>
              <a:gd name="connsiteX0" fmla="*/ 0 w 2452624"/>
              <a:gd name="connsiteY0" fmla="*/ 0 h 3488944"/>
              <a:gd name="connsiteX1" fmla="*/ 2452624 w 2452624"/>
              <a:gd name="connsiteY1" fmla="*/ 0 h 3488944"/>
              <a:gd name="connsiteX2" fmla="*/ 2452624 w 2452624"/>
              <a:gd name="connsiteY2" fmla="*/ 3488944 h 3488944"/>
              <a:gd name="connsiteX3" fmla="*/ 0 w 2452624"/>
              <a:gd name="connsiteY3" fmla="*/ 3488944 h 3488944"/>
              <a:gd name="connsiteX4" fmla="*/ 0 w 2452624"/>
              <a:gd name="connsiteY4" fmla="*/ 0 h 3488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2624" h="3488944">
                <a:moveTo>
                  <a:pt x="0" y="0"/>
                </a:moveTo>
                <a:lnTo>
                  <a:pt x="2452624" y="0"/>
                </a:lnTo>
                <a:lnTo>
                  <a:pt x="2452624" y="3488944"/>
                </a:lnTo>
                <a:lnTo>
                  <a:pt x="0" y="348894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7940" tIns="27940" rIns="27940" bIns="27940" numCol="1" spcCol="1270" anchor="t" anchorCtr="0">
            <a:noAutofit/>
          </a:bodyPr>
          <a:lstStyle/>
          <a:p>
            <a:pPr lvl="0" defTabSz="488950">
              <a:lnSpc>
                <a:spcPct val="90000"/>
              </a:lnSpc>
              <a:spcBef>
                <a:spcPct val="0"/>
              </a:spcBef>
              <a:spcAft>
                <a:spcPct val="35000"/>
              </a:spcAft>
            </a:pPr>
            <a:r>
              <a:rPr lang="en-US" sz="1200" b="1" dirty="0" smtClean="0">
                <a:solidFill>
                  <a:srgbClr val="00B050"/>
                </a:solidFill>
              </a:rPr>
              <a:t>PTK-HVAC-22</a:t>
            </a:r>
          </a:p>
          <a:p>
            <a:pPr lvl="0" defTabSz="488950">
              <a:lnSpc>
                <a:spcPct val="90000"/>
              </a:lnSpc>
              <a:spcBef>
                <a:spcPct val="0"/>
              </a:spcBef>
              <a:spcAft>
                <a:spcPct val="35000"/>
              </a:spcAft>
            </a:pPr>
            <a:r>
              <a:rPr lang="en-US" sz="1200" dirty="0"/>
              <a:t>YORK® YCIV, YVAA, YVWA Screw Chillers (Nantes, France</a:t>
            </a:r>
            <a:r>
              <a:rPr lang="en-US" sz="1200" dirty="0" smtClean="0"/>
              <a:t>)</a:t>
            </a:r>
          </a:p>
          <a:p>
            <a:pPr lvl="0" defTabSz="488950">
              <a:lnSpc>
                <a:spcPct val="90000"/>
              </a:lnSpc>
              <a:spcBef>
                <a:spcPct val="0"/>
              </a:spcBef>
              <a:spcAft>
                <a:spcPct val="35000"/>
              </a:spcAft>
            </a:pPr>
            <a:endParaRPr lang="en-US" sz="1200" b="1" dirty="0">
              <a:solidFill>
                <a:srgbClr val="00B050"/>
              </a:solidFill>
            </a:endParaRPr>
          </a:p>
          <a:p>
            <a:pPr defTabSz="488950">
              <a:lnSpc>
                <a:spcPct val="90000"/>
              </a:lnSpc>
              <a:spcBef>
                <a:spcPct val="0"/>
              </a:spcBef>
              <a:spcAft>
                <a:spcPct val="35000"/>
              </a:spcAft>
            </a:pPr>
            <a:r>
              <a:rPr lang="en-US" sz="1200" b="1" dirty="0">
                <a:solidFill>
                  <a:srgbClr val="00B050"/>
                </a:solidFill>
              </a:rPr>
              <a:t>PTK-HVAC-38</a:t>
            </a:r>
          </a:p>
          <a:p>
            <a:pPr lvl="0" defTabSz="488950">
              <a:lnSpc>
                <a:spcPct val="90000"/>
              </a:lnSpc>
              <a:spcBef>
                <a:spcPct val="0"/>
              </a:spcBef>
              <a:spcAft>
                <a:spcPct val="35000"/>
              </a:spcAft>
            </a:pPr>
            <a:r>
              <a:rPr lang="en-US" sz="1200" dirty="0"/>
              <a:t>YORK® Fan Coil Units Selection Tools </a:t>
            </a:r>
            <a:r>
              <a:rPr lang="en-US" sz="1200" dirty="0" smtClean="0"/>
              <a:t>Training </a:t>
            </a:r>
            <a:r>
              <a:rPr lang="es-ES" sz="1200" dirty="0" smtClean="0"/>
              <a:t>(Net </a:t>
            </a:r>
            <a:r>
              <a:rPr lang="es-ES" sz="1200" dirty="0" err="1" smtClean="0"/>
              <a:t>Session</a:t>
            </a:r>
            <a:r>
              <a:rPr lang="es-ES" sz="1200" dirty="0" smtClean="0"/>
              <a:t>)</a:t>
            </a:r>
            <a:endParaRPr lang="en-US" sz="1200" dirty="0"/>
          </a:p>
          <a:p>
            <a:pPr lvl="0" defTabSz="488950">
              <a:lnSpc>
                <a:spcPct val="90000"/>
              </a:lnSpc>
              <a:spcBef>
                <a:spcPct val="0"/>
              </a:spcBef>
              <a:spcAft>
                <a:spcPct val="35000"/>
              </a:spcAft>
            </a:pPr>
            <a:endParaRPr lang="es-ES" sz="700" kern="1200" dirty="0" smtClean="0"/>
          </a:p>
          <a:p>
            <a:pPr lvl="0" defTabSz="488950">
              <a:lnSpc>
                <a:spcPct val="90000"/>
              </a:lnSpc>
              <a:spcBef>
                <a:spcPct val="0"/>
              </a:spcBef>
              <a:spcAft>
                <a:spcPct val="35000"/>
              </a:spcAft>
            </a:pPr>
            <a:endParaRPr lang="es-ES" sz="700" kern="1200" dirty="0" smtClean="0"/>
          </a:p>
        </p:txBody>
      </p:sp>
      <p:sp>
        <p:nvSpPr>
          <p:cNvPr id="29" name="Rounded Rectangle 28"/>
          <p:cNvSpPr/>
          <p:nvPr/>
        </p:nvSpPr>
        <p:spPr>
          <a:xfrm>
            <a:off x="927176" y="5386456"/>
            <a:ext cx="10562791" cy="374571"/>
          </a:xfrm>
          <a:prstGeom prst="roundRect">
            <a:avLst/>
          </a:prstGeom>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1600" b="1" i="1" dirty="0" smtClean="0">
                <a:solidFill>
                  <a:srgbClr val="000000"/>
                </a:solidFill>
              </a:rPr>
              <a:t>FY15 Product Training Calendar</a:t>
            </a:r>
            <a:r>
              <a:rPr lang="es-ES" sz="1600" b="1" i="1" dirty="0" smtClean="0">
                <a:solidFill>
                  <a:srgbClr val="000000"/>
                </a:solidFill>
              </a:rPr>
              <a:t>: </a:t>
            </a:r>
            <a:r>
              <a:rPr lang="en-US" sz="1400" i="1" dirty="0" smtClean="0">
                <a:solidFill>
                  <a:srgbClr val="000000"/>
                </a:solidFill>
                <a:hlinkClick r:id="rId4"/>
              </a:rPr>
              <a:t>https://my.jci.com/sites/EAProdMgmt/ProductTraining/</a:t>
            </a:r>
            <a:endParaRPr lang="en-US" sz="1400" i="1" dirty="0" smtClean="0">
              <a:solidFill>
                <a:srgbClr val="000000"/>
              </a:solidFill>
            </a:endParaRPr>
          </a:p>
        </p:txBody>
      </p:sp>
      <p:sp>
        <p:nvSpPr>
          <p:cNvPr id="30" name="Freeform 29"/>
          <p:cNvSpPr/>
          <p:nvPr/>
        </p:nvSpPr>
        <p:spPr>
          <a:xfrm>
            <a:off x="4373837" y="1843376"/>
            <a:ext cx="3406509" cy="4177549"/>
          </a:xfrm>
          <a:custGeom>
            <a:avLst/>
            <a:gdLst>
              <a:gd name="connsiteX0" fmla="*/ 0 w 2452624"/>
              <a:gd name="connsiteY0" fmla="*/ 0 h 3488944"/>
              <a:gd name="connsiteX1" fmla="*/ 2452624 w 2452624"/>
              <a:gd name="connsiteY1" fmla="*/ 0 h 3488944"/>
              <a:gd name="connsiteX2" fmla="*/ 2452624 w 2452624"/>
              <a:gd name="connsiteY2" fmla="*/ 3488944 h 3488944"/>
              <a:gd name="connsiteX3" fmla="*/ 0 w 2452624"/>
              <a:gd name="connsiteY3" fmla="*/ 3488944 h 3488944"/>
              <a:gd name="connsiteX4" fmla="*/ 0 w 2452624"/>
              <a:gd name="connsiteY4" fmla="*/ 0 h 3488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2624" h="3488944">
                <a:moveTo>
                  <a:pt x="0" y="0"/>
                </a:moveTo>
                <a:lnTo>
                  <a:pt x="2452624" y="0"/>
                </a:lnTo>
                <a:lnTo>
                  <a:pt x="2452624" y="3488944"/>
                </a:lnTo>
                <a:lnTo>
                  <a:pt x="0" y="348894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7940" tIns="27940" rIns="27940" bIns="27940" numCol="1" spcCol="1270" anchor="t" anchorCtr="0">
            <a:noAutofit/>
          </a:bodyPr>
          <a:lstStyle/>
          <a:p>
            <a:pPr lvl="0" defTabSz="488950">
              <a:lnSpc>
                <a:spcPct val="90000"/>
              </a:lnSpc>
              <a:spcBef>
                <a:spcPct val="0"/>
              </a:spcBef>
              <a:spcAft>
                <a:spcPct val="35000"/>
              </a:spcAft>
            </a:pPr>
            <a:r>
              <a:rPr lang="en-US" sz="1200" b="1" dirty="0">
                <a:solidFill>
                  <a:srgbClr val="00B050"/>
                </a:solidFill>
              </a:rPr>
              <a:t>PTK-HVAC-21</a:t>
            </a:r>
          </a:p>
          <a:p>
            <a:pPr lvl="0" defTabSz="488950">
              <a:lnSpc>
                <a:spcPct val="90000"/>
              </a:lnSpc>
              <a:spcBef>
                <a:spcPct val="0"/>
              </a:spcBef>
              <a:spcAft>
                <a:spcPct val="35000"/>
              </a:spcAft>
            </a:pPr>
            <a:r>
              <a:rPr lang="en-US" sz="1200" dirty="0">
                <a:solidFill>
                  <a:srgbClr val="000000">
                    <a:hueOff val="0"/>
                    <a:satOff val="0"/>
                    <a:lumOff val="0"/>
                    <a:alphaOff val="0"/>
                  </a:srgbClr>
                </a:solidFill>
              </a:rPr>
              <a:t>YORK® Scroll and Screw Chillers YLAA,YLCS,YCWL/RL Air and water Cooled Chillers and YLPA heat Pump (Nantes, France)</a:t>
            </a:r>
          </a:p>
          <a:p>
            <a:pPr lvl="0" defTabSz="488950">
              <a:lnSpc>
                <a:spcPct val="90000"/>
              </a:lnSpc>
              <a:spcBef>
                <a:spcPct val="0"/>
              </a:spcBef>
              <a:spcAft>
                <a:spcPct val="35000"/>
              </a:spcAft>
            </a:pPr>
            <a:endParaRPr lang="en-US" sz="700" b="1" dirty="0">
              <a:solidFill>
                <a:srgbClr val="00B050"/>
              </a:solidFill>
            </a:endParaRPr>
          </a:p>
          <a:p>
            <a:pPr lvl="0" defTabSz="488950">
              <a:lnSpc>
                <a:spcPct val="90000"/>
              </a:lnSpc>
              <a:spcBef>
                <a:spcPct val="0"/>
              </a:spcBef>
              <a:spcAft>
                <a:spcPct val="35000"/>
              </a:spcAft>
            </a:pPr>
            <a:r>
              <a:rPr lang="en-US" sz="1200" b="1" dirty="0">
                <a:solidFill>
                  <a:srgbClr val="00B050"/>
                </a:solidFill>
              </a:rPr>
              <a:t>PTK-HVAC-31</a:t>
            </a:r>
          </a:p>
          <a:p>
            <a:pPr lvl="0" defTabSz="488950">
              <a:lnSpc>
                <a:spcPct val="90000"/>
              </a:lnSpc>
              <a:spcBef>
                <a:spcPct val="0"/>
              </a:spcBef>
              <a:spcAft>
                <a:spcPct val="35000"/>
              </a:spcAft>
            </a:pPr>
            <a:r>
              <a:rPr lang="en-US" sz="1200" dirty="0">
                <a:solidFill>
                  <a:srgbClr val="000000">
                    <a:hueOff val="0"/>
                    <a:satOff val="0"/>
                    <a:lumOff val="0"/>
                    <a:alphaOff val="0"/>
                  </a:srgbClr>
                </a:solidFill>
              </a:rPr>
              <a:t>YORK® Scroll Carel Control Eco Frio Chillers YLCA/CD/HA/HD and YLRA Heat Pump (Nantes, France)</a:t>
            </a:r>
          </a:p>
          <a:p>
            <a:pPr lvl="0" defTabSz="488950">
              <a:lnSpc>
                <a:spcPct val="90000"/>
              </a:lnSpc>
              <a:spcBef>
                <a:spcPct val="0"/>
              </a:spcBef>
              <a:spcAft>
                <a:spcPct val="35000"/>
              </a:spcAft>
            </a:pPr>
            <a:endParaRPr lang="en-US" sz="700" b="1" dirty="0">
              <a:solidFill>
                <a:srgbClr val="00B050"/>
              </a:solidFill>
            </a:endParaRPr>
          </a:p>
          <a:p>
            <a:pPr lvl="0" defTabSz="488950">
              <a:lnSpc>
                <a:spcPct val="90000"/>
              </a:lnSpc>
              <a:spcBef>
                <a:spcPct val="0"/>
              </a:spcBef>
              <a:spcAft>
                <a:spcPct val="35000"/>
              </a:spcAft>
            </a:pPr>
            <a:r>
              <a:rPr lang="en-US" sz="1200" b="1" dirty="0" smtClean="0">
                <a:solidFill>
                  <a:srgbClr val="00B050"/>
                </a:solidFill>
              </a:rPr>
              <a:t>PTK-HVAC-24</a:t>
            </a:r>
          </a:p>
          <a:p>
            <a:pPr lvl="0" defTabSz="488950">
              <a:lnSpc>
                <a:spcPct val="90000"/>
              </a:lnSpc>
              <a:spcBef>
                <a:spcPct val="0"/>
              </a:spcBef>
              <a:spcAft>
                <a:spcPct val="35000"/>
              </a:spcAft>
            </a:pPr>
            <a:r>
              <a:rPr lang="en-US" sz="1200" dirty="0" smtClean="0">
                <a:effectLst/>
              </a:rPr>
              <a:t>​YORK® Centrifugal YK compressor and Optiview panel </a:t>
            </a:r>
            <a:r>
              <a:rPr lang="en-US" sz="1200" dirty="0" smtClean="0"/>
              <a:t>(Nantes, France)</a:t>
            </a:r>
          </a:p>
          <a:p>
            <a:pPr lvl="0" defTabSz="488950">
              <a:lnSpc>
                <a:spcPct val="90000"/>
              </a:lnSpc>
              <a:spcBef>
                <a:spcPct val="0"/>
              </a:spcBef>
              <a:spcAft>
                <a:spcPct val="35000"/>
              </a:spcAft>
            </a:pPr>
            <a:endParaRPr lang="en-US" sz="700" b="1" dirty="0" smtClean="0">
              <a:solidFill>
                <a:srgbClr val="00B0F0"/>
              </a:solidFill>
            </a:endParaRPr>
          </a:p>
          <a:p>
            <a:pPr lvl="0" defTabSz="488950">
              <a:lnSpc>
                <a:spcPct val="90000"/>
              </a:lnSpc>
              <a:spcBef>
                <a:spcPct val="0"/>
              </a:spcBef>
              <a:spcAft>
                <a:spcPct val="35000"/>
              </a:spcAft>
            </a:pPr>
            <a:r>
              <a:rPr lang="en-US" sz="1200" b="1" dirty="0" smtClean="0">
                <a:solidFill>
                  <a:srgbClr val="00B050"/>
                </a:solidFill>
              </a:rPr>
              <a:t>PTK-HVAC-28</a:t>
            </a:r>
          </a:p>
          <a:p>
            <a:pPr lvl="0" defTabSz="488950">
              <a:lnSpc>
                <a:spcPct val="90000"/>
              </a:lnSpc>
              <a:spcBef>
                <a:spcPct val="0"/>
              </a:spcBef>
              <a:spcAft>
                <a:spcPct val="35000"/>
              </a:spcAft>
            </a:pPr>
            <a:r>
              <a:rPr lang="en-US" sz="1200" dirty="0" smtClean="0">
                <a:effectLst/>
              </a:rPr>
              <a:t>YORK® Advanced VSD Technical Chiller (Nantes, France)</a:t>
            </a:r>
          </a:p>
        </p:txBody>
      </p:sp>
      <p:sp>
        <p:nvSpPr>
          <p:cNvPr id="14" name="Freeform 13"/>
          <p:cNvSpPr/>
          <p:nvPr/>
        </p:nvSpPr>
        <p:spPr>
          <a:xfrm>
            <a:off x="8083458" y="1839126"/>
            <a:ext cx="3406509" cy="4177549"/>
          </a:xfrm>
          <a:custGeom>
            <a:avLst/>
            <a:gdLst>
              <a:gd name="connsiteX0" fmla="*/ 0 w 2452624"/>
              <a:gd name="connsiteY0" fmla="*/ 0 h 3488944"/>
              <a:gd name="connsiteX1" fmla="*/ 2452624 w 2452624"/>
              <a:gd name="connsiteY1" fmla="*/ 0 h 3488944"/>
              <a:gd name="connsiteX2" fmla="*/ 2452624 w 2452624"/>
              <a:gd name="connsiteY2" fmla="*/ 3488944 h 3488944"/>
              <a:gd name="connsiteX3" fmla="*/ 0 w 2452624"/>
              <a:gd name="connsiteY3" fmla="*/ 3488944 h 3488944"/>
              <a:gd name="connsiteX4" fmla="*/ 0 w 2452624"/>
              <a:gd name="connsiteY4" fmla="*/ 0 h 3488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2624" h="3488944">
                <a:moveTo>
                  <a:pt x="0" y="0"/>
                </a:moveTo>
                <a:lnTo>
                  <a:pt x="2452624" y="0"/>
                </a:lnTo>
                <a:lnTo>
                  <a:pt x="2452624" y="3488944"/>
                </a:lnTo>
                <a:lnTo>
                  <a:pt x="0" y="348894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7940" tIns="27940" rIns="27940" bIns="27940" numCol="1" spcCol="1270" anchor="t" anchorCtr="0">
            <a:noAutofit/>
          </a:bodyPr>
          <a:lstStyle/>
          <a:p>
            <a:pPr lvl="0" defTabSz="488950">
              <a:lnSpc>
                <a:spcPct val="90000"/>
              </a:lnSpc>
              <a:spcBef>
                <a:spcPct val="0"/>
              </a:spcBef>
              <a:spcAft>
                <a:spcPct val="35000"/>
              </a:spcAft>
            </a:pPr>
            <a:r>
              <a:rPr lang="en-US" sz="1200" b="1" dirty="0" smtClean="0">
                <a:solidFill>
                  <a:srgbClr val="00B050"/>
                </a:solidFill>
              </a:rPr>
              <a:t>PTK-HVAC-26</a:t>
            </a:r>
          </a:p>
          <a:p>
            <a:pPr defTabSz="488950">
              <a:lnSpc>
                <a:spcPct val="90000"/>
              </a:lnSpc>
              <a:spcBef>
                <a:spcPct val="0"/>
              </a:spcBef>
              <a:spcAft>
                <a:spcPct val="35000"/>
              </a:spcAft>
            </a:pPr>
            <a:r>
              <a:rPr lang="en-US" sz="1200" dirty="0">
                <a:solidFill>
                  <a:srgbClr val="000000">
                    <a:hueOff val="0"/>
                    <a:satOff val="0"/>
                    <a:lumOff val="0"/>
                    <a:alphaOff val="0"/>
                  </a:srgbClr>
                </a:solidFill>
              </a:rPr>
              <a:t>YORK® YMC2 Centrifugal </a:t>
            </a:r>
            <a:r>
              <a:rPr lang="en-US" sz="1200" dirty="0" smtClean="0">
                <a:solidFill>
                  <a:srgbClr val="000000">
                    <a:hueOff val="0"/>
                    <a:satOff val="0"/>
                    <a:lumOff val="0"/>
                    <a:alphaOff val="0"/>
                  </a:srgbClr>
                </a:solidFill>
              </a:rPr>
              <a:t>Compressor </a:t>
            </a:r>
            <a:r>
              <a:rPr lang="en-US" sz="1200" dirty="0">
                <a:solidFill>
                  <a:srgbClr val="000000">
                    <a:hueOff val="0"/>
                    <a:satOff val="0"/>
                    <a:lumOff val="0"/>
                    <a:alphaOff val="0"/>
                  </a:srgbClr>
                </a:solidFill>
              </a:rPr>
              <a:t>(Nantes, France</a:t>
            </a:r>
            <a:r>
              <a:rPr lang="en-US" sz="1200" dirty="0" smtClean="0">
                <a:solidFill>
                  <a:srgbClr val="000000">
                    <a:hueOff val="0"/>
                    <a:satOff val="0"/>
                    <a:lumOff val="0"/>
                    <a:alphaOff val="0"/>
                  </a:srgbClr>
                </a:solidFill>
              </a:rPr>
              <a:t>)</a:t>
            </a:r>
            <a:endParaRPr lang="en-US" sz="1200" dirty="0">
              <a:solidFill>
                <a:srgbClr val="000000">
                  <a:hueOff val="0"/>
                  <a:satOff val="0"/>
                  <a:lumOff val="0"/>
                  <a:alphaOff val="0"/>
                </a:srgbClr>
              </a:solidFill>
            </a:endParaRPr>
          </a:p>
        </p:txBody>
      </p:sp>
    </p:spTree>
    <p:custDataLst>
      <p:tags r:id="rId1"/>
    </p:custDataLst>
    <p:extLst>
      <p:ext uri="{BB962C8B-B14F-4D97-AF65-F5344CB8AC3E}">
        <p14:creationId xmlns:p14="http://schemas.microsoft.com/office/powerpoint/2010/main" val="119546943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lide(fromBottom)">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822C8A48-5EBF-487D-AF2D-DE629A0B0A05}" type="slidenum">
              <a:rPr lang="de-DE" smtClean="0">
                <a:solidFill>
                  <a:srgbClr val="000000"/>
                </a:solidFill>
              </a:rPr>
              <a:pPr/>
              <a:t>23</a:t>
            </a:fld>
            <a:endParaRPr lang="de-DE" dirty="0">
              <a:solidFill>
                <a:srgbClr val="000000"/>
              </a:solidFill>
            </a:endParaRPr>
          </a:p>
        </p:txBody>
      </p:sp>
      <p:sp>
        <p:nvSpPr>
          <p:cNvPr id="3" name="Title 3"/>
          <p:cNvSpPr txBox="1">
            <a:spLocks/>
          </p:cNvSpPr>
          <p:nvPr/>
        </p:nvSpPr>
        <p:spPr bwMode="auto">
          <a:xfrm>
            <a:off x="624417" y="333375"/>
            <a:ext cx="6807117" cy="6477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110000"/>
              </a:lnSpc>
              <a:spcBef>
                <a:spcPct val="0"/>
              </a:spcBef>
              <a:spcAft>
                <a:spcPct val="0"/>
              </a:spcAft>
              <a:buClrTx/>
              <a:buSzTx/>
              <a:buFontTx/>
              <a:buNone/>
              <a:tabLst/>
              <a:defRPr lang="de-DE" sz="1800" b="1" kern="1200" dirty="0" smtClean="0">
                <a:solidFill>
                  <a:schemeClr val="tx1"/>
                </a:solidFill>
                <a:latin typeface="+mn-lt"/>
                <a:ea typeface="+mn-ea"/>
                <a:cs typeface="+mn-cs"/>
              </a:defRPr>
            </a:lvl1pPr>
            <a:lvl2pPr algn="l" rtl="0" fontAlgn="base">
              <a:lnSpc>
                <a:spcPct val="110000"/>
              </a:lnSpc>
              <a:spcBef>
                <a:spcPct val="0"/>
              </a:spcBef>
              <a:spcAft>
                <a:spcPct val="0"/>
              </a:spcAft>
              <a:defRPr b="1">
                <a:solidFill>
                  <a:schemeClr val="tx1"/>
                </a:solidFill>
                <a:latin typeface="Arial" charset="0"/>
              </a:defRPr>
            </a:lvl2pPr>
            <a:lvl3pPr algn="l" rtl="0" fontAlgn="base">
              <a:lnSpc>
                <a:spcPct val="110000"/>
              </a:lnSpc>
              <a:spcBef>
                <a:spcPct val="0"/>
              </a:spcBef>
              <a:spcAft>
                <a:spcPct val="0"/>
              </a:spcAft>
              <a:defRPr b="1">
                <a:solidFill>
                  <a:schemeClr val="tx1"/>
                </a:solidFill>
                <a:latin typeface="Arial" charset="0"/>
              </a:defRPr>
            </a:lvl3pPr>
            <a:lvl4pPr algn="l" rtl="0" fontAlgn="base">
              <a:lnSpc>
                <a:spcPct val="110000"/>
              </a:lnSpc>
              <a:spcBef>
                <a:spcPct val="0"/>
              </a:spcBef>
              <a:spcAft>
                <a:spcPct val="0"/>
              </a:spcAft>
              <a:defRPr b="1">
                <a:solidFill>
                  <a:schemeClr val="tx1"/>
                </a:solidFill>
                <a:latin typeface="Arial" charset="0"/>
              </a:defRPr>
            </a:lvl4pPr>
            <a:lvl5pPr algn="l" rtl="0" fontAlgn="base">
              <a:lnSpc>
                <a:spcPct val="110000"/>
              </a:lnSpc>
              <a:spcBef>
                <a:spcPct val="0"/>
              </a:spcBef>
              <a:spcAft>
                <a:spcPct val="0"/>
              </a:spcAft>
              <a:defRPr b="1">
                <a:solidFill>
                  <a:schemeClr val="tx1"/>
                </a:solidFill>
                <a:latin typeface="Arial" charset="0"/>
              </a:defRPr>
            </a:lvl5pPr>
            <a:lvl6pPr marL="457189" algn="l" rtl="0" fontAlgn="base">
              <a:lnSpc>
                <a:spcPct val="110000"/>
              </a:lnSpc>
              <a:spcBef>
                <a:spcPct val="0"/>
              </a:spcBef>
              <a:spcAft>
                <a:spcPct val="0"/>
              </a:spcAft>
              <a:defRPr b="1">
                <a:solidFill>
                  <a:schemeClr val="tx1"/>
                </a:solidFill>
                <a:latin typeface="Arial" charset="0"/>
              </a:defRPr>
            </a:lvl6pPr>
            <a:lvl7pPr marL="914377" algn="l" rtl="0" fontAlgn="base">
              <a:lnSpc>
                <a:spcPct val="110000"/>
              </a:lnSpc>
              <a:spcBef>
                <a:spcPct val="0"/>
              </a:spcBef>
              <a:spcAft>
                <a:spcPct val="0"/>
              </a:spcAft>
              <a:defRPr b="1">
                <a:solidFill>
                  <a:schemeClr val="tx1"/>
                </a:solidFill>
                <a:latin typeface="Arial" charset="0"/>
              </a:defRPr>
            </a:lvl7pPr>
            <a:lvl8pPr marL="1371566" algn="l" rtl="0" fontAlgn="base">
              <a:lnSpc>
                <a:spcPct val="110000"/>
              </a:lnSpc>
              <a:spcBef>
                <a:spcPct val="0"/>
              </a:spcBef>
              <a:spcAft>
                <a:spcPct val="0"/>
              </a:spcAft>
              <a:defRPr b="1">
                <a:solidFill>
                  <a:schemeClr val="tx1"/>
                </a:solidFill>
                <a:latin typeface="Arial" charset="0"/>
              </a:defRPr>
            </a:lvl8pPr>
            <a:lvl9pPr marL="1828754" algn="l" rtl="0" fontAlgn="base">
              <a:lnSpc>
                <a:spcPct val="110000"/>
              </a:lnSpc>
              <a:spcBef>
                <a:spcPct val="0"/>
              </a:spcBef>
              <a:spcAft>
                <a:spcPct val="0"/>
              </a:spcAft>
              <a:defRPr b="1">
                <a:solidFill>
                  <a:schemeClr val="tx1"/>
                </a:solidFill>
                <a:latin typeface="Arial" charset="0"/>
              </a:defRPr>
            </a:lvl9pPr>
          </a:lstStyle>
          <a:p>
            <a:r>
              <a:rPr lang="en-US" dirty="0">
                <a:solidFill>
                  <a:srgbClr val="000000"/>
                </a:solidFill>
                <a:latin typeface="Segoe UI Semilight" panose="020B0402040204020203" pitchFamily="34" charset="0"/>
                <a:cs typeface="Segoe UI Semilight" panose="020B0402040204020203" pitchFamily="34" charset="0"/>
              </a:rPr>
              <a:t>Product Training</a:t>
            </a:r>
          </a:p>
          <a:p>
            <a:r>
              <a:rPr lang="en-US" b="0" dirty="0" smtClean="0">
                <a:solidFill>
                  <a:srgbClr val="000000"/>
                </a:solidFill>
                <a:latin typeface="Segoe UI Semilight" panose="020B0402040204020203" pitchFamily="34" charset="0"/>
                <a:cs typeface="Segoe UI Semilight" panose="020B0402040204020203" pitchFamily="34" charset="0"/>
              </a:rPr>
              <a:t>Relevant Training Sessions – New Dates</a:t>
            </a:r>
            <a:endParaRPr lang="en-US" b="0" dirty="0">
              <a:solidFill>
                <a:srgbClr val="000000"/>
              </a:solidFill>
              <a:latin typeface="Segoe UI Semilight" panose="020B0402040204020203" pitchFamily="34" charset="0"/>
              <a:cs typeface="Segoe UI Semilight" panose="020B0402040204020203" pitchFamily="34" charset="0"/>
            </a:endParaRPr>
          </a:p>
        </p:txBody>
      </p:sp>
      <p:pic>
        <p:nvPicPr>
          <p:cNvPr id="2052" name="Picture 4" descr="http://www.northtahoebusiness.org/wp-content/uploads/2014/09/Click-here-to-register-now-orange-button.pn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549" y="5553281"/>
            <a:ext cx="2427305" cy="45378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24417" y="1221474"/>
            <a:ext cx="6257162" cy="738664"/>
          </a:xfrm>
          <a:prstGeom prst="rect">
            <a:avLst/>
          </a:prstGeom>
        </p:spPr>
        <p:txBody>
          <a:bodyPr wrap="none">
            <a:spAutoFit/>
          </a:bodyPr>
          <a:lstStyle/>
          <a:p>
            <a:r>
              <a:rPr lang="en-US" sz="2400" b="1" dirty="0">
                <a:solidFill>
                  <a:srgbClr val="70AD47"/>
                </a:solidFill>
                <a:latin typeface="Segoe UI Semilight" panose="020B0402040204020203" pitchFamily="34" charset="0"/>
                <a:ea typeface="Times New Roman" panose="02020603050405020304" pitchFamily="18" charset="0"/>
              </a:rPr>
              <a:t>YORK® Fan Coil Units Selection Tools </a:t>
            </a:r>
            <a:r>
              <a:rPr lang="en-US" sz="2400" b="1" dirty="0" smtClean="0">
                <a:solidFill>
                  <a:srgbClr val="70AD47"/>
                </a:solidFill>
                <a:latin typeface="Segoe UI Semilight" panose="020B0402040204020203" pitchFamily="34" charset="0"/>
                <a:ea typeface="Times New Roman" panose="02020603050405020304" pitchFamily="18" charset="0"/>
              </a:rPr>
              <a:t>Training</a:t>
            </a:r>
          </a:p>
          <a:p>
            <a:r>
              <a:rPr lang="en-US" b="1" dirty="0" smtClean="0">
                <a:solidFill>
                  <a:srgbClr val="70AD47"/>
                </a:solidFill>
                <a:latin typeface="Segoe UI Semilight" panose="020B0402040204020203" pitchFamily="34" charset="0"/>
                <a:ea typeface="Times New Roman" panose="02020603050405020304" pitchFamily="18" charset="0"/>
              </a:rPr>
              <a:t>PTK-HVAC-38</a:t>
            </a:r>
            <a:endParaRPr lang="en-US" b="1" dirty="0">
              <a:solidFill>
                <a:srgbClr val="70AD47"/>
              </a:solidFill>
              <a:latin typeface="Segoe UI Semilight" panose="020B0402040204020203" pitchFamily="34" charset="0"/>
              <a:ea typeface="Times New Roman" panose="02020603050405020304" pitchFamily="18" charset="0"/>
            </a:endParaRPr>
          </a:p>
        </p:txBody>
      </p:sp>
      <p:grpSp>
        <p:nvGrpSpPr>
          <p:cNvPr id="23" name="Group 22"/>
          <p:cNvGrpSpPr/>
          <p:nvPr/>
        </p:nvGrpSpPr>
        <p:grpSpPr>
          <a:xfrm>
            <a:off x="745024" y="2070858"/>
            <a:ext cx="3426460" cy="1858930"/>
            <a:chOff x="768350" y="2508575"/>
            <a:chExt cx="3426460" cy="1858930"/>
          </a:xfrm>
        </p:grpSpPr>
        <p:grpSp>
          <p:nvGrpSpPr>
            <p:cNvPr id="24" name="Group 23"/>
            <p:cNvGrpSpPr/>
            <p:nvPr/>
          </p:nvGrpSpPr>
          <p:grpSpPr>
            <a:xfrm>
              <a:off x="768350" y="2527625"/>
              <a:ext cx="3426460" cy="1839880"/>
              <a:chOff x="0" y="0"/>
              <a:chExt cx="3426460" cy="1827179"/>
            </a:xfrm>
          </p:grpSpPr>
          <p:sp>
            <p:nvSpPr>
              <p:cNvPr id="26" name="Round Diagonal Corner Rectangle 25"/>
              <p:cNvSpPr/>
              <p:nvPr/>
            </p:nvSpPr>
            <p:spPr>
              <a:xfrm>
                <a:off x="9525" y="266700"/>
                <a:ext cx="3416935" cy="1560479"/>
              </a:xfrm>
              <a:prstGeom prst="round2DiagRect">
                <a:avLst>
                  <a:gd name="adj1" fmla="val 0"/>
                  <a:gd name="adj2" fmla="val 0"/>
                </a:avLst>
              </a:prstGeom>
              <a:solidFill>
                <a:srgbClr val="70AD47">
                  <a:lumMod val="20000"/>
                  <a:lumOff val="80000"/>
                </a:srgbClr>
              </a:solidFill>
              <a:ln w="635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 name="Snip and Round Single Corner Rectangle 26"/>
              <p:cNvSpPr/>
              <p:nvPr/>
            </p:nvSpPr>
            <p:spPr>
              <a:xfrm>
                <a:off x="0" y="0"/>
                <a:ext cx="3425190" cy="227738"/>
              </a:xfrm>
              <a:prstGeom prst="snipRoundRect">
                <a:avLst>
                  <a:gd name="adj1" fmla="val 16667"/>
                  <a:gd name="adj2" fmla="val 0"/>
                </a:avLst>
              </a:prstGeom>
              <a:solidFill>
                <a:srgbClr val="92D050"/>
              </a:solidFill>
              <a:ln w="635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8" name="Text Box 488"/>
              <p:cNvSpPr txBox="1"/>
              <p:nvPr/>
            </p:nvSpPr>
            <p:spPr>
              <a:xfrm>
                <a:off x="9525" y="276226"/>
                <a:ext cx="3376295" cy="77376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sz="1200" b="1" dirty="0">
                    <a:solidFill>
                      <a:srgbClr val="404040"/>
                    </a:solidFill>
                    <a:latin typeface="Segoe UI Semilight" panose="020B0402040204020203" pitchFamily="34" charset="0"/>
                    <a:ea typeface="Times New Roman" panose="02020603050405020304" pitchFamily="18" charset="0"/>
                  </a:rPr>
                  <a:t>Course Type:  </a:t>
                </a:r>
                <a:r>
                  <a:rPr lang="en-US" sz="1200" b="1" dirty="0" smtClean="0">
                    <a:solidFill>
                      <a:srgbClr val="404040"/>
                    </a:solidFill>
                    <a:latin typeface="Segoe UI Semilight" panose="020B0402040204020203" pitchFamily="34" charset="0"/>
                    <a:ea typeface="Times New Roman" panose="02020603050405020304" pitchFamily="18" charset="0"/>
                  </a:rPr>
                  <a:t>Virtual </a:t>
                </a:r>
                <a:r>
                  <a:rPr lang="en-US" sz="1200" b="1" dirty="0">
                    <a:solidFill>
                      <a:srgbClr val="404040"/>
                    </a:solidFill>
                    <a:latin typeface="Segoe UI Semilight" panose="020B0402040204020203" pitchFamily="34" charset="0"/>
                    <a:ea typeface="Times New Roman" panose="02020603050405020304" pitchFamily="18" charset="0"/>
                  </a:rPr>
                  <a:t>Instructor-Led Net session</a:t>
                </a:r>
                <a:endParaRPr lang="en-US" dirty="0">
                  <a:latin typeface="Times New Roman" panose="02020603050405020304" pitchFamily="18" charset="0"/>
                  <a:ea typeface="Times New Roman" panose="02020603050405020304" pitchFamily="18" charset="0"/>
                </a:endParaRPr>
              </a:p>
              <a:p>
                <a:pPr>
                  <a:spcAft>
                    <a:spcPts val="0"/>
                  </a:spcAft>
                </a:pPr>
                <a:r>
                  <a:rPr lang="fr-FR" sz="1200" b="1" dirty="0">
                    <a:solidFill>
                      <a:srgbClr val="404040"/>
                    </a:solidFill>
                    <a:latin typeface="Segoe UI Semilight" panose="020B0402040204020203" pitchFamily="34" charset="0"/>
                    <a:ea typeface="Times New Roman" panose="02020603050405020304" pitchFamily="18" charset="0"/>
                  </a:rPr>
                  <a:t>Audience: 	</a:t>
                </a:r>
                <a:r>
                  <a:rPr lang="fr-FR" sz="1200" dirty="0">
                    <a:solidFill>
                      <a:srgbClr val="404040"/>
                    </a:solidFill>
                    <a:latin typeface="Segoe UI Semilight" panose="020B0402040204020203" pitchFamily="34" charset="0"/>
                    <a:ea typeface="Times New Roman" panose="02020603050405020304" pitchFamily="18" charset="0"/>
                  </a:rPr>
                  <a:t>HVAC Sales Personnel</a:t>
                </a:r>
                <a:endParaRPr lang="en-US" dirty="0">
                  <a:latin typeface="Times New Roman" panose="02020603050405020304" pitchFamily="18" charset="0"/>
                  <a:ea typeface="Times New Roman" panose="02020603050405020304" pitchFamily="18" charset="0"/>
                </a:endParaRPr>
              </a:p>
              <a:p>
                <a:pPr>
                  <a:spcAft>
                    <a:spcPts val="0"/>
                  </a:spcAft>
                </a:pPr>
                <a:r>
                  <a:rPr lang="fr-FR" sz="1200" b="1" dirty="0">
                    <a:solidFill>
                      <a:srgbClr val="404040"/>
                    </a:solidFill>
                    <a:latin typeface="Segoe UI Semilight" panose="020B0402040204020203" pitchFamily="34" charset="0"/>
                    <a:ea typeface="Times New Roman" panose="02020603050405020304" pitchFamily="18" charset="0"/>
                  </a:rPr>
                  <a:t>Duration:</a:t>
                </a:r>
                <a:r>
                  <a:rPr lang="fr-FR" sz="1200" dirty="0">
                    <a:solidFill>
                      <a:srgbClr val="404040"/>
                    </a:solidFill>
                    <a:latin typeface="Segoe UI Semilight" panose="020B0402040204020203" pitchFamily="34" charset="0"/>
                    <a:ea typeface="Times New Roman" panose="02020603050405020304" pitchFamily="18" charset="0"/>
                  </a:rPr>
                  <a:t> 	2 x 1hr sessions</a:t>
                </a:r>
                <a:endParaRPr lang="en-US" dirty="0">
                  <a:latin typeface="Times New Roman" panose="02020603050405020304" pitchFamily="18" charset="0"/>
                  <a:ea typeface="Times New Roman" panose="02020603050405020304" pitchFamily="18" charset="0"/>
                </a:endParaRPr>
              </a:p>
              <a:p>
                <a:pPr>
                  <a:spcAft>
                    <a:spcPts val="0"/>
                  </a:spcAft>
                </a:pPr>
                <a:r>
                  <a:rPr lang="en-US" sz="1200" b="1" dirty="0">
                    <a:solidFill>
                      <a:srgbClr val="404040"/>
                    </a:solidFill>
                    <a:latin typeface="Segoe UI Semilight" panose="020B0402040204020203" pitchFamily="34" charset="0"/>
                    <a:ea typeface="Times New Roman" panose="02020603050405020304" pitchFamily="18" charset="0"/>
                  </a:rPr>
                  <a:t>Cost:</a:t>
                </a:r>
                <a:r>
                  <a:rPr lang="en-US" sz="1200" dirty="0">
                    <a:solidFill>
                      <a:srgbClr val="404040"/>
                    </a:solidFill>
                    <a:latin typeface="Segoe UI Semilight" panose="020B0402040204020203" pitchFamily="34" charset="0"/>
                    <a:ea typeface="Times New Roman" panose="02020603050405020304" pitchFamily="18" charset="0"/>
                  </a:rPr>
                  <a:t> 	</a:t>
                </a:r>
                <a:r>
                  <a:rPr lang="en-US" sz="1200" dirty="0" smtClean="0">
                    <a:solidFill>
                      <a:srgbClr val="404040"/>
                    </a:solidFill>
                    <a:latin typeface="Segoe UI Semilight" panose="020B0402040204020203" pitchFamily="34" charset="0"/>
                    <a:ea typeface="Times New Roman" panose="02020603050405020304" pitchFamily="18" charset="0"/>
                  </a:rPr>
                  <a:t>Free</a:t>
                </a:r>
                <a:endParaRPr lang="en-US" dirty="0">
                  <a:latin typeface="Times New Roman" panose="02020603050405020304" pitchFamily="18" charset="0"/>
                  <a:ea typeface="Times New Roman" panose="02020603050405020304" pitchFamily="18" charset="0"/>
                </a:endParaRPr>
              </a:p>
              <a:p>
                <a:pPr>
                  <a:spcAft>
                    <a:spcPts val="0"/>
                  </a:spcAft>
                </a:pPr>
                <a:r>
                  <a:rPr lang="en-US" sz="1200" b="1" dirty="0" smtClean="0">
                    <a:solidFill>
                      <a:srgbClr val="404040"/>
                    </a:solidFill>
                    <a:latin typeface="Segoe UI Semilight" panose="020B0402040204020203" pitchFamily="34" charset="0"/>
                    <a:ea typeface="Times New Roman" panose="02020603050405020304" pitchFamily="18" charset="0"/>
                  </a:rPr>
                  <a:t>Dates:</a:t>
                </a:r>
                <a:r>
                  <a:rPr lang="en-US" sz="1200" b="1" dirty="0">
                    <a:solidFill>
                      <a:srgbClr val="404040"/>
                    </a:solidFill>
                    <a:latin typeface="Segoe UI Semilight" panose="020B0402040204020203" pitchFamily="34" charset="0"/>
                    <a:ea typeface="Times New Roman" panose="02020603050405020304" pitchFamily="18" charset="0"/>
                  </a:rPr>
                  <a:t>	17</a:t>
                </a:r>
                <a:r>
                  <a:rPr lang="en-US" sz="1200" b="1" baseline="30000" dirty="0">
                    <a:solidFill>
                      <a:srgbClr val="404040"/>
                    </a:solidFill>
                    <a:latin typeface="Segoe UI Semilight" panose="020B0402040204020203" pitchFamily="34" charset="0"/>
                    <a:ea typeface="Times New Roman" panose="02020603050405020304" pitchFamily="18" charset="0"/>
                  </a:rPr>
                  <a:t>th</a:t>
                </a:r>
                <a:r>
                  <a:rPr lang="en-US" sz="1200" b="1" dirty="0">
                    <a:solidFill>
                      <a:srgbClr val="404040"/>
                    </a:solidFill>
                    <a:latin typeface="Segoe UI Semilight" panose="020B0402040204020203" pitchFamily="34" charset="0"/>
                    <a:ea typeface="Times New Roman" panose="02020603050405020304" pitchFamily="18" charset="0"/>
                  </a:rPr>
                  <a:t> </a:t>
                </a:r>
                <a:r>
                  <a:rPr lang="en-US" sz="1200" b="1" dirty="0" smtClean="0">
                    <a:solidFill>
                      <a:srgbClr val="404040"/>
                    </a:solidFill>
                    <a:latin typeface="Segoe UI Semilight" panose="020B0402040204020203" pitchFamily="34" charset="0"/>
                    <a:ea typeface="Times New Roman" panose="02020603050405020304" pitchFamily="18" charset="0"/>
                  </a:rPr>
                  <a:t>February &amp; </a:t>
                </a:r>
                <a:r>
                  <a:rPr lang="en-US" sz="1200" b="1" dirty="0">
                    <a:solidFill>
                      <a:srgbClr val="404040"/>
                    </a:solidFill>
                    <a:latin typeface="Segoe UI Semilight" panose="020B0402040204020203" pitchFamily="34" charset="0"/>
                    <a:ea typeface="Times New Roman" panose="02020603050405020304" pitchFamily="18" charset="0"/>
                  </a:rPr>
                  <a:t>24</a:t>
                </a:r>
                <a:r>
                  <a:rPr lang="en-US" sz="1200" b="1" baseline="30000" dirty="0">
                    <a:solidFill>
                      <a:srgbClr val="404040"/>
                    </a:solidFill>
                    <a:latin typeface="Segoe UI Semilight" panose="020B0402040204020203" pitchFamily="34" charset="0"/>
                    <a:ea typeface="Times New Roman" panose="02020603050405020304" pitchFamily="18" charset="0"/>
                  </a:rPr>
                  <a:t>th</a:t>
                </a:r>
                <a:r>
                  <a:rPr lang="en-US" sz="1200" b="1" dirty="0">
                    <a:solidFill>
                      <a:srgbClr val="404040"/>
                    </a:solidFill>
                    <a:latin typeface="Segoe UI Semilight" panose="020B0402040204020203" pitchFamily="34" charset="0"/>
                    <a:ea typeface="Times New Roman" panose="02020603050405020304" pitchFamily="18" charset="0"/>
                  </a:rPr>
                  <a:t> </a:t>
                </a:r>
                <a:r>
                  <a:rPr lang="en-US" sz="1200" b="1" dirty="0" smtClean="0">
                    <a:solidFill>
                      <a:srgbClr val="404040"/>
                    </a:solidFill>
                    <a:latin typeface="Segoe UI Semilight" panose="020B0402040204020203" pitchFamily="34" charset="0"/>
                    <a:ea typeface="Times New Roman" panose="02020603050405020304" pitchFamily="18" charset="0"/>
                  </a:rPr>
                  <a:t>February</a:t>
                </a:r>
              </a:p>
              <a:p>
                <a:pPr>
                  <a:spcAft>
                    <a:spcPts val="0"/>
                  </a:spcAft>
                </a:pPr>
                <a:r>
                  <a:rPr lang="es-ES" sz="1200" b="1" dirty="0" err="1" smtClean="0">
                    <a:solidFill>
                      <a:srgbClr val="404040"/>
                    </a:solidFill>
                    <a:latin typeface="Segoe UI Semilight" panose="020B0402040204020203" pitchFamily="34" charset="0"/>
                    <a:ea typeface="Times New Roman" panose="02020603050405020304" pitchFamily="18" charset="0"/>
                  </a:rPr>
                  <a:t>Start</a:t>
                </a:r>
                <a:r>
                  <a:rPr lang="es-ES" sz="1200" b="1" dirty="0" smtClean="0">
                    <a:solidFill>
                      <a:srgbClr val="404040"/>
                    </a:solidFill>
                    <a:latin typeface="Segoe UI Semilight" panose="020B0402040204020203" pitchFamily="34" charset="0"/>
                    <a:ea typeface="Times New Roman" panose="02020603050405020304" pitchFamily="18" charset="0"/>
                  </a:rPr>
                  <a:t> Time:	10:00 CET</a:t>
                </a:r>
                <a:endParaRPr lang="en-US" dirty="0">
                  <a:latin typeface="Times New Roman" panose="02020603050405020304" pitchFamily="18" charset="0"/>
                  <a:ea typeface="Times New Roman" panose="02020603050405020304" pitchFamily="18" charset="0"/>
                </a:endParaRPr>
              </a:p>
              <a:p>
                <a:pPr>
                  <a:spcAft>
                    <a:spcPts val="0"/>
                  </a:spcAft>
                </a:pPr>
                <a:r>
                  <a:rPr lang="en-US" sz="1200" b="1" dirty="0" smtClean="0">
                    <a:solidFill>
                      <a:srgbClr val="404040"/>
                    </a:solidFill>
                    <a:latin typeface="Segoe UI Semilight" panose="020B0402040204020203" pitchFamily="34" charset="0"/>
                    <a:ea typeface="Times New Roman" panose="02020603050405020304" pitchFamily="18" charset="0"/>
                  </a:rPr>
                  <a:t>Language:</a:t>
                </a:r>
                <a:r>
                  <a:rPr lang="en-US" sz="1200" dirty="0">
                    <a:solidFill>
                      <a:srgbClr val="404040"/>
                    </a:solidFill>
                    <a:latin typeface="Segoe UI Semilight" panose="020B0402040204020203" pitchFamily="34" charset="0"/>
                    <a:ea typeface="Times New Roman" panose="02020603050405020304" pitchFamily="18" charset="0"/>
                  </a:rPr>
                  <a:t>	EN</a:t>
                </a:r>
                <a:endParaRPr lang="en-US" dirty="0">
                  <a:latin typeface="Times New Roman" panose="02020603050405020304" pitchFamily="18" charset="0"/>
                  <a:ea typeface="Times New Roman" panose="02020603050405020304" pitchFamily="18" charset="0"/>
                </a:endParaRPr>
              </a:p>
              <a:p>
                <a:pPr>
                  <a:spcAft>
                    <a:spcPts val="0"/>
                  </a:spcAft>
                </a:pPr>
                <a:r>
                  <a:rPr lang="en-US" sz="1200" b="1" dirty="0">
                    <a:solidFill>
                      <a:srgbClr val="404040"/>
                    </a:solidFill>
                    <a:latin typeface="Segoe UI Semilight" panose="020B0402040204020203" pitchFamily="34" charset="0"/>
                    <a:ea typeface="Times New Roman" panose="02020603050405020304" pitchFamily="18" charset="0"/>
                  </a:rPr>
                  <a:t>Available for:	</a:t>
                </a:r>
                <a:r>
                  <a:rPr lang="en-US" sz="1200" dirty="0">
                    <a:solidFill>
                      <a:srgbClr val="404040"/>
                    </a:solidFill>
                    <a:latin typeface="Segoe UI Semilight" panose="020B0402040204020203" pitchFamily="34" charset="0"/>
                    <a:ea typeface="Times New Roman" panose="02020603050405020304" pitchFamily="18" charset="0"/>
                  </a:rPr>
                  <a:t>Employees &amp; Partners</a:t>
                </a:r>
                <a:endParaRPr lang="en-US" dirty="0">
                  <a:latin typeface="Times New Roman" panose="02020603050405020304" pitchFamily="18" charset="0"/>
                  <a:ea typeface="Times New Roman" panose="02020603050405020304" pitchFamily="18" charset="0"/>
                </a:endParaRPr>
              </a:p>
              <a:p>
                <a:pPr>
                  <a:spcAft>
                    <a:spcPts val="0"/>
                  </a:spcAft>
                </a:pPr>
                <a:r>
                  <a:rPr lang="en-US" sz="1100" dirty="0">
                    <a:solidFill>
                      <a:srgbClr val="404040"/>
                    </a:solidFill>
                    <a:latin typeface="Segoe UI Semilight" panose="020B0402040204020203" pitchFamily="34" charset="0"/>
                    <a:ea typeface="Times New Roman" panose="02020603050405020304" pitchFamily="18" charset="0"/>
                  </a:rPr>
                  <a:t> </a:t>
                </a:r>
                <a:endParaRPr lang="en-US" sz="1600" dirty="0">
                  <a:latin typeface="Times New Roman" panose="02020603050405020304" pitchFamily="18" charset="0"/>
                  <a:ea typeface="Times New Roman" panose="02020603050405020304" pitchFamily="18" charset="0"/>
                </a:endParaRPr>
              </a:p>
              <a:p>
                <a:pPr>
                  <a:spcAft>
                    <a:spcPts val="0"/>
                  </a:spcAft>
                </a:pPr>
                <a:r>
                  <a:rPr lang="en-US" sz="1100" dirty="0">
                    <a:solidFill>
                      <a:srgbClr val="404040"/>
                    </a:solidFill>
                    <a:latin typeface="Segoe UI Semilight" panose="020B0402040204020203" pitchFamily="34"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p:txBody>
          </p:sp>
        </p:grpSp>
        <p:sp>
          <p:nvSpPr>
            <p:cNvPr id="25" name="Text Box 489"/>
            <p:cNvSpPr txBox="1"/>
            <p:nvPr/>
          </p:nvSpPr>
          <p:spPr>
            <a:xfrm>
              <a:off x="768350" y="2508575"/>
              <a:ext cx="1747520" cy="2794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sz="1100" b="1" dirty="0">
                  <a:solidFill>
                    <a:srgbClr val="FFFFFF"/>
                  </a:solidFill>
                  <a:effectLst/>
                  <a:latin typeface="Segoe UI Semilight" panose="020B0402040204020203" pitchFamily="34" charset="0"/>
                  <a:ea typeface="Times New Roman" panose="02020603050405020304" pitchFamily="18" charset="0"/>
                </a:rPr>
                <a:t>Course Details</a:t>
              </a:r>
              <a:endParaRPr lang="en-US" sz="1200" dirty="0">
                <a:effectLst/>
                <a:latin typeface="Times New Roman" panose="02020603050405020304" pitchFamily="18" charset="0"/>
                <a:ea typeface="Times New Roman" panose="02020603050405020304" pitchFamily="18" charset="0"/>
              </a:endParaRPr>
            </a:p>
          </p:txBody>
        </p:sp>
      </p:grpSp>
      <p:sp>
        <p:nvSpPr>
          <p:cNvPr id="15" name="Rectangle 14"/>
          <p:cNvSpPr/>
          <p:nvPr/>
        </p:nvSpPr>
        <p:spPr>
          <a:xfrm>
            <a:off x="592967" y="3960817"/>
            <a:ext cx="5532861" cy="1169551"/>
          </a:xfrm>
          <a:prstGeom prst="rect">
            <a:avLst/>
          </a:prstGeom>
        </p:spPr>
        <p:txBody>
          <a:bodyPr wrap="square">
            <a:spAutoFit/>
          </a:bodyPr>
          <a:lstStyle/>
          <a:p>
            <a:pPr marL="90488">
              <a:spcAft>
                <a:spcPts val="0"/>
              </a:spcAft>
            </a:pPr>
            <a:r>
              <a:rPr lang="en-US" sz="1400" b="1" dirty="0" smtClean="0">
                <a:solidFill>
                  <a:srgbClr val="404040"/>
                </a:solidFill>
                <a:latin typeface="Segoe UI Semilight" panose="020B0402040204020203" pitchFamily="34" charset="0"/>
                <a:ea typeface="Times New Roman" panose="02020603050405020304" pitchFamily="18" charset="0"/>
              </a:rPr>
              <a:t>Aim of the Webinar is to:</a:t>
            </a:r>
          </a:p>
          <a:p>
            <a:pPr marL="361950" indent="-285750">
              <a:spcAft>
                <a:spcPts val="0"/>
              </a:spcAft>
              <a:buFont typeface="Arial" panose="020B0604020202020204" pitchFamily="34" charset="0"/>
              <a:buChar char="•"/>
            </a:pPr>
            <a:r>
              <a:rPr lang="en-US" sz="1400" dirty="0" smtClean="0">
                <a:solidFill>
                  <a:srgbClr val="404040"/>
                </a:solidFill>
                <a:latin typeface="Segoe UI Semilight" panose="020B0402040204020203" pitchFamily="34" charset="0"/>
                <a:ea typeface="Times New Roman" panose="02020603050405020304" pitchFamily="18" charset="0"/>
              </a:rPr>
              <a:t>Use </a:t>
            </a:r>
            <a:r>
              <a:rPr lang="en-US" sz="1400" dirty="0">
                <a:solidFill>
                  <a:srgbClr val="404040"/>
                </a:solidFill>
                <a:latin typeface="Segoe UI Semilight" panose="020B0402040204020203" pitchFamily="34" charset="0"/>
                <a:ea typeface="Times New Roman" panose="02020603050405020304" pitchFamily="18" charset="0"/>
              </a:rPr>
              <a:t>Laser / YEFB selection tool for Eurapo OEM products </a:t>
            </a:r>
            <a:endParaRPr lang="en-US" sz="1400" dirty="0">
              <a:latin typeface="Times New Roman" panose="02020603050405020304" pitchFamily="18" charset="0"/>
              <a:ea typeface="Times New Roman" panose="02020603050405020304" pitchFamily="18" charset="0"/>
            </a:endParaRPr>
          </a:p>
          <a:p>
            <a:pPr marL="361950" indent="-285750">
              <a:spcAft>
                <a:spcPts val="0"/>
              </a:spcAft>
              <a:buFont typeface="Arial" panose="020B0604020202020204" pitchFamily="34" charset="0"/>
              <a:buChar char="•"/>
            </a:pPr>
            <a:r>
              <a:rPr lang="en-US" sz="1400" dirty="0" smtClean="0">
                <a:solidFill>
                  <a:srgbClr val="404040"/>
                </a:solidFill>
                <a:latin typeface="Segoe UI Semilight" panose="020B0402040204020203" pitchFamily="34" charset="0"/>
                <a:ea typeface="Times New Roman" panose="02020603050405020304" pitchFamily="18" charset="0"/>
              </a:rPr>
              <a:t>Use </a:t>
            </a:r>
            <a:r>
              <a:rPr lang="en-US" sz="1400" dirty="0">
                <a:solidFill>
                  <a:srgbClr val="404040"/>
                </a:solidFill>
                <a:latin typeface="Segoe UI Semilight" panose="020B0402040204020203" pitchFamily="34" charset="0"/>
                <a:ea typeface="Times New Roman" panose="02020603050405020304" pitchFamily="18" charset="0"/>
              </a:rPr>
              <a:t>YHK/YFCN/YHVP selection tool for Sabiana OEM products Optimize selections for technical performance  </a:t>
            </a:r>
            <a:endParaRPr lang="en-US" sz="1400" dirty="0">
              <a:latin typeface="Times New Roman" panose="02020603050405020304" pitchFamily="18" charset="0"/>
              <a:ea typeface="Times New Roman" panose="02020603050405020304" pitchFamily="18" charset="0"/>
            </a:endParaRPr>
          </a:p>
          <a:p>
            <a:pPr marL="361950" indent="-285750">
              <a:spcAft>
                <a:spcPts val="0"/>
              </a:spcAft>
              <a:buFont typeface="Arial" panose="020B0604020202020204" pitchFamily="34" charset="0"/>
              <a:buChar char="•"/>
            </a:pPr>
            <a:r>
              <a:rPr lang="en-US" sz="1400" dirty="0" smtClean="0">
                <a:solidFill>
                  <a:srgbClr val="404040"/>
                </a:solidFill>
                <a:latin typeface="Segoe UI Semilight" panose="020B0402040204020203" pitchFamily="34" charset="0"/>
                <a:ea typeface="Times New Roman" panose="02020603050405020304" pitchFamily="18" charset="0"/>
              </a:rPr>
              <a:t>Optimize </a:t>
            </a:r>
            <a:r>
              <a:rPr lang="en-US" sz="1400" dirty="0">
                <a:solidFill>
                  <a:srgbClr val="404040"/>
                </a:solidFill>
                <a:latin typeface="Segoe UI Semilight" panose="020B0402040204020203" pitchFamily="34" charset="0"/>
                <a:ea typeface="Times New Roman" panose="02020603050405020304" pitchFamily="18" charset="0"/>
              </a:rPr>
              <a:t>selections for cost reductions </a:t>
            </a:r>
            <a:endParaRPr lang="en-US" sz="1400" dirty="0">
              <a:effectLst/>
              <a:latin typeface="Times New Roman" panose="02020603050405020304" pitchFamily="18" charset="0"/>
              <a:ea typeface="Times New Roman" panose="02020603050405020304" pitchFamily="18" charset="0"/>
            </a:endParaRPr>
          </a:p>
        </p:txBody>
      </p:sp>
      <p:pic>
        <p:nvPicPr>
          <p:cNvPr id="3082" name="Picture 10" descr="http://www.abilityprojects.com/sites/www.abilityprojects.co.uk/files/useruploads/Fan-Coil-Uni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4389" y="811032"/>
            <a:ext cx="5646914" cy="3016394"/>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www.rivetlogic.com/static-assets/images/resources/webinar-icon-350px.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52211" y="3847103"/>
            <a:ext cx="1831270" cy="181557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http://www.northtahoebusiness.org/wp-content/uploads/2014/09/Click-here-to-register-now-orange-button.png">
            <a:hlinkClick r:id="rId7"/>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7063" y="5553281"/>
            <a:ext cx="2427305" cy="45378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782495" y="5249500"/>
            <a:ext cx="2242927" cy="307777"/>
          </a:xfrm>
          <a:prstGeom prst="rect">
            <a:avLst/>
          </a:prstGeom>
        </p:spPr>
        <p:txBody>
          <a:bodyPr wrap="square">
            <a:spAutoFit/>
          </a:bodyPr>
          <a:lstStyle/>
          <a:p>
            <a:r>
              <a:rPr lang="en-US" sz="1400" dirty="0" smtClean="0">
                <a:solidFill>
                  <a:srgbClr val="404040"/>
                </a:solidFill>
                <a:latin typeface="Segoe UI Semilight" panose="020B0402040204020203" pitchFamily="34" charset="0"/>
                <a:ea typeface="Times New Roman" panose="02020603050405020304" pitchFamily="18" charset="0"/>
              </a:rPr>
              <a:t>Module 1 - 17</a:t>
            </a:r>
            <a:r>
              <a:rPr lang="en-US" sz="1400" baseline="30000" dirty="0" smtClean="0">
                <a:solidFill>
                  <a:srgbClr val="404040"/>
                </a:solidFill>
                <a:latin typeface="Segoe UI Semilight" panose="020B0402040204020203" pitchFamily="34" charset="0"/>
                <a:ea typeface="Times New Roman" panose="02020603050405020304" pitchFamily="18" charset="0"/>
              </a:rPr>
              <a:t>th</a:t>
            </a:r>
            <a:r>
              <a:rPr lang="en-US" sz="1400" dirty="0" smtClean="0">
                <a:solidFill>
                  <a:srgbClr val="404040"/>
                </a:solidFill>
                <a:latin typeface="Segoe UI Semilight" panose="020B0402040204020203" pitchFamily="34" charset="0"/>
                <a:ea typeface="Times New Roman" panose="02020603050405020304" pitchFamily="18" charset="0"/>
              </a:rPr>
              <a:t> </a:t>
            </a:r>
            <a:r>
              <a:rPr lang="en-US" sz="1400" dirty="0">
                <a:solidFill>
                  <a:srgbClr val="404040"/>
                </a:solidFill>
                <a:latin typeface="Segoe UI Semilight" panose="020B0402040204020203" pitchFamily="34" charset="0"/>
                <a:ea typeface="Times New Roman" panose="02020603050405020304" pitchFamily="18" charset="0"/>
              </a:rPr>
              <a:t>February </a:t>
            </a:r>
            <a:endParaRPr lang="en-US" sz="1400" dirty="0"/>
          </a:p>
        </p:txBody>
      </p:sp>
      <p:sp>
        <p:nvSpPr>
          <p:cNvPr id="40" name="Rectangle 39"/>
          <p:cNvSpPr/>
          <p:nvPr/>
        </p:nvSpPr>
        <p:spPr>
          <a:xfrm>
            <a:off x="3377399" y="5245504"/>
            <a:ext cx="2456969" cy="307777"/>
          </a:xfrm>
          <a:prstGeom prst="rect">
            <a:avLst/>
          </a:prstGeom>
        </p:spPr>
        <p:txBody>
          <a:bodyPr wrap="square">
            <a:spAutoFit/>
          </a:bodyPr>
          <a:lstStyle/>
          <a:p>
            <a:r>
              <a:rPr lang="en-US" sz="1400" dirty="0" smtClean="0">
                <a:solidFill>
                  <a:srgbClr val="404040"/>
                </a:solidFill>
                <a:latin typeface="Segoe UI Semilight" panose="020B0402040204020203" pitchFamily="34" charset="0"/>
                <a:ea typeface="Times New Roman" panose="02020603050405020304" pitchFamily="18" charset="0"/>
              </a:rPr>
              <a:t>Module 2 - 24</a:t>
            </a:r>
            <a:r>
              <a:rPr lang="en-US" sz="1400" baseline="30000" dirty="0" smtClean="0">
                <a:solidFill>
                  <a:srgbClr val="404040"/>
                </a:solidFill>
                <a:latin typeface="Segoe UI Semilight" panose="020B0402040204020203" pitchFamily="34" charset="0"/>
                <a:ea typeface="Times New Roman" panose="02020603050405020304" pitchFamily="18" charset="0"/>
              </a:rPr>
              <a:t>th</a:t>
            </a:r>
            <a:r>
              <a:rPr lang="en-US" sz="1400" dirty="0" smtClean="0">
                <a:solidFill>
                  <a:srgbClr val="404040"/>
                </a:solidFill>
                <a:latin typeface="Segoe UI Semilight" panose="020B0402040204020203" pitchFamily="34" charset="0"/>
                <a:ea typeface="Times New Roman" panose="02020603050405020304" pitchFamily="18" charset="0"/>
              </a:rPr>
              <a:t> February</a:t>
            </a:r>
            <a:endParaRPr lang="en-US" sz="1400" dirty="0">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2710374535"/>
      </p:ext>
    </p:extLst>
  </p:cSld>
  <p:clrMapOvr>
    <a:masterClrMapping/>
  </p:clrMapOvr>
  <p:transition>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822C8A48-5EBF-487D-AF2D-DE629A0B0A05}" type="slidenum">
              <a:rPr lang="de-DE" smtClean="0">
                <a:solidFill>
                  <a:srgbClr val="000000"/>
                </a:solidFill>
              </a:rPr>
              <a:pPr/>
              <a:t>24</a:t>
            </a:fld>
            <a:endParaRPr lang="de-DE" dirty="0">
              <a:solidFill>
                <a:srgbClr val="000000"/>
              </a:solidFill>
            </a:endParaRPr>
          </a:p>
        </p:txBody>
      </p:sp>
      <p:sp>
        <p:nvSpPr>
          <p:cNvPr id="3" name="Title 3"/>
          <p:cNvSpPr txBox="1">
            <a:spLocks/>
          </p:cNvSpPr>
          <p:nvPr/>
        </p:nvSpPr>
        <p:spPr bwMode="auto">
          <a:xfrm>
            <a:off x="624417" y="333375"/>
            <a:ext cx="6807117" cy="6477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110000"/>
              </a:lnSpc>
              <a:spcBef>
                <a:spcPct val="0"/>
              </a:spcBef>
              <a:spcAft>
                <a:spcPct val="0"/>
              </a:spcAft>
              <a:buClrTx/>
              <a:buSzTx/>
              <a:buFontTx/>
              <a:buNone/>
              <a:tabLst/>
              <a:defRPr lang="de-DE" sz="1800" b="1" kern="1200" dirty="0" smtClean="0">
                <a:solidFill>
                  <a:schemeClr val="tx1"/>
                </a:solidFill>
                <a:latin typeface="+mn-lt"/>
                <a:ea typeface="+mn-ea"/>
                <a:cs typeface="+mn-cs"/>
              </a:defRPr>
            </a:lvl1pPr>
            <a:lvl2pPr algn="l" rtl="0" fontAlgn="base">
              <a:lnSpc>
                <a:spcPct val="110000"/>
              </a:lnSpc>
              <a:spcBef>
                <a:spcPct val="0"/>
              </a:spcBef>
              <a:spcAft>
                <a:spcPct val="0"/>
              </a:spcAft>
              <a:defRPr b="1">
                <a:solidFill>
                  <a:schemeClr val="tx1"/>
                </a:solidFill>
                <a:latin typeface="Arial" charset="0"/>
              </a:defRPr>
            </a:lvl2pPr>
            <a:lvl3pPr algn="l" rtl="0" fontAlgn="base">
              <a:lnSpc>
                <a:spcPct val="110000"/>
              </a:lnSpc>
              <a:spcBef>
                <a:spcPct val="0"/>
              </a:spcBef>
              <a:spcAft>
                <a:spcPct val="0"/>
              </a:spcAft>
              <a:defRPr b="1">
                <a:solidFill>
                  <a:schemeClr val="tx1"/>
                </a:solidFill>
                <a:latin typeface="Arial" charset="0"/>
              </a:defRPr>
            </a:lvl3pPr>
            <a:lvl4pPr algn="l" rtl="0" fontAlgn="base">
              <a:lnSpc>
                <a:spcPct val="110000"/>
              </a:lnSpc>
              <a:spcBef>
                <a:spcPct val="0"/>
              </a:spcBef>
              <a:spcAft>
                <a:spcPct val="0"/>
              </a:spcAft>
              <a:defRPr b="1">
                <a:solidFill>
                  <a:schemeClr val="tx1"/>
                </a:solidFill>
                <a:latin typeface="Arial" charset="0"/>
              </a:defRPr>
            </a:lvl4pPr>
            <a:lvl5pPr algn="l" rtl="0" fontAlgn="base">
              <a:lnSpc>
                <a:spcPct val="110000"/>
              </a:lnSpc>
              <a:spcBef>
                <a:spcPct val="0"/>
              </a:spcBef>
              <a:spcAft>
                <a:spcPct val="0"/>
              </a:spcAft>
              <a:defRPr b="1">
                <a:solidFill>
                  <a:schemeClr val="tx1"/>
                </a:solidFill>
                <a:latin typeface="Arial" charset="0"/>
              </a:defRPr>
            </a:lvl5pPr>
            <a:lvl6pPr marL="457189" algn="l" rtl="0" fontAlgn="base">
              <a:lnSpc>
                <a:spcPct val="110000"/>
              </a:lnSpc>
              <a:spcBef>
                <a:spcPct val="0"/>
              </a:spcBef>
              <a:spcAft>
                <a:spcPct val="0"/>
              </a:spcAft>
              <a:defRPr b="1">
                <a:solidFill>
                  <a:schemeClr val="tx1"/>
                </a:solidFill>
                <a:latin typeface="Arial" charset="0"/>
              </a:defRPr>
            </a:lvl6pPr>
            <a:lvl7pPr marL="914377" algn="l" rtl="0" fontAlgn="base">
              <a:lnSpc>
                <a:spcPct val="110000"/>
              </a:lnSpc>
              <a:spcBef>
                <a:spcPct val="0"/>
              </a:spcBef>
              <a:spcAft>
                <a:spcPct val="0"/>
              </a:spcAft>
              <a:defRPr b="1">
                <a:solidFill>
                  <a:schemeClr val="tx1"/>
                </a:solidFill>
                <a:latin typeface="Arial" charset="0"/>
              </a:defRPr>
            </a:lvl7pPr>
            <a:lvl8pPr marL="1371566" algn="l" rtl="0" fontAlgn="base">
              <a:lnSpc>
                <a:spcPct val="110000"/>
              </a:lnSpc>
              <a:spcBef>
                <a:spcPct val="0"/>
              </a:spcBef>
              <a:spcAft>
                <a:spcPct val="0"/>
              </a:spcAft>
              <a:defRPr b="1">
                <a:solidFill>
                  <a:schemeClr val="tx1"/>
                </a:solidFill>
                <a:latin typeface="Arial" charset="0"/>
              </a:defRPr>
            </a:lvl8pPr>
            <a:lvl9pPr marL="1828754" algn="l" rtl="0" fontAlgn="base">
              <a:lnSpc>
                <a:spcPct val="110000"/>
              </a:lnSpc>
              <a:spcBef>
                <a:spcPct val="0"/>
              </a:spcBef>
              <a:spcAft>
                <a:spcPct val="0"/>
              </a:spcAft>
              <a:defRPr b="1">
                <a:solidFill>
                  <a:schemeClr val="tx1"/>
                </a:solidFill>
                <a:latin typeface="Arial" charset="0"/>
              </a:defRPr>
            </a:lvl9pPr>
          </a:lstStyle>
          <a:p>
            <a:r>
              <a:rPr lang="en-US" dirty="0">
                <a:solidFill>
                  <a:srgbClr val="000000"/>
                </a:solidFill>
                <a:latin typeface="Segoe UI Semilight" panose="020B0402040204020203" pitchFamily="34" charset="0"/>
                <a:cs typeface="Segoe UI Semilight" panose="020B0402040204020203" pitchFamily="34" charset="0"/>
              </a:rPr>
              <a:t>Product Training</a:t>
            </a:r>
          </a:p>
          <a:p>
            <a:r>
              <a:rPr lang="en-US" b="0" dirty="0" smtClean="0">
                <a:solidFill>
                  <a:srgbClr val="000000"/>
                </a:solidFill>
                <a:latin typeface="Segoe UI Semilight" panose="020B0402040204020203" pitchFamily="34" charset="0"/>
                <a:cs typeface="Segoe UI Semilight" panose="020B0402040204020203" pitchFamily="34" charset="0"/>
              </a:rPr>
              <a:t>Relevant Training Sessions – Current Dates</a:t>
            </a:r>
            <a:endParaRPr lang="en-US" b="0" dirty="0">
              <a:solidFill>
                <a:srgbClr val="000000"/>
              </a:solidFill>
              <a:latin typeface="Segoe UI Semilight" panose="020B0402040204020203" pitchFamily="34" charset="0"/>
              <a:cs typeface="Segoe UI Semilight" panose="020B0402040204020203" pitchFamily="34" charset="0"/>
            </a:endParaRPr>
          </a:p>
        </p:txBody>
      </p:sp>
      <p:sp>
        <p:nvSpPr>
          <p:cNvPr id="4" name="Rectangle 3"/>
          <p:cNvSpPr/>
          <p:nvPr/>
        </p:nvSpPr>
        <p:spPr>
          <a:xfrm>
            <a:off x="713317" y="1244492"/>
            <a:ext cx="3591983" cy="830997"/>
          </a:xfrm>
          <a:prstGeom prst="rect">
            <a:avLst/>
          </a:prstGeom>
        </p:spPr>
        <p:txBody>
          <a:bodyPr wrap="square">
            <a:spAutoFit/>
          </a:bodyPr>
          <a:lstStyle/>
          <a:p>
            <a:pPr>
              <a:spcAft>
                <a:spcPts val="0"/>
              </a:spcAft>
            </a:pPr>
            <a:r>
              <a:rPr lang="en-US" sz="1600" b="1" dirty="0" smtClean="0">
                <a:solidFill>
                  <a:srgbClr val="70AD47"/>
                </a:solidFill>
                <a:effectLst/>
                <a:latin typeface="Segoe UI Semilight" panose="020B0402040204020203" pitchFamily="34" charset="0"/>
                <a:ea typeface="Times New Roman" panose="02020603050405020304" pitchFamily="18" charset="0"/>
              </a:rPr>
              <a:t>YORK® </a:t>
            </a:r>
          </a:p>
          <a:p>
            <a:pPr>
              <a:spcAft>
                <a:spcPts val="0"/>
              </a:spcAft>
            </a:pPr>
            <a:r>
              <a:rPr lang="en-US" sz="1600" b="1" u="sng" dirty="0" smtClean="0">
                <a:solidFill>
                  <a:srgbClr val="70AD47"/>
                </a:solidFill>
                <a:latin typeface="Segoe UI Semilight" panose="020B0402040204020203" pitchFamily="34" charset="0"/>
                <a:ea typeface="Times New Roman" panose="02020603050405020304" pitchFamily="18" charset="0"/>
              </a:rPr>
              <a:t>YCIV, YVAA, YVWA Screw Chillers</a:t>
            </a:r>
            <a:endParaRPr lang="en-US" sz="1050" u="sng" dirty="0" smtClean="0">
              <a:effectLst/>
              <a:latin typeface="Times New Roman" panose="02020603050405020304" pitchFamily="18" charset="0"/>
              <a:ea typeface="Times New Roman" panose="02020603050405020304" pitchFamily="18" charset="0"/>
            </a:endParaRPr>
          </a:p>
          <a:p>
            <a:pPr>
              <a:spcAft>
                <a:spcPts val="0"/>
              </a:spcAft>
            </a:pPr>
            <a:r>
              <a:rPr lang="en-US" sz="1600" dirty="0" smtClean="0">
                <a:solidFill>
                  <a:srgbClr val="70AD47"/>
                </a:solidFill>
                <a:effectLst/>
                <a:latin typeface="Segoe UI Semilight" panose="020B0402040204020203" pitchFamily="34" charset="0"/>
                <a:ea typeface="Times New Roman" panose="02020603050405020304" pitchFamily="18" charset="0"/>
              </a:rPr>
              <a:t>PTK-HVAC-22</a:t>
            </a:r>
            <a:endParaRPr lang="en-US" sz="1600" dirty="0">
              <a:effectLst/>
              <a:latin typeface="Times New Roman" panose="02020603050405020304" pitchFamily="18" charset="0"/>
              <a:ea typeface="Times New Roman" panose="02020603050405020304" pitchFamily="18" charset="0"/>
            </a:endParaRPr>
          </a:p>
        </p:txBody>
      </p:sp>
      <p:grpSp>
        <p:nvGrpSpPr>
          <p:cNvPr id="17" name="Group 16"/>
          <p:cNvGrpSpPr/>
          <p:nvPr/>
        </p:nvGrpSpPr>
        <p:grpSpPr>
          <a:xfrm>
            <a:off x="785888" y="2321710"/>
            <a:ext cx="3426460" cy="3113252"/>
            <a:chOff x="768350" y="2508575"/>
            <a:chExt cx="3426460" cy="3113252"/>
          </a:xfrm>
        </p:grpSpPr>
        <p:grpSp>
          <p:nvGrpSpPr>
            <p:cNvPr id="9" name="Group 8"/>
            <p:cNvGrpSpPr/>
            <p:nvPr/>
          </p:nvGrpSpPr>
          <p:grpSpPr>
            <a:xfrm>
              <a:off x="768350" y="2527625"/>
              <a:ext cx="3426460" cy="3094202"/>
              <a:chOff x="0" y="0"/>
              <a:chExt cx="3426460" cy="3072844"/>
            </a:xfrm>
          </p:grpSpPr>
          <p:sp>
            <p:nvSpPr>
              <p:cNvPr id="10" name="Round Diagonal Corner Rectangle 9"/>
              <p:cNvSpPr/>
              <p:nvPr/>
            </p:nvSpPr>
            <p:spPr>
              <a:xfrm>
                <a:off x="9525" y="266700"/>
                <a:ext cx="3416935" cy="2806144"/>
              </a:xfrm>
              <a:prstGeom prst="round2DiagRect">
                <a:avLst>
                  <a:gd name="adj1" fmla="val 0"/>
                  <a:gd name="adj2" fmla="val 0"/>
                </a:avLst>
              </a:prstGeom>
              <a:solidFill>
                <a:srgbClr val="70AD47">
                  <a:lumMod val="20000"/>
                  <a:lumOff val="80000"/>
                </a:srgbClr>
              </a:solidFill>
              <a:ln w="635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 name="Snip and Round Single Corner Rectangle 10"/>
              <p:cNvSpPr/>
              <p:nvPr/>
            </p:nvSpPr>
            <p:spPr>
              <a:xfrm>
                <a:off x="0" y="0"/>
                <a:ext cx="3425190" cy="227738"/>
              </a:xfrm>
              <a:prstGeom prst="snipRoundRect">
                <a:avLst>
                  <a:gd name="adj1" fmla="val 16667"/>
                  <a:gd name="adj2" fmla="val 0"/>
                </a:avLst>
              </a:prstGeom>
              <a:solidFill>
                <a:srgbClr val="92D050"/>
              </a:solidFill>
              <a:ln w="635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 name="Text Box 488"/>
              <p:cNvSpPr txBox="1"/>
              <p:nvPr/>
            </p:nvSpPr>
            <p:spPr>
              <a:xfrm>
                <a:off x="9525" y="276226"/>
                <a:ext cx="3376295" cy="2337616"/>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sz="1100" b="1" dirty="0">
                    <a:solidFill>
                      <a:srgbClr val="000000"/>
                    </a:solidFill>
                    <a:latin typeface="Segoe UI Semilight" panose="020B0402040204020203" pitchFamily="34" charset="0"/>
                    <a:ea typeface="Times New Roman" panose="02020603050405020304" pitchFamily="18" charset="0"/>
                  </a:rPr>
                  <a:t>Course Type:  	Instructor-Led</a:t>
                </a:r>
                <a:endParaRPr lang="en-US" sz="1600" dirty="0">
                  <a:latin typeface="Times New Roman" panose="02020603050405020304" pitchFamily="18" charset="0"/>
                  <a:ea typeface="Times New Roman" panose="02020603050405020304" pitchFamily="18" charset="0"/>
                </a:endParaRPr>
              </a:p>
              <a:p>
                <a:pPr>
                  <a:spcAft>
                    <a:spcPts val="0"/>
                  </a:spcAft>
                </a:pPr>
                <a:r>
                  <a:rPr lang="en-US" sz="1100" b="1" dirty="0">
                    <a:solidFill>
                      <a:srgbClr val="000000"/>
                    </a:solidFill>
                    <a:latin typeface="Segoe UI Semilight" panose="020B0402040204020203" pitchFamily="34" charset="0"/>
                    <a:ea typeface="Times New Roman" panose="02020603050405020304" pitchFamily="18" charset="0"/>
                  </a:rPr>
                  <a:t>Audience: 	</a:t>
                </a:r>
                <a:r>
                  <a:rPr lang="en-US" sz="1100" dirty="0">
                    <a:solidFill>
                      <a:srgbClr val="000000"/>
                    </a:solidFill>
                    <a:latin typeface="Segoe UI Semilight" panose="020B0402040204020203" pitchFamily="34" charset="0"/>
                    <a:ea typeface="Times New Roman" panose="02020603050405020304" pitchFamily="18" charset="0"/>
                  </a:rPr>
                  <a:t>HVAC Service Techs. and/or</a:t>
                </a:r>
                <a:endParaRPr lang="en-US" sz="1600" dirty="0">
                  <a:latin typeface="Times New Roman" panose="02020603050405020304" pitchFamily="18" charset="0"/>
                  <a:ea typeface="Times New Roman" panose="02020603050405020304" pitchFamily="18" charset="0"/>
                </a:endParaRPr>
              </a:p>
              <a:p>
                <a:pPr marL="457200" indent="457200">
                  <a:spcAft>
                    <a:spcPts val="0"/>
                  </a:spcAft>
                </a:pPr>
                <a:r>
                  <a:rPr lang="en-US" sz="1100" dirty="0">
                    <a:solidFill>
                      <a:srgbClr val="000000"/>
                    </a:solidFill>
                    <a:latin typeface="Segoe UI Semilight" panose="020B0402040204020203" pitchFamily="34" charset="0"/>
                    <a:ea typeface="Times New Roman" panose="02020603050405020304" pitchFamily="18" charset="0"/>
                  </a:rPr>
                  <a:t>Tech. Orientated Personnel</a:t>
                </a:r>
                <a:endParaRPr lang="en-US" sz="1600" dirty="0">
                  <a:latin typeface="Times New Roman" panose="02020603050405020304" pitchFamily="18" charset="0"/>
                  <a:ea typeface="Times New Roman" panose="02020603050405020304" pitchFamily="18" charset="0"/>
                </a:endParaRPr>
              </a:p>
              <a:p>
                <a:pPr>
                  <a:spcAft>
                    <a:spcPts val="0"/>
                  </a:spcAft>
                </a:pPr>
                <a:r>
                  <a:rPr lang="en-US" sz="1100" b="1" dirty="0">
                    <a:solidFill>
                      <a:srgbClr val="000000"/>
                    </a:solidFill>
                    <a:latin typeface="Segoe UI Semilight" panose="020B0402040204020203" pitchFamily="34" charset="0"/>
                    <a:ea typeface="Times New Roman" panose="02020603050405020304" pitchFamily="18" charset="0"/>
                  </a:rPr>
                  <a:t>Duration:</a:t>
                </a:r>
                <a:r>
                  <a:rPr lang="en-US" sz="1100" dirty="0">
                    <a:solidFill>
                      <a:srgbClr val="000000"/>
                    </a:solidFill>
                    <a:latin typeface="Segoe UI Semilight" panose="020B0402040204020203" pitchFamily="34" charset="0"/>
                    <a:ea typeface="Times New Roman" panose="02020603050405020304" pitchFamily="18" charset="0"/>
                  </a:rPr>
                  <a:t> 	2.5 day(s)</a:t>
                </a:r>
                <a:endParaRPr lang="en-US" sz="1600" dirty="0">
                  <a:latin typeface="Times New Roman" panose="02020603050405020304" pitchFamily="18" charset="0"/>
                  <a:ea typeface="Times New Roman" panose="02020603050405020304" pitchFamily="18" charset="0"/>
                </a:endParaRPr>
              </a:p>
              <a:p>
                <a:pPr>
                  <a:spcAft>
                    <a:spcPts val="0"/>
                  </a:spcAft>
                </a:pPr>
                <a:r>
                  <a:rPr lang="en-US" sz="1100" b="1" dirty="0">
                    <a:solidFill>
                      <a:srgbClr val="000000"/>
                    </a:solidFill>
                    <a:latin typeface="Segoe UI Semilight" panose="020B0402040204020203" pitchFamily="34" charset="0"/>
                    <a:ea typeface="Times New Roman" panose="02020603050405020304" pitchFamily="18" charset="0"/>
                  </a:rPr>
                  <a:t>Cost:</a:t>
                </a:r>
                <a:r>
                  <a:rPr lang="en-US" sz="1100" dirty="0">
                    <a:solidFill>
                      <a:srgbClr val="000000"/>
                    </a:solidFill>
                    <a:latin typeface="Segoe UI Semilight" panose="020B0402040204020203" pitchFamily="34" charset="0"/>
                    <a:ea typeface="Times New Roman" panose="02020603050405020304" pitchFamily="18" charset="0"/>
                  </a:rPr>
                  <a:t> 	</a:t>
                </a:r>
                <a:r>
                  <a:rPr lang="en-US" sz="1100" dirty="0" smtClean="0">
                    <a:solidFill>
                      <a:srgbClr val="000000"/>
                    </a:solidFill>
                    <a:latin typeface="Segoe UI Semilight" panose="020B0402040204020203" pitchFamily="34" charset="0"/>
                    <a:ea typeface="Times New Roman" panose="02020603050405020304" pitchFamily="18" charset="0"/>
                  </a:rPr>
                  <a:t>975 </a:t>
                </a:r>
                <a:r>
                  <a:rPr lang="en-US" sz="1100" dirty="0">
                    <a:solidFill>
                      <a:srgbClr val="000000"/>
                    </a:solidFill>
                    <a:latin typeface="Segoe UI Semilight" panose="020B0402040204020203" pitchFamily="34" charset="0"/>
                    <a:ea typeface="Times New Roman" panose="02020603050405020304" pitchFamily="18" charset="0"/>
                  </a:rPr>
                  <a:t>Eur/Trainee</a:t>
                </a:r>
                <a:endParaRPr lang="en-US" sz="1600" dirty="0">
                  <a:latin typeface="Times New Roman" panose="02020603050405020304" pitchFamily="18" charset="0"/>
                  <a:ea typeface="Times New Roman" panose="02020603050405020304" pitchFamily="18" charset="0"/>
                </a:endParaRPr>
              </a:p>
              <a:p>
                <a:pPr marL="915670" indent="-15240">
                  <a:spcAft>
                    <a:spcPts val="0"/>
                  </a:spcAft>
                </a:pPr>
                <a:r>
                  <a:rPr lang="en-US" sz="1050" b="1" dirty="0">
                    <a:solidFill>
                      <a:srgbClr val="000000"/>
                    </a:solidFill>
                    <a:latin typeface="Segoe UI Semilight" panose="020B0402040204020203" pitchFamily="34" charset="0"/>
                    <a:ea typeface="Times New Roman" panose="02020603050405020304" pitchFamily="18" charset="0"/>
                  </a:rPr>
                  <a:t>*Discounts available </a:t>
                </a:r>
                <a:r>
                  <a:rPr lang="en-US" sz="1050" dirty="0">
                    <a:solidFill>
                      <a:srgbClr val="000000"/>
                    </a:solidFill>
                    <a:latin typeface="Segoe UI Semilight" panose="020B0402040204020203" pitchFamily="34" charset="0"/>
                    <a:ea typeface="Times New Roman" panose="02020603050405020304" pitchFamily="18" charset="0"/>
                  </a:rPr>
                  <a:t>depending on number of trainees enrolled within the same branch</a:t>
                </a:r>
                <a:endParaRPr lang="en-US" sz="1600" dirty="0">
                  <a:latin typeface="Times New Roman" panose="02020603050405020304" pitchFamily="18" charset="0"/>
                  <a:ea typeface="Times New Roman" panose="02020603050405020304" pitchFamily="18" charset="0"/>
                </a:endParaRPr>
              </a:p>
              <a:p>
                <a:pPr lvl="3"/>
                <a:r>
                  <a:rPr lang="en-US" sz="1050" dirty="0">
                    <a:solidFill>
                      <a:srgbClr val="404040"/>
                    </a:solidFill>
                    <a:latin typeface="Segoe UI Semilight" panose="020B0402040204020203" pitchFamily="34" charset="0"/>
                    <a:ea typeface="Times New Roman" panose="02020603050405020304" pitchFamily="18" charset="0"/>
                  </a:rPr>
                  <a:t>3 attendees: 15%</a:t>
                </a:r>
                <a:endParaRPr lang="en-US" sz="1600" dirty="0">
                  <a:latin typeface="Times New Roman" panose="02020603050405020304" pitchFamily="18" charset="0"/>
                  <a:ea typeface="Times New Roman" panose="02020603050405020304" pitchFamily="18" charset="0"/>
                </a:endParaRPr>
              </a:p>
              <a:p>
                <a:pPr lvl="3"/>
                <a:r>
                  <a:rPr lang="en-US" sz="1050" dirty="0">
                    <a:solidFill>
                      <a:srgbClr val="404040"/>
                    </a:solidFill>
                    <a:latin typeface="Segoe UI Semilight" panose="020B0402040204020203" pitchFamily="34" charset="0"/>
                    <a:ea typeface="Times New Roman" panose="02020603050405020304" pitchFamily="18" charset="0"/>
                  </a:rPr>
                  <a:t>5 attendees: 20%, </a:t>
                </a:r>
                <a:endParaRPr lang="en-US" sz="1600" dirty="0">
                  <a:latin typeface="Times New Roman" panose="02020603050405020304" pitchFamily="18" charset="0"/>
                  <a:ea typeface="Times New Roman" panose="02020603050405020304" pitchFamily="18" charset="0"/>
                </a:endParaRPr>
              </a:p>
              <a:p>
                <a:pPr lvl="3"/>
                <a:r>
                  <a:rPr lang="en-US" sz="1050" dirty="0">
                    <a:solidFill>
                      <a:srgbClr val="404040"/>
                    </a:solidFill>
                    <a:latin typeface="Segoe UI Semilight" panose="020B0402040204020203" pitchFamily="34" charset="0"/>
                    <a:ea typeface="Times New Roman" panose="02020603050405020304" pitchFamily="18" charset="0"/>
                  </a:rPr>
                  <a:t>10 attendees: 30% </a:t>
                </a:r>
                <a:endParaRPr lang="en-US" sz="1600" dirty="0">
                  <a:latin typeface="Times New Roman" panose="02020603050405020304" pitchFamily="18" charset="0"/>
                  <a:ea typeface="Times New Roman" panose="02020603050405020304" pitchFamily="18" charset="0"/>
                </a:endParaRPr>
              </a:p>
              <a:p>
                <a:pPr>
                  <a:spcAft>
                    <a:spcPts val="0"/>
                  </a:spcAft>
                </a:pPr>
                <a:r>
                  <a:rPr lang="en-US" sz="1100" b="1" dirty="0">
                    <a:solidFill>
                      <a:srgbClr val="000000"/>
                    </a:solidFill>
                    <a:latin typeface="Segoe UI Semilight" panose="020B0402040204020203" pitchFamily="34" charset="0"/>
                    <a:ea typeface="Times New Roman" panose="02020603050405020304" pitchFamily="18" charset="0"/>
                  </a:rPr>
                  <a:t>Start:	</a:t>
                </a:r>
                <a:r>
                  <a:rPr lang="en-US" sz="1100" b="1" dirty="0" smtClean="0">
                    <a:solidFill>
                      <a:srgbClr val="000000"/>
                    </a:solidFill>
                    <a:latin typeface="Segoe UI Semilight" panose="020B0402040204020203" pitchFamily="34" charset="0"/>
                    <a:ea typeface="Times New Roman" panose="02020603050405020304" pitchFamily="18" charset="0"/>
                  </a:rPr>
                  <a:t>Tuesday  Feb</a:t>
                </a:r>
                <a:r>
                  <a:rPr lang="en-US" sz="1100" b="1" dirty="0">
                    <a:solidFill>
                      <a:srgbClr val="000000"/>
                    </a:solidFill>
                    <a:latin typeface="Segoe UI Semilight" panose="020B0402040204020203" pitchFamily="34" charset="0"/>
                    <a:ea typeface="Times New Roman" panose="02020603050405020304" pitchFamily="18" charset="0"/>
                  </a:rPr>
                  <a:t>. </a:t>
                </a:r>
                <a:r>
                  <a:rPr lang="en-US" sz="1100" b="1" dirty="0" smtClean="0">
                    <a:solidFill>
                      <a:srgbClr val="000000"/>
                    </a:solidFill>
                    <a:latin typeface="Segoe UI Semilight" panose="020B0402040204020203" pitchFamily="34" charset="0"/>
                    <a:ea typeface="Times New Roman" panose="02020603050405020304" pitchFamily="18" charset="0"/>
                  </a:rPr>
                  <a:t>3</a:t>
                </a:r>
                <a:r>
                  <a:rPr lang="en-US" sz="1100" b="1" baseline="30000" dirty="0" smtClean="0">
                    <a:solidFill>
                      <a:srgbClr val="000000"/>
                    </a:solidFill>
                    <a:latin typeface="Segoe UI Semilight" panose="020B0402040204020203" pitchFamily="34" charset="0"/>
                    <a:ea typeface="Times New Roman" panose="02020603050405020304" pitchFamily="18" charset="0"/>
                  </a:rPr>
                  <a:t>rd</a:t>
                </a:r>
                <a:r>
                  <a:rPr lang="en-US" sz="1100" b="1" dirty="0">
                    <a:solidFill>
                      <a:srgbClr val="000000"/>
                    </a:solidFill>
                    <a:latin typeface="Segoe UI Semilight" panose="020B0402040204020203" pitchFamily="34" charset="0"/>
                    <a:ea typeface="Times New Roman" panose="02020603050405020304" pitchFamily="18" charset="0"/>
                  </a:rPr>
                  <a:t> </a:t>
                </a:r>
                <a:r>
                  <a:rPr lang="en-US" sz="1100" b="1" dirty="0" smtClean="0">
                    <a:solidFill>
                      <a:srgbClr val="000000"/>
                    </a:solidFill>
                    <a:latin typeface="Segoe UI Semilight" panose="020B0402040204020203" pitchFamily="34" charset="0"/>
                    <a:ea typeface="Times New Roman" panose="02020603050405020304" pitchFamily="18" charset="0"/>
                  </a:rPr>
                  <a:t>@  </a:t>
                </a:r>
                <a:r>
                  <a:rPr lang="en-US" sz="1100" b="1" dirty="0">
                    <a:solidFill>
                      <a:srgbClr val="000000"/>
                    </a:solidFill>
                    <a:latin typeface="Segoe UI Semilight" panose="020B0402040204020203" pitchFamily="34" charset="0"/>
                    <a:ea typeface="Times New Roman" panose="02020603050405020304" pitchFamily="18" charset="0"/>
                  </a:rPr>
                  <a:t>8:30h CET</a:t>
                </a:r>
                <a:endParaRPr lang="en-US" sz="1600" dirty="0">
                  <a:latin typeface="Times New Roman" panose="02020603050405020304" pitchFamily="18" charset="0"/>
                  <a:ea typeface="Times New Roman" panose="02020603050405020304" pitchFamily="18" charset="0"/>
                </a:endParaRPr>
              </a:p>
              <a:p>
                <a:pPr>
                  <a:spcAft>
                    <a:spcPts val="0"/>
                  </a:spcAft>
                </a:pPr>
                <a:r>
                  <a:rPr lang="en-US" sz="1100" b="1" dirty="0">
                    <a:solidFill>
                      <a:srgbClr val="000000"/>
                    </a:solidFill>
                    <a:latin typeface="Segoe UI Semilight" panose="020B0402040204020203" pitchFamily="34" charset="0"/>
                    <a:ea typeface="Times New Roman" panose="02020603050405020304" pitchFamily="18" charset="0"/>
                  </a:rPr>
                  <a:t>End:	</a:t>
                </a:r>
                <a:r>
                  <a:rPr lang="en-US" sz="1100" dirty="0" smtClean="0">
                    <a:solidFill>
                      <a:srgbClr val="000000"/>
                    </a:solidFill>
                    <a:latin typeface="Segoe UI Semilight" panose="020B0402040204020203" pitchFamily="34" charset="0"/>
                    <a:ea typeface="Times New Roman" panose="02020603050405020304" pitchFamily="18" charset="0"/>
                  </a:rPr>
                  <a:t>Wednesday </a:t>
                </a:r>
                <a:r>
                  <a:rPr lang="en-US" sz="1100" dirty="0">
                    <a:solidFill>
                      <a:srgbClr val="000000"/>
                    </a:solidFill>
                    <a:latin typeface="Segoe UI Semilight" panose="020B0402040204020203" pitchFamily="34" charset="0"/>
                    <a:ea typeface="Times New Roman" panose="02020603050405020304" pitchFamily="18" charset="0"/>
                  </a:rPr>
                  <a:t>Feb. </a:t>
                </a:r>
                <a:r>
                  <a:rPr lang="en-US" sz="1100" dirty="0" smtClean="0">
                    <a:solidFill>
                      <a:srgbClr val="000000"/>
                    </a:solidFill>
                    <a:latin typeface="Segoe UI Semilight" panose="020B0402040204020203" pitchFamily="34" charset="0"/>
                    <a:ea typeface="Times New Roman" panose="02020603050405020304" pitchFamily="18" charset="0"/>
                  </a:rPr>
                  <a:t>5</a:t>
                </a:r>
                <a:r>
                  <a:rPr lang="en-US" sz="1100" baseline="30000" dirty="0" smtClean="0">
                    <a:solidFill>
                      <a:srgbClr val="000000"/>
                    </a:solidFill>
                    <a:latin typeface="Segoe UI Semilight" panose="020B0402040204020203" pitchFamily="34" charset="0"/>
                    <a:ea typeface="Times New Roman" panose="02020603050405020304" pitchFamily="18" charset="0"/>
                  </a:rPr>
                  <a:t>th</a:t>
                </a:r>
                <a:r>
                  <a:rPr lang="en-US" sz="1100" dirty="0" smtClean="0">
                    <a:solidFill>
                      <a:srgbClr val="000000"/>
                    </a:solidFill>
                    <a:latin typeface="Segoe UI Semilight" panose="020B0402040204020203" pitchFamily="34" charset="0"/>
                    <a:ea typeface="Times New Roman" panose="02020603050405020304" pitchFamily="18" charset="0"/>
                  </a:rPr>
                  <a:t> </a:t>
                </a:r>
                <a:r>
                  <a:rPr lang="en-US" sz="1100" dirty="0">
                    <a:solidFill>
                      <a:srgbClr val="000000"/>
                    </a:solidFill>
                    <a:latin typeface="Segoe UI Semilight" panose="020B0402040204020203" pitchFamily="34" charset="0"/>
                    <a:ea typeface="Times New Roman" panose="02020603050405020304" pitchFamily="18" charset="0"/>
                  </a:rPr>
                  <a:t>@ 17:30h CET</a:t>
                </a:r>
                <a:endParaRPr lang="en-US" sz="1600" dirty="0">
                  <a:latin typeface="Times New Roman" panose="02020603050405020304" pitchFamily="18" charset="0"/>
                  <a:ea typeface="Times New Roman" panose="02020603050405020304" pitchFamily="18" charset="0"/>
                </a:endParaRPr>
              </a:p>
              <a:p>
                <a:pPr>
                  <a:spcAft>
                    <a:spcPts val="0"/>
                  </a:spcAft>
                </a:pPr>
                <a:r>
                  <a:rPr lang="fr-FR" sz="1100" b="1" dirty="0">
                    <a:solidFill>
                      <a:srgbClr val="000000"/>
                    </a:solidFill>
                    <a:latin typeface="Segoe UI Semilight" panose="020B0402040204020203" pitchFamily="34" charset="0"/>
                    <a:ea typeface="Times New Roman" panose="02020603050405020304" pitchFamily="18" charset="0"/>
                  </a:rPr>
                  <a:t>Venue:	</a:t>
                </a:r>
                <a:r>
                  <a:rPr lang="fr-FR" sz="1100" b="1" dirty="0" smtClean="0">
                    <a:solidFill>
                      <a:srgbClr val="000000"/>
                    </a:solidFill>
                    <a:latin typeface="Segoe UI Semilight" panose="020B0402040204020203" pitchFamily="34" charset="0"/>
                    <a:ea typeface="Times New Roman" panose="02020603050405020304" pitchFamily="18" charset="0"/>
                  </a:rPr>
                  <a:t>Nantes</a:t>
                </a:r>
                <a:r>
                  <a:rPr lang="fr-FR" sz="1100" b="1" dirty="0">
                    <a:solidFill>
                      <a:srgbClr val="000000"/>
                    </a:solidFill>
                    <a:latin typeface="Segoe UI Semilight" panose="020B0402040204020203" pitchFamily="34" charset="0"/>
                    <a:ea typeface="Times New Roman" panose="02020603050405020304" pitchFamily="18" charset="0"/>
                  </a:rPr>
                  <a:t>, France</a:t>
                </a:r>
                <a:endParaRPr lang="en-US" sz="1600" dirty="0">
                  <a:latin typeface="Times New Roman" panose="02020603050405020304" pitchFamily="18" charset="0"/>
                  <a:ea typeface="Times New Roman" panose="02020603050405020304" pitchFamily="18" charset="0"/>
                </a:endParaRPr>
              </a:p>
              <a:p>
                <a:pPr>
                  <a:spcAft>
                    <a:spcPts val="0"/>
                  </a:spcAft>
                </a:pPr>
                <a:r>
                  <a:rPr lang="fr-FR" sz="1100" b="1" dirty="0">
                    <a:solidFill>
                      <a:srgbClr val="000000"/>
                    </a:solidFill>
                    <a:latin typeface="Segoe UI Semilight" panose="020B0402040204020203" pitchFamily="34" charset="0"/>
                    <a:ea typeface="Times New Roman" panose="02020603050405020304" pitchFamily="18" charset="0"/>
                  </a:rPr>
                  <a:t>Language(s):</a:t>
                </a:r>
                <a:r>
                  <a:rPr lang="fr-FR" sz="1100" dirty="0">
                    <a:solidFill>
                      <a:srgbClr val="000000"/>
                    </a:solidFill>
                    <a:latin typeface="Segoe UI Semilight" panose="020B0402040204020203" pitchFamily="34" charset="0"/>
                    <a:ea typeface="Times New Roman" panose="02020603050405020304" pitchFamily="18" charset="0"/>
                  </a:rPr>
                  <a:t>	EN</a:t>
                </a:r>
                <a:endParaRPr lang="en-US" sz="1600" dirty="0">
                  <a:latin typeface="Times New Roman" panose="02020603050405020304" pitchFamily="18" charset="0"/>
                  <a:ea typeface="Times New Roman" panose="02020603050405020304" pitchFamily="18" charset="0"/>
                </a:endParaRPr>
              </a:p>
              <a:p>
                <a:pPr>
                  <a:spcAft>
                    <a:spcPts val="0"/>
                  </a:spcAft>
                </a:pPr>
                <a:r>
                  <a:rPr lang="en-US" sz="1100" b="1" dirty="0">
                    <a:solidFill>
                      <a:srgbClr val="000000"/>
                    </a:solidFill>
                    <a:latin typeface="Segoe UI Semilight" panose="020B0402040204020203" pitchFamily="34" charset="0"/>
                    <a:ea typeface="Times New Roman" panose="02020603050405020304" pitchFamily="18" charset="0"/>
                  </a:rPr>
                  <a:t>Available for:	</a:t>
                </a:r>
                <a:r>
                  <a:rPr lang="en-US" sz="1100" dirty="0">
                    <a:solidFill>
                      <a:srgbClr val="000000"/>
                    </a:solidFill>
                    <a:latin typeface="Segoe UI Semilight" panose="020B0402040204020203" pitchFamily="34" charset="0"/>
                    <a:ea typeface="Times New Roman" panose="02020603050405020304" pitchFamily="18" charset="0"/>
                  </a:rPr>
                  <a:t>Employees &amp; </a:t>
                </a:r>
                <a:r>
                  <a:rPr lang="en-US" sz="1100" dirty="0" smtClean="0">
                    <a:solidFill>
                      <a:srgbClr val="000000"/>
                    </a:solidFill>
                    <a:latin typeface="Segoe UI Semilight" panose="020B0402040204020203" pitchFamily="34" charset="0"/>
                    <a:ea typeface="Times New Roman" panose="02020603050405020304" pitchFamily="18" charset="0"/>
                  </a:rPr>
                  <a:t>Partners</a:t>
                </a:r>
              </a:p>
            </p:txBody>
          </p:sp>
        </p:grpSp>
        <p:sp>
          <p:nvSpPr>
            <p:cNvPr id="13" name="Text Box 489"/>
            <p:cNvSpPr txBox="1"/>
            <p:nvPr/>
          </p:nvSpPr>
          <p:spPr>
            <a:xfrm>
              <a:off x="768350" y="2508575"/>
              <a:ext cx="1747520" cy="2794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sz="1100" b="1" dirty="0">
                  <a:solidFill>
                    <a:srgbClr val="FFFFFF"/>
                  </a:solidFill>
                  <a:effectLst/>
                  <a:latin typeface="Segoe UI Semilight" panose="020B0402040204020203" pitchFamily="34" charset="0"/>
                  <a:ea typeface="Times New Roman" panose="02020603050405020304" pitchFamily="18" charset="0"/>
                </a:rPr>
                <a:t>Course Details</a:t>
              </a:r>
              <a:endParaRPr lang="en-US" sz="1200" dirty="0">
                <a:effectLst/>
                <a:latin typeface="Times New Roman" panose="02020603050405020304" pitchFamily="18" charset="0"/>
                <a:ea typeface="Times New Roman" panose="02020603050405020304" pitchFamily="18" charset="0"/>
              </a:endParaRPr>
            </a:p>
          </p:txBody>
        </p:sp>
      </p:grpSp>
      <p:sp>
        <p:nvSpPr>
          <p:cNvPr id="32" name="Rounded Rectangle 31"/>
          <p:cNvSpPr/>
          <p:nvPr/>
        </p:nvSpPr>
        <p:spPr>
          <a:xfrm>
            <a:off x="4319482" y="1294105"/>
            <a:ext cx="1406196" cy="37899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400" dirty="0" smtClean="0">
                <a:solidFill>
                  <a:schemeClr val="tx1"/>
                </a:solidFill>
              </a:rPr>
              <a:t>Feb, 3</a:t>
            </a:r>
            <a:r>
              <a:rPr lang="es-ES" sz="1400" baseline="30000" dirty="0" smtClean="0">
                <a:solidFill>
                  <a:schemeClr val="tx1"/>
                </a:solidFill>
              </a:rPr>
              <a:t>nd</a:t>
            </a:r>
            <a:r>
              <a:rPr lang="es-ES" sz="1400" dirty="0" smtClean="0">
                <a:solidFill>
                  <a:schemeClr val="tx1"/>
                </a:solidFill>
              </a:rPr>
              <a:t> – 5</a:t>
            </a:r>
            <a:r>
              <a:rPr lang="es-ES" sz="1400" baseline="30000" dirty="0" smtClean="0">
                <a:solidFill>
                  <a:schemeClr val="tx1"/>
                </a:solidFill>
              </a:rPr>
              <a:t>th</a:t>
            </a:r>
            <a:endParaRPr lang="en-US" sz="1400" baseline="30000" dirty="0">
              <a:solidFill>
                <a:schemeClr val="tx1"/>
              </a:solidFill>
            </a:endParaRPr>
          </a:p>
        </p:txBody>
      </p:sp>
      <p:pic>
        <p:nvPicPr>
          <p:cNvPr id="35" name="Picture 6" descr="http://cracksandkeygen.com/wp-content/uploads/2013/10/download-button.pn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9172" y="1789753"/>
            <a:ext cx="1478757" cy="37700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p:cNvPicPr/>
          <p:nvPr/>
        </p:nvPicPr>
        <p:blipFill>
          <a:blip r:embed="rId5" cstate="print">
            <a:extLst>
              <a:ext uri="{28A0092B-C50C-407E-A947-70E740481C1C}">
                <a14:useLocalDpi xmlns:a14="http://schemas.microsoft.com/office/drawing/2010/main" val="0"/>
              </a:ext>
            </a:extLst>
          </a:blip>
          <a:stretch>
            <a:fillRect/>
          </a:stretch>
        </p:blipFill>
        <p:spPr>
          <a:xfrm>
            <a:off x="4415359" y="2429025"/>
            <a:ext cx="1468096" cy="863249"/>
          </a:xfrm>
          <a:prstGeom prst="rect">
            <a:avLst/>
          </a:prstGeom>
        </p:spPr>
      </p:pic>
      <p:pic>
        <p:nvPicPr>
          <p:cNvPr id="38" name="Picture 37" descr="C:\Users\cdelatjo\Desktop\YVAA.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61703" y="3456254"/>
            <a:ext cx="1464332" cy="1119991"/>
          </a:xfrm>
          <a:prstGeom prst="rect">
            <a:avLst/>
          </a:prstGeom>
          <a:noFill/>
          <a:ln>
            <a:noFill/>
          </a:ln>
        </p:spPr>
      </p:pic>
      <p:pic>
        <p:nvPicPr>
          <p:cNvPr id="39" name="Picture 38" descr="C:\Users\cdelatjo\Desktop\YVWA.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76104" y="4541597"/>
            <a:ext cx="1705215" cy="1104958"/>
          </a:xfrm>
          <a:prstGeom prst="rect">
            <a:avLst/>
          </a:prstGeom>
        </p:spPr>
      </p:pic>
      <p:pic>
        <p:nvPicPr>
          <p:cNvPr id="2052" name="Picture 4" descr="http://www.northtahoebusiness.org/wp-content/uploads/2014/09/Click-here-to-register-now-orange-butto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8350" y="5585459"/>
            <a:ext cx="1895828" cy="354423"/>
          </a:xfrm>
          <a:prstGeom prst="rect">
            <a:avLst/>
          </a:prstGeom>
          <a:noFill/>
          <a:extLst>
            <a:ext uri="{909E8E84-426E-40DD-AFC4-6F175D3DCCD1}">
              <a14:hiddenFill xmlns:a14="http://schemas.microsoft.com/office/drawing/2010/main">
                <a:solidFill>
                  <a:srgbClr val="FFFFFF"/>
                </a:solidFill>
              </a14:hiddenFill>
            </a:ext>
          </a:extLst>
        </p:spPr>
      </p:pic>
      <p:sp>
        <p:nvSpPr>
          <p:cNvPr id="5" name="Left Brace 4"/>
          <p:cNvSpPr/>
          <p:nvPr/>
        </p:nvSpPr>
        <p:spPr>
          <a:xfrm>
            <a:off x="6229486" y="1377244"/>
            <a:ext cx="158044" cy="4562638"/>
          </a:xfrm>
          <a:prstGeom prst="leftBrace">
            <a:avLst/>
          </a:prstGeom>
          <a:ln w="635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Rectangle 5"/>
          <p:cNvSpPr/>
          <p:nvPr/>
        </p:nvSpPr>
        <p:spPr>
          <a:xfrm>
            <a:off x="6531533" y="1294105"/>
            <a:ext cx="4993717" cy="4616648"/>
          </a:xfrm>
          <a:prstGeom prst="rect">
            <a:avLst/>
          </a:prstGeom>
        </p:spPr>
        <p:txBody>
          <a:bodyPr wrap="square">
            <a:spAutoFit/>
          </a:bodyPr>
          <a:lstStyle/>
          <a:p>
            <a:pPr marL="270510">
              <a:spcAft>
                <a:spcPts val="0"/>
              </a:spcAft>
            </a:pPr>
            <a:r>
              <a:rPr lang="en-GB" sz="1400" b="1" dirty="0">
                <a:solidFill>
                  <a:srgbClr val="000000"/>
                </a:solidFill>
                <a:latin typeface="Segoe UI Semilight" panose="020B0402040204020203" pitchFamily="34" charset="0"/>
                <a:ea typeface="Times New Roman" panose="02020603050405020304" pitchFamily="18" charset="0"/>
              </a:rPr>
              <a:t>Aims and Contents</a:t>
            </a:r>
            <a:r>
              <a:rPr lang="es-ES" sz="1400" b="1" dirty="0">
                <a:solidFill>
                  <a:srgbClr val="000000"/>
                </a:solidFill>
                <a:latin typeface="Segoe UI Semilight" panose="020B0402040204020203" pitchFamily="34" charset="0"/>
                <a:ea typeface="Times New Roman" panose="02020603050405020304" pitchFamily="18" charset="0"/>
              </a:rPr>
              <a:t>: </a:t>
            </a:r>
            <a:endParaRPr lang="en-US" sz="14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en-GB" sz="1400" dirty="0">
                <a:solidFill>
                  <a:srgbClr val="000000"/>
                </a:solidFill>
                <a:latin typeface="Segoe UI Semilight" panose="020B0402040204020203" pitchFamily="34" charset="0"/>
                <a:ea typeface="Times New Roman" panose="02020603050405020304" pitchFamily="18" charset="0"/>
              </a:rPr>
              <a:t>Understand the operation and characteristics of these chillers to improve maintenance</a:t>
            </a:r>
            <a:endParaRPr lang="en-US" sz="14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en-GB" sz="1400" dirty="0">
                <a:solidFill>
                  <a:srgbClr val="000000"/>
                </a:solidFill>
                <a:latin typeface="Segoe UI Semilight" panose="020B0402040204020203" pitchFamily="34" charset="0"/>
                <a:ea typeface="Times New Roman" panose="02020603050405020304" pitchFamily="18" charset="0"/>
              </a:rPr>
              <a:t>Understand the basics of the panel and operation</a:t>
            </a:r>
            <a:endParaRPr lang="en-US" sz="14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en-GB" sz="1400" dirty="0">
                <a:solidFill>
                  <a:srgbClr val="000000"/>
                </a:solidFill>
                <a:latin typeface="Segoe UI Semilight" panose="020B0402040204020203" pitchFamily="34" charset="0"/>
                <a:ea typeface="Times New Roman" panose="02020603050405020304" pitchFamily="18" charset="0"/>
              </a:rPr>
              <a:t>Introduction to the chiller: difference about chilled water/brine water</a:t>
            </a:r>
            <a:endParaRPr lang="en-US" sz="14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en-GB" sz="1400" dirty="0">
                <a:solidFill>
                  <a:srgbClr val="000000"/>
                </a:solidFill>
                <a:latin typeface="Segoe UI Semilight" panose="020B0402040204020203" pitchFamily="34" charset="0"/>
                <a:ea typeface="Times New Roman" panose="02020603050405020304" pitchFamily="18" charset="0"/>
              </a:rPr>
              <a:t>Explanations about the different components: air condenser, flash tank, screw compressor, evaporator, expansion valves</a:t>
            </a:r>
            <a:endParaRPr lang="en-US" sz="14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en-GB" sz="1400" dirty="0">
                <a:solidFill>
                  <a:srgbClr val="000000"/>
                </a:solidFill>
                <a:latin typeface="Segoe UI Semilight" panose="020B0402040204020203" pitchFamily="34" charset="0"/>
                <a:ea typeface="Times New Roman" panose="02020603050405020304" pitchFamily="18" charset="0"/>
              </a:rPr>
              <a:t>Operation, flow diagram YCIV, YVAA, YVWA unit, oil circuits…</a:t>
            </a:r>
            <a:endParaRPr lang="en-US" sz="14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en-GB" sz="1400" dirty="0">
                <a:solidFill>
                  <a:srgbClr val="000000"/>
                </a:solidFill>
                <a:latin typeface="Segoe UI Semilight" panose="020B0402040204020203" pitchFamily="34" charset="0"/>
                <a:ea typeface="Times New Roman" panose="02020603050405020304" pitchFamily="18" charset="0"/>
              </a:rPr>
              <a:t>Variable speed drive: study of all the electrical components and different electronics cards</a:t>
            </a:r>
            <a:endParaRPr lang="en-US" sz="14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en-GB" sz="1400" dirty="0">
                <a:solidFill>
                  <a:srgbClr val="000000"/>
                </a:solidFill>
                <a:latin typeface="Segoe UI Semilight" panose="020B0402040204020203" pitchFamily="34" charset="0"/>
                <a:ea typeface="Times New Roman" panose="02020603050405020304" pitchFamily="18" charset="0"/>
              </a:rPr>
              <a:t>Cooling of the VSD</a:t>
            </a:r>
            <a:endParaRPr lang="en-US" sz="14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en-GB" sz="1400" dirty="0">
                <a:solidFill>
                  <a:srgbClr val="000000"/>
                </a:solidFill>
                <a:latin typeface="Segoe UI Semilight" panose="020B0402040204020203" pitchFamily="34" charset="0"/>
                <a:ea typeface="Times New Roman" panose="02020603050405020304" pitchFamily="18" charset="0"/>
              </a:rPr>
              <a:t>Description of the panel</a:t>
            </a:r>
            <a:endParaRPr lang="en-US" sz="14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en-GB" sz="1400" dirty="0">
                <a:solidFill>
                  <a:srgbClr val="000000"/>
                </a:solidFill>
                <a:latin typeface="Segoe UI Semilight" panose="020B0402040204020203" pitchFamily="34" charset="0"/>
                <a:ea typeface="Times New Roman" panose="02020603050405020304" pitchFamily="18" charset="0"/>
              </a:rPr>
              <a:t>Adjustments of the parameters</a:t>
            </a:r>
            <a:endParaRPr lang="en-US" sz="14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en-GB" sz="1400" dirty="0">
                <a:solidFill>
                  <a:srgbClr val="000000"/>
                </a:solidFill>
                <a:latin typeface="Segoe UI Semilight" panose="020B0402040204020203" pitchFamily="34" charset="0"/>
                <a:ea typeface="Times New Roman" panose="02020603050405020304" pitchFamily="18" charset="0"/>
              </a:rPr>
              <a:t>Part load running, limits</a:t>
            </a:r>
            <a:endParaRPr lang="en-US" sz="14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en-GB" sz="1400" dirty="0">
                <a:solidFill>
                  <a:srgbClr val="000000"/>
                </a:solidFill>
                <a:latin typeface="Segoe UI Semilight" panose="020B0402040204020203" pitchFamily="34" charset="0"/>
                <a:ea typeface="Times New Roman" panose="02020603050405020304" pitchFamily="18" charset="0"/>
              </a:rPr>
              <a:t>Starting sequence</a:t>
            </a:r>
            <a:endParaRPr lang="en-US" sz="14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en-GB" sz="1400" dirty="0">
                <a:solidFill>
                  <a:srgbClr val="000000"/>
                </a:solidFill>
                <a:latin typeface="Segoe UI Semilight" panose="020B0402040204020203" pitchFamily="34" charset="0"/>
                <a:ea typeface="Times New Roman" panose="02020603050405020304" pitchFamily="18" charset="0"/>
              </a:rPr>
              <a:t>Control of the fans speed</a:t>
            </a:r>
            <a:endParaRPr lang="en-US" sz="14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en-GB" sz="1400" dirty="0">
                <a:solidFill>
                  <a:srgbClr val="000000"/>
                </a:solidFill>
                <a:latin typeface="Segoe UI Semilight" panose="020B0402040204020203" pitchFamily="34" charset="0"/>
                <a:ea typeface="Times New Roman" panose="02020603050405020304" pitchFamily="18" charset="0"/>
              </a:rPr>
              <a:t>Communication: Micro gateway card and e-link card</a:t>
            </a:r>
            <a:endParaRPr lang="en-US" sz="14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en-GB" sz="1400" dirty="0">
                <a:solidFill>
                  <a:srgbClr val="000000"/>
                </a:solidFill>
                <a:latin typeface="Segoe UI Semilight" panose="020B0402040204020203" pitchFamily="34" charset="0"/>
                <a:ea typeface="Times New Roman" panose="02020603050405020304" pitchFamily="18" charset="0"/>
              </a:rPr>
              <a:t>Connection with a laptop for the storage of data, faults…</a:t>
            </a:r>
            <a:endParaRPr lang="en-US" sz="1400" dirty="0">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352235321"/>
      </p:ext>
    </p:extLst>
  </p:cSld>
  <p:clrMapOvr>
    <a:masterClrMapping/>
  </p:clrMapOvr>
  <p:transition>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822C8A48-5EBF-487D-AF2D-DE629A0B0A05}" type="slidenum">
              <a:rPr lang="de-DE" smtClean="0">
                <a:solidFill>
                  <a:srgbClr val="000000"/>
                </a:solidFill>
              </a:rPr>
              <a:pPr/>
              <a:t>25</a:t>
            </a:fld>
            <a:endParaRPr lang="de-DE" dirty="0">
              <a:solidFill>
                <a:srgbClr val="000000"/>
              </a:solidFill>
            </a:endParaRPr>
          </a:p>
        </p:txBody>
      </p:sp>
      <p:sp>
        <p:nvSpPr>
          <p:cNvPr id="3" name="Title 3"/>
          <p:cNvSpPr txBox="1">
            <a:spLocks/>
          </p:cNvSpPr>
          <p:nvPr/>
        </p:nvSpPr>
        <p:spPr bwMode="auto">
          <a:xfrm>
            <a:off x="624417" y="333375"/>
            <a:ext cx="6807117" cy="6477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110000"/>
              </a:lnSpc>
              <a:spcBef>
                <a:spcPct val="0"/>
              </a:spcBef>
              <a:spcAft>
                <a:spcPct val="0"/>
              </a:spcAft>
              <a:buClrTx/>
              <a:buSzTx/>
              <a:buFontTx/>
              <a:buNone/>
              <a:tabLst/>
              <a:defRPr lang="de-DE" sz="1800" b="1" kern="1200" dirty="0" smtClean="0">
                <a:solidFill>
                  <a:schemeClr val="tx1"/>
                </a:solidFill>
                <a:latin typeface="+mn-lt"/>
                <a:ea typeface="+mn-ea"/>
                <a:cs typeface="+mn-cs"/>
              </a:defRPr>
            </a:lvl1pPr>
            <a:lvl2pPr algn="l" rtl="0" fontAlgn="base">
              <a:lnSpc>
                <a:spcPct val="110000"/>
              </a:lnSpc>
              <a:spcBef>
                <a:spcPct val="0"/>
              </a:spcBef>
              <a:spcAft>
                <a:spcPct val="0"/>
              </a:spcAft>
              <a:defRPr b="1">
                <a:solidFill>
                  <a:schemeClr val="tx1"/>
                </a:solidFill>
                <a:latin typeface="Arial" charset="0"/>
              </a:defRPr>
            </a:lvl2pPr>
            <a:lvl3pPr algn="l" rtl="0" fontAlgn="base">
              <a:lnSpc>
                <a:spcPct val="110000"/>
              </a:lnSpc>
              <a:spcBef>
                <a:spcPct val="0"/>
              </a:spcBef>
              <a:spcAft>
                <a:spcPct val="0"/>
              </a:spcAft>
              <a:defRPr b="1">
                <a:solidFill>
                  <a:schemeClr val="tx1"/>
                </a:solidFill>
                <a:latin typeface="Arial" charset="0"/>
              </a:defRPr>
            </a:lvl3pPr>
            <a:lvl4pPr algn="l" rtl="0" fontAlgn="base">
              <a:lnSpc>
                <a:spcPct val="110000"/>
              </a:lnSpc>
              <a:spcBef>
                <a:spcPct val="0"/>
              </a:spcBef>
              <a:spcAft>
                <a:spcPct val="0"/>
              </a:spcAft>
              <a:defRPr b="1">
                <a:solidFill>
                  <a:schemeClr val="tx1"/>
                </a:solidFill>
                <a:latin typeface="Arial" charset="0"/>
              </a:defRPr>
            </a:lvl4pPr>
            <a:lvl5pPr algn="l" rtl="0" fontAlgn="base">
              <a:lnSpc>
                <a:spcPct val="110000"/>
              </a:lnSpc>
              <a:spcBef>
                <a:spcPct val="0"/>
              </a:spcBef>
              <a:spcAft>
                <a:spcPct val="0"/>
              </a:spcAft>
              <a:defRPr b="1">
                <a:solidFill>
                  <a:schemeClr val="tx1"/>
                </a:solidFill>
                <a:latin typeface="Arial" charset="0"/>
              </a:defRPr>
            </a:lvl5pPr>
            <a:lvl6pPr marL="457189" algn="l" rtl="0" fontAlgn="base">
              <a:lnSpc>
                <a:spcPct val="110000"/>
              </a:lnSpc>
              <a:spcBef>
                <a:spcPct val="0"/>
              </a:spcBef>
              <a:spcAft>
                <a:spcPct val="0"/>
              </a:spcAft>
              <a:defRPr b="1">
                <a:solidFill>
                  <a:schemeClr val="tx1"/>
                </a:solidFill>
                <a:latin typeface="Arial" charset="0"/>
              </a:defRPr>
            </a:lvl6pPr>
            <a:lvl7pPr marL="914377" algn="l" rtl="0" fontAlgn="base">
              <a:lnSpc>
                <a:spcPct val="110000"/>
              </a:lnSpc>
              <a:spcBef>
                <a:spcPct val="0"/>
              </a:spcBef>
              <a:spcAft>
                <a:spcPct val="0"/>
              </a:spcAft>
              <a:defRPr b="1">
                <a:solidFill>
                  <a:schemeClr val="tx1"/>
                </a:solidFill>
                <a:latin typeface="Arial" charset="0"/>
              </a:defRPr>
            </a:lvl7pPr>
            <a:lvl8pPr marL="1371566" algn="l" rtl="0" fontAlgn="base">
              <a:lnSpc>
                <a:spcPct val="110000"/>
              </a:lnSpc>
              <a:spcBef>
                <a:spcPct val="0"/>
              </a:spcBef>
              <a:spcAft>
                <a:spcPct val="0"/>
              </a:spcAft>
              <a:defRPr b="1">
                <a:solidFill>
                  <a:schemeClr val="tx1"/>
                </a:solidFill>
                <a:latin typeface="Arial" charset="0"/>
              </a:defRPr>
            </a:lvl8pPr>
            <a:lvl9pPr marL="1828754" algn="l" rtl="0" fontAlgn="base">
              <a:lnSpc>
                <a:spcPct val="110000"/>
              </a:lnSpc>
              <a:spcBef>
                <a:spcPct val="0"/>
              </a:spcBef>
              <a:spcAft>
                <a:spcPct val="0"/>
              </a:spcAft>
              <a:defRPr b="1">
                <a:solidFill>
                  <a:schemeClr val="tx1"/>
                </a:solidFill>
                <a:latin typeface="Arial" charset="0"/>
              </a:defRPr>
            </a:lvl9pPr>
          </a:lstStyle>
          <a:p>
            <a:r>
              <a:rPr lang="en-US" dirty="0">
                <a:solidFill>
                  <a:srgbClr val="000000"/>
                </a:solidFill>
                <a:latin typeface="Segoe UI Semilight" panose="020B0402040204020203" pitchFamily="34" charset="0"/>
                <a:cs typeface="Segoe UI Semilight" panose="020B0402040204020203" pitchFamily="34" charset="0"/>
              </a:rPr>
              <a:t>Product Training</a:t>
            </a:r>
          </a:p>
          <a:p>
            <a:r>
              <a:rPr lang="en-US" b="0" dirty="0" smtClean="0">
                <a:solidFill>
                  <a:srgbClr val="000000"/>
                </a:solidFill>
                <a:latin typeface="Segoe UI Semilight" panose="020B0402040204020203" pitchFamily="34" charset="0"/>
                <a:cs typeface="Segoe UI Semilight" panose="020B0402040204020203" pitchFamily="34" charset="0"/>
              </a:rPr>
              <a:t>Relevant Training Sessions – New Dates</a:t>
            </a:r>
            <a:endParaRPr lang="en-US" b="0" dirty="0">
              <a:solidFill>
                <a:srgbClr val="000000"/>
              </a:solidFill>
              <a:latin typeface="Segoe UI Semilight" panose="020B0402040204020203" pitchFamily="34" charset="0"/>
              <a:cs typeface="Segoe UI Semilight" panose="020B0402040204020203" pitchFamily="34" charset="0"/>
            </a:endParaRPr>
          </a:p>
        </p:txBody>
      </p:sp>
      <p:sp>
        <p:nvSpPr>
          <p:cNvPr id="4" name="Rectangle 3"/>
          <p:cNvSpPr/>
          <p:nvPr/>
        </p:nvSpPr>
        <p:spPr>
          <a:xfrm>
            <a:off x="713317" y="1188047"/>
            <a:ext cx="3502448" cy="1077218"/>
          </a:xfrm>
          <a:prstGeom prst="rect">
            <a:avLst/>
          </a:prstGeom>
        </p:spPr>
        <p:txBody>
          <a:bodyPr wrap="square">
            <a:spAutoFit/>
          </a:bodyPr>
          <a:lstStyle/>
          <a:p>
            <a:pPr>
              <a:spcAft>
                <a:spcPts val="0"/>
              </a:spcAft>
            </a:pPr>
            <a:r>
              <a:rPr lang="en-US" sz="1600" b="1" dirty="0" smtClean="0">
                <a:solidFill>
                  <a:srgbClr val="70AD47"/>
                </a:solidFill>
                <a:effectLst/>
                <a:latin typeface="Segoe UI Semilight" panose="020B0402040204020203" pitchFamily="34" charset="0"/>
                <a:ea typeface="Times New Roman" panose="02020603050405020304" pitchFamily="18" charset="0"/>
              </a:rPr>
              <a:t>YORK® Scroll and Screw</a:t>
            </a:r>
            <a:endParaRPr lang="en-US" sz="1050" dirty="0" smtClean="0">
              <a:effectLst/>
              <a:latin typeface="Times New Roman" panose="02020603050405020304" pitchFamily="18" charset="0"/>
              <a:ea typeface="Times New Roman" panose="02020603050405020304" pitchFamily="18" charset="0"/>
            </a:endParaRPr>
          </a:p>
          <a:p>
            <a:pPr>
              <a:spcAft>
                <a:spcPts val="0"/>
              </a:spcAft>
            </a:pPr>
            <a:r>
              <a:rPr lang="en-US" sz="1600" b="1" u="sng" dirty="0" smtClean="0">
                <a:solidFill>
                  <a:srgbClr val="70AD47"/>
                </a:solidFill>
                <a:effectLst/>
                <a:latin typeface="Segoe UI Semilight" panose="020B0402040204020203" pitchFamily="34" charset="0"/>
                <a:ea typeface="Times New Roman" panose="02020603050405020304" pitchFamily="18" charset="0"/>
              </a:rPr>
              <a:t>YLAA, YLCS, YCWL/RL Air and Water Cooled Chillers and YLPA Heat Pump</a:t>
            </a:r>
            <a:endParaRPr lang="en-US" sz="1050" u="sng" dirty="0" smtClean="0">
              <a:effectLst/>
              <a:latin typeface="Times New Roman" panose="02020603050405020304" pitchFamily="18" charset="0"/>
              <a:ea typeface="Times New Roman" panose="02020603050405020304" pitchFamily="18" charset="0"/>
            </a:endParaRPr>
          </a:p>
          <a:p>
            <a:pPr>
              <a:spcAft>
                <a:spcPts val="0"/>
              </a:spcAft>
            </a:pPr>
            <a:r>
              <a:rPr lang="en-US" sz="1600" dirty="0" smtClean="0">
                <a:solidFill>
                  <a:srgbClr val="70AD47"/>
                </a:solidFill>
                <a:effectLst/>
                <a:latin typeface="Segoe UI Semilight" panose="020B0402040204020203" pitchFamily="34" charset="0"/>
                <a:ea typeface="Times New Roman" panose="02020603050405020304" pitchFamily="18" charset="0"/>
              </a:rPr>
              <a:t>PTK-HVAC-21</a:t>
            </a:r>
            <a:endParaRPr lang="en-US" sz="1600" dirty="0">
              <a:effectLst/>
              <a:latin typeface="Times New Roman" panose="02020603050405020304" pitchFamily="18" charset="0"/>
              <a:ea typeface="Times New Roman" panose="02020603050405020304" pitchFamily="18" charset="0"/>
            </a:endParaRPr>
          </a:p>
        </p:txBody>
      </p:sp>
      <p:grpSp>
        <p:nvGrpSpPr>
          <p:cNvPr id="17" name="Group 16"/>
          <p:cNvGrpSpPr/>
          <p:nvPr/>
        </p:nvGrpSpPr>
        <p:grpSpPr>
          <a:xfrm>
            <a:off x="790575" y="2377984"/>
            <a:ext cx="3426460" cy="3108417"/>
            <a:chOff x="768350" y="2508575"/>
            <a:chExt cx="3426460" cy="3108417"/>
          </a:xfrm>
        </p:grpSpPr>
        <p:grpSp>
          <p:nvGrpSpPr>
            <p:cNvPr id="9" name="Group 8"/>
            <p:cNvGrpSpPr/>
            <p:nvPr/>
          </p:nvGrpSpPr>
          <p:grpSpPr>
            <a:xfrm>
              <a:off x="768350" y="2527625"/>
              <a:ext cx="3426460" cy="3089367"/>
              <a:chOff x="0" y="0"/>
              <a:chExt cx="3426460" cy="3068042"/>
            </a:xfrm>
          </p:grpSpPr>
          <p:sp>
            <p:nvSpPr>
              <p:cNvPr id="10" name="Round Diagonal Corner Rectangle 9"/>
              <p:cNvSpPr/>
              <p:nvPr/>
            </p:nvSpPr>
            <p:spPr>
              <a:xfrm>
                <a:off x="9525" y="266701"/>
                <a:ext cx="3416935" cy="2801341"/>
              </a:xfrm>
              <a:prstGeom prst="round2DiagRect">
                <a:avLst>
                  <a:gd name="adj1" fmla="val 0"/>
                  <a:gd name="adj2" fmla="val 0"/>
                </a:avLst>
              </a:prstGeom>
              <a:solidFill>
                <a:srgbClr val="70AD47">
                  <a:lumMod val="20000"/>
                  <a:lumOff val="80000"/>
                </a:srgbClr>
              </a:solidFill>
              <a:ln w="635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 name="Snip and Round Single Corner Rectangle 10"/>
              <p:cNvSpPr/>
              <p:nvPr/>
            </p:nvSpPr>
            <p:spPr>
              <a:xfrm>
                <a:off x="0" y="0"/>
                <a:ext cx="3425190" cy="227738"/>
              </a:xfrm>
              <a:prstGeom prst="snipRoundRect">
                <a:avLst>
                  <a:gd name="adj1" fmla="val 16667"/>
                  <a:gd name="adj2" fmla="val 0"/>
                </a:avLst>
              </a:prstGeom>
              <a:solidFill>
                <a:srgbClr val="92D050"/>
              </a:solidFill>
              <a:ln w="635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 name="Text Box 488"/>
              <p:cNvSpPr txBox="1"/>
              <p:nvPr/>
            </p:nvSpPr>
            <p:spPr>
              <a:xfrm>
                <a:off x="9525" y="276226"/>
                <a:ext cx="3376295" cy="2337616"/>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Segoe UI Semilight" panose="020B0402040204020203" pitchFamily="34" charset="0"/>
                    <a:ea typeface="Times New Roman" panose="02020603050405020304" pitchFamily="18" charset="0"/>
                    <a:cs typeface="+mn-cs"/>
                  </a:rPr>
                  <a:t>Course Type:  	Instructor-Led</a:t>
                </a:r>
                <a:endParaRPr kumimoji="0" lang="en-US"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Segoe UI Semilight" panose="020B0402040204020203" pitchFamily="34" charset="0"/>
                    <a:ea typeface="Times New Roman" panose="02020603050405020304" pitchFamily="18" charset="0"/>
                    <a:cs typeface="+mn-cs"/>
                  </a:rPr>
                  <a:t>Audience: 	</a:t>
                </a:r>
                <a:r>
                  <a:rPr kumimoji="0" lang="en-US" sz="1100" b="0" i="0" u="none" strike="noStrike" kern="0" cap="none" spc="0" normalizeH="0" baseline="0" noProof="0" dirty="0">
                    <a:ln>
                      <a:noFill/>
                    </a:ln>
                    <a:solidFill>
                      <a:srgbClr val="000000"/>
                    </a:solidFill>
                    <a:effectLst/>
                    <a:uLnTx/>
                    <a:uFillTx/>
                    <a:latin typeface="Segoe UI Semilight" panose="020B0402040204020203" pitchFamily="34" charset="0"/>
                    <a:ea typeface="Times New Roman" panose="02020603050405020304" pitchFamily="18" charset="0"/>
                    <a:cs typeface="+mn-cs"/>
                  </a:rPr>
                  <a:t>HVAC Service Techs. and/or</a:t>
                </a:r>
                <a:endParaRPr kumimoji="0" lang="en-US"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endParaRPr>
              </a:p>
              <a:p>
                <a:pPr marL="457200" marR="0" lvl="0" indent="45720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Segoe UI Semilight" panose="020B0402040204020203" pitchFamily="34" charset="0"/>
                    <a:ea typeface="Times New Roman" panose="02020603050405020304" pitchFamily="18" charset="0"/>
                    <a:cs typeface="+mn-cs"/>
                  </a:rPr>
                  <a:t>Tech. Orientated Personnel</a:t>
                </a:r>
                <a:endParaRPr kumimoji="0" lang="en-US"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Segoe UI Semilight" panose="020B0402040204020203" pitchFamily="34" charset="0"/>
                    <a:ea typeface="Times New Roman" panose="02020603050405020304" pitchFamily="18" charset="0"/>
                    <a:cs typeface="+mn-cs"/>
                  </a:rPr>
                  <a:t>Duration:</a:t>
                </a:r>
                <a:r>
                  <a:rPr kumimoji="0" lang="en-US" sz="1100" b="0" i="0" u="none" strike="noStrike" kern="0" cap="none" spc="0" normalizeH="0" baseline="0" noProof="0" dirty="0">
                    <a:ln>
                      <a:noFill/>
                    </a:ln>
                    <a:solidFill>
                      <a:srgbClr val="000000"/>
                    </a:solidFill>
                    <a:effectLst/>
                    <a:uLnTx/>
                    <a:uFillTx/>
                    <a:latin typeface="Segoe UI Semilight" panose="020B0402040204020203" pitchFamily="34" charset="0"/>
                    <a:ea typeface="Times New Roman" panose="02020603050405020304" pitchFamily="18" charset="0"/>
                    <a:cs typeface="+mn-cs"/>
                  </a:rPr>
                  <a:t> 	</a:t>
                </a:r>
                <a:r>
                  <a:rPr kumimoji="0" lang="en-US" sz="1100" b="0" i="0" u="none" strike="noStrike" kern="0" cap="none" spc="0" normalizeH="0" baseline="0" noProof="0" dirty="0" smtClean="0">
                    <a:ln>
                      <a:noFill/>
                    </a:ln>
                    <a:solidFill>
                      <a:srgbClr val="000000"/>
                    </a:solidFill>
                    <a:effectLst/>
                    <a:uLnTx/>
                    <a:uFillTx/>
                    <a:latin typeface="Segoe UI Semilight" panose="020B0402040204020203" pitchFamily="34" charset="0"/>
                    <a:ea typeface="Times New Roman" panose="02020603050405020304" pitchFamily="18" charset="0"/>
                    <a:cs typeface="+mn-cs"/>
                  </a:rPr>
                  <a:t>3 </a:t>
                </a:r>
                <a:r>
                  <a:rPr kumimoji="0" lang="en-US" sz="1100" b="0" i="0" u="none" strike="noStrike" kern="0" cap="none" spc="0" normalizeH="0" baseline="0" noProof="0" dirty="0">
                    <a:ln>
                      <a:noFill/>
                    </a:ln>
                    <a:solidFill>
                      <a:srgbClr val="000000"/>
                    </a:solidFill>
                    <a:effectLst/>
                    <a:uLnTx/>
                    <a:uFillTx/>
                    <a:latin typeface="Segoe UI Semilight" panose="020B0402040204020203" pitchFamily="34" charset="0"/>
                    <a:ea typeface="Times New Roman" panose="02020603050405020304" pitchFamily="18" charset="0"/>
                    <a:cs typeface="+mn-cs"/>
                  </a:rPr>
                  <a:t>day(s)</a:t>
                </a:r>
                <a:endParaRPr kumimoji="0" lang="en-US"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Segoe UI Semilight" panose="020B0402040204020203" pitchFamily="34" charset="0"/>
                    <a:ea typeface="Times New Roman" panose="02020603050405020304" pitchFamily="18" charset="0"/>
                    <a:cs typeface="+mn-cs"/>
                  </a:rPr>
                  <a:t>Cost:</a:t>
                </a:r>
                <a:r>
                  <a:rPr kumimoji="0" lang="en-US" sz="1100" b="0" i="0" u="none" strike="noStrike" kern="0" cap="none" spc="0" normalizeH="0" baseline="0" noProof="0" dirty="0">
                    <a:ln>
                      <a:noFill/>
                    </a:ln>
                    <a:solidFill>
                      <a:srgbClr val="000000"/>
                    </a:solidFill>
                    <a:effectLst/>
                    <a:uLnTx/>
                    <a:uFillTx/>
                    <a:latin typeface="Segoe UI Semilight" panose="020B0402040204020203" pitchFamily="34" charset="0"/>
                    <a:ea typeface="Times New Roman" panose="02020603050405020304" pitchFamily="18" charset="0"/>
                    <a:cs typeface="+mn-cs"/>
                  </a:rPr>
                  <a:t> 	</a:t>
                </a:r>
                <a:r>
                  <a:rPr kumimoji="0" lang="en-US" sz="1100" b="0" i="0" u="none" strike="noStrike" kern="0" cap="none" spc="0" normalizeH="0" baseline="0" noProof="0" dirty="0" smtClean="0">
                    <a:ln>
                      <a:noFill/>
                    </a:ln>
                    <a:solidFill>
                      <a:srgbClr val="000000"/>
                    </a:solidFill>
                    <a:effectLst/>
                    <a:uLnTx/>
                    <a:uFillTx/>
                    <a:latin typeface="Segoe UI Semilight" panose="020B0402040204020203" pitchFamily="34" charset="0"/>
                    <a:ea typeface="Times New Roman" panose="02020603050405020304" pitchFamily="18" charset="0"/>
                    <a:cs typeface="+mn-cs"/>
                  </a:rPr>
                  <a:t>975 </a:t>
                </a:r>
                <a:r>
                  <a:rPr kumimoji="0" lang="en-US" sz="1100" b="0" i="0" u="none" strike="noStrike" kern="0" cap="none" spc="0" normalizeH="0" baseline="0" noProof="0" dirty="0">
                    <a:ln>
                      <a:noFill/>
                    </a:ln>
                    <a:solidFill>
                      <a:srgbClr val="000000"/>
                    </a:solidFill>
                    <a:effectLst/>
                    <a:uLnTx/>
                    <a:uFillTx/>
                    <a:latin typeface="Segoe UI Semilight" panose="020B0402040204020203" pitchFamily="34" charset="0"/>
                    <a:ea typeface="Times New Roman" panose="02020603050405020304" pitchFamily="18" charset="0"/>
                    <a:cs typeface="+mn-cs"/>
                  </a:rPr>
                  <a:t>Eur/Trainee</a:t>
                </a:r>
                <a:endParaRPr kumimoji="0" lang="en-US"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endParaRPr>
              </a:p>
              <a:p>
                <a:pPr marL="915670" marR="0" lvl="0" indent="-1524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Segoe UI Semilight" panose="020B0402040204020203" pitchFamily="34" charset="0"/>
                    <a:ea typeface="Times New Roman" panose="02020603050405020304" pitchFamily="18" charset="0"/>
                    <a:cs typeface="+mn-cs"/>
                  </a:rPr>
                  <a:t>*Discounts available </a:t>
                </a:r>
                <a:r>
                  <a:rPr kumimoji="0" lang="en-US" sz="1100" b="0" i="0" u="none" strike="noStrike" kern="0" cap="none" spc="0" normalizeH="0" baseline="0" noProof="0" dirty="0">
                    <a:ln>
                      <a:noFill/>
                    </a:ln>
                    <a:solidFill>
                      <a:srgbClr val="000000"/>
                    </a:solidFill>
                    <a:effectLst/>
                    <a:uLnTx/>
                    <a:uFillTx/>
                    <a:latin typeface="Segoe UI Semilight" panose="020B0402040204020203" pitchFamily="34" charset="0"/>
                    <a:ea typeface="Times New Roman" panose="02020603050405020304" pitchFamily="18" charset="0"/>
                    <a:cs typeface="+mn-cs"/>
                  </a:rPr>
                  <a:t>depending on number of trainees enrolled within the same branch</a:t>
                </a:r>
                <a:endParaRPr kumimoji="0" lang="en-US"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endParaRPr>
              </a:p>
              <a:p>
                <a:pPr lvl="3"/>
                <a:r>
                  <a:rPr kumimoji="0" lang="en-US" sz="1100" b="0" i="0" u="none" strike="noStrike" kern="0" cap="none" spc="0" normalizeH="0" baseline="0" noProof="0" dirty="0">
                    <a:ln>
                      <a:noFill/>
                    </a:ln>
                    <a:solidFill>
                      <a:srgbClr val="404040"/>
                    </a:solidFill>
                    <a:effectLst/>
                    <a:uLnTx/>
                    <a:uFillTx/>
                    <a:latin typeface="Segoe UI Semilight" panose="020B0402040204020203" pitchFamily="34" charset="0"/>
                    <a:ea typeface="Times New Roman" panose="02020603050405020304" pitchFamily="18" charset="0"/>
                    <a:cs typeface="+mn-cs"/>
                  </a:rPr>
                  <a:t>3 attendees: 15%</a:t>
                </a:r>
                <a:endParaRPr kumimoji="0" lang="en-US"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endParaRPr>
              </a:p>
              <a:p>
                <a:pPr lvl="3"/>
                <a:r>
                  <a:rPr kumimoji="0" lang="en-US" sz="1100" b="0" i="0" u="none" strike="noStrike" kern="0" cap="none" spc="0" normalizeH="0" baseline="0" noProof="0" dirty="0">
                    <a:ln>
                      <a:noFill/>
                    </a:ln>
                    <a:solidFill>
                      <a:srgbClr val="404040"/>
                    </a:solidFill>
                    <a:effectLst/>
                    <a:uLnTx/>
                    <a:uFillTx/>
                    <a:latin typeface="Segoe UI Semilight" panose="020B0402040204020203" pitchFamily="34" charset="0"/>
                    <a:ea typeface="Times New Roman" panose="02020603050405020304" pitchFamily="18" charset="0"/>
                    <a:cs typeface="+mn-cs"/>
                  </a:rPr>
                  <a:t>5 attendees: 20%, </a:t>
                </a:r>
                <a:endParaRPr kumimoji="0" lang="en-US"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endParaRPr>
              </a:p>
              <a:p>
                <a:pPr lvl="3"/>
                <a:r>
                  <a:rPr kumimoji="0" lang="en-US" sz="1100" b="0" i="0" u="none" strike="noStrike" kern="0" cap="none" spc="0" normalizeH="0" baseline="0" noProof="0" dirty="0">
                    <a:ln>
                      <a:noFill/>
                    </a:ln>
                    <a:solidFill>
                      <a:srgbClr val="404040"/>
                    </a:solidFill>
                    <a:effectLst/>
                    <a:uLnTx/>
                    <a:uFillTx/>
                    <a:latin typeface="Segoe UI Semilight" panose="020B0402040204020203" pitchFamily="34" charset="0"/>
                    <a:ea typeface="Times New Roman" panose="02020603050405020304" pitchFamily="18" charset="0"/>
                    <a:cs typeface="+mn-cs"/>
                  </a:rPr>
                  <a:t>10 attendees: 30% </a:t>
                </a:r>
                <a:endParaRPr kumimoji="0" lang="en-US"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Segoe UI Semilight" panose="020B0402040204020203" pitchFamily="34" charset="0"/>
                    <a:ea typeface="Times New Roman" panose="02020603050405020304" pitchFamily="18" charset="0"/>
                    <a:cs typeface="+mn-cs"/>
                  </a:rPr>
                  <a:t>Start:	</a:t>
                </a:r>
                <a:r>
                  <a:rPr kumimoji="0" lang="en-US" sz="1100" b="1" i="0" u="none" strike="noStrike" kern="0" cap="none" spc="0" normalizeH="0" baseline="0" noProof="0" dirty="0" smtClean="0">
                    <a:ln>
                      <a:noFill/>
                    </a:ln>
                    <a:solidFill>
                      <a:srgbClr val="000000"/>
                    </a:solidFill>
                    <a:effectLst/>
                    <a:uLnTx/>
                    <a:uFillTx/>
                    <a:latin typeface="Segoe UI Semilight" panose="020B0402040204020203" pitchFamily="34" charset="0"/>
                    <a:ea typeface="Times New Roman" panose="02020603050405020304" pitchFamily="18" charset="0"/>
                    <a:cs typeface="+mn-cs"/>
                  </a:rPr>
                  <a:t>Monday Mar 2</a:t>
                </a:r>
                <a:r>
                  <a:rPr lang="en-US" sz="1100" b="1" kern="0" baseline="30000" dirty="0" err="1" smtClean="0">
                    <a:solidFill>
                      <a:srgbClr val="000000"/>
                    </a:solidFill>
                    <a:latin typeface="Segoe UI Semilight" panose="020B0402040204020203" pitchFamily="34" charset="0"/>
                    <a:ea typeface="Times New Roman" panose="02020603050405020304" pitchFamily="18" charset="0"/>
                  </a:rPr>
                  <a:t>nd</a:t>
                </a:r>
                <a:r>
                  <a:rPr lang="en-US" sz="1100" b="1" kern="0" dirty="0">
                    <a:solidFill>
                      <a:srgbClr val="000000"/>
                    </a:solidFill>
                    <a:latin typeface="Segoe UI Semilight" panose="020B0402040204020203" pitchFamily="34" charset="0"/>
                    <a:ea typeface="Times New Roman" panose="02020603050405020304" pitchFamily="18" charset="0"/>
                  </a:rPr>
                  <a:t> </a:t>
                </a:r>
                <a:r>
                  <a:rPr kumimoji="0" lang="en-US" sz="1100" b="1" i="0" u="none" strike="noStrike" kern="0" cap="none" spc="0" normalizeH="0" baseline="0" noProof="0" dirty="0" smtClean="0">
                    <a:ln>
                      <a:noFill/>
                    </a:ln>
                    <a:solidFill>
                      <a:srgbClr val="000000"/>
                    </a:solidFill>
                    <a:effectLst/>
                    <a:uLnTx/>
                    <a:uFillTx/>
                    <a:latin typeface="Segoe UI Semilight" panose="020B0402040204020203" pitchFamily="34" charset="0"/>
                    <a:ea typeface="Times New Roman" panose="02020603050405020304" pitchFamily="18" charset="0"/>
                    <a:cs typeface="+mn-cs"/>
                  </a:rPr>
                  <a:t>@ </a:t>
                </a:r>
                <a:r>
                  <a:rPr kumimoji="0" lang="en-US" sz="1100" b="1" i="0" u="none" strike="noStrike" kern="0" cap="none" spc="0" normalizeH="0" baseline="0" noProof="0" dirty="0">
                    <a:ln>
                      <a:noFill/>
                    </a:ln>
                    <a:solidFill>
                      <a:srgbClr val="000000"/>
                    </a:solidFill>
                    <a:effectLst/>
                    <a:uLnTx/>
                    <a:uFillTx/>
                    <a:latin typeface="Segoe UI Semilight" panose="020B0402040204020203" pitchFamily="34" charset="0"/>
                    <a:ea typeface="Times New Roman" panose="02020603050405020304" pitchFamily="18" charset="0"/>
                    <a:cs typeface="+mn-cs"/>
                  </a:rPr>
                  <a:t>8:30h CET</a:t>
                </a:r>
                <a:endParaRPr kumimoji="0" lang="en-US"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Segoe UI Semilight" panose="020B0402040204020203" pitchFamily="34" charset="0"/>
                    <a:ea typeface="Times New Roman" panose="02020603050405020304" pitchFamily="18" charset="0"/>
                    <a:cs typeface="+mn-cs"/>
                  </a:rPr>
                  <a:t>End:	</a:t>
                </a:r>
                <a:r>
                  <a:rPr lang="en-US" sz="1100" kern="0" noProof="0" dirty="0" smtClean="0">
                    <a:solidFill>
                      <a:srgbClr val="000000"/>
                    </a:solidFill>
                    <a:latin typeface="Segoe UI Semilight" panose="020B0402040204020203" pitchFamily="34" charset="0"/>
                    <a:ea typeface="Times New Roman" panose="02020603050405020304" pitchFamily="18" charset="0"/>
                  </a:rPr>
                  <a:t>Wednesday Mar 3</a:t>
                </a:r>
                <a:r>
                  <a:rPr lang="en-US" sz="1100" kern="0" baseline="30000" noProof="0" dirty="0" smtClean="0">
                    <a:solidFill>
                      <a:srgbClr val="000000"/>
                    </a:solidFill>
                    <a:latin typeface="Segoe UI Semilight" panose="020B0402040204020203" pitchFamily="34" charset="0"/>
                    <a:ea typeface="Times New Roman" panose="02020603050405020304" pitchFamily="18" charset="0"/>
                  </a:rPr>
                  <a:t>rd</a:t>
                </a:r>
                <a:r>
                  <a:rPr kumimoji="0" lang="en-US" sz="1100" b="0" i="0" u="none" strike="noStrike" kern="0" cap="none" spc="0" normalizeH="0" baseline="0" noProof="0" dirty="0" smtClean="0">
                    <a:ln>
                      <a:noFill/>
                    </a:ln>
                    <a:solidFill>
                      <a:srgbClr val="000000"/>
                    </a:solidFill>
                    <a:effectLst/>
                    <a:uLnTx/>
                    <a:uFillTx/>
                    <a:latin typeface="Segoe UI Semilight" panose="020B0402040204020203" pitchFamily="34" charset="0"/>
                    <a:ea typeface="Times New Roman" panose="02020603050405020304" pitchFamily="18" charset="0"/>
                    <a:cs typeface="+mn-cs"/>
                  </a:rPr>
                  <a:t> @ </a:t>
                </a:r>
                <a:r>
                  <a:rPr kumimoji="0" lang="en-US" sz="1100" b="0" i="0" u="none" strike="noStrike" kern="0" cap="none" spc="0" normalizeH="0" baseline="0" noProof="0" dirty="0">
                    <a:ln>
                      <a:noFill/>
                    </a:ln>
                    <a:solidFill>
                      <a:srgbClr val="000000"/>
                    </a:solidFill>
                    <a:effectLst/>
                    <a:uLnTx/>
                    <a:uFillTx/>
                    <a:latin typeface="Segoe UI Semilight" panose="020B0402040204020203" pitchFamily="34" charset="0"/>
                    <a:ea typeface="Times New Roman" panose="02020603050405020304" pitchFamily="18" charset="0"/>
                    <a:cs typeface="+mn-cs"/>
                  </a:rPr>
                  <a:t>15:00h CET</a:t>
                </a:r>
                <a:endParaRPr kumimoji="0" lang="en-US"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Segoe UI Semilight" panose="020B0402040204020203" pitchFamily="34" charset="0"/>
                    <a:ea typeface="Times New Roman" panose="02020603050405020304" pitchFamily="18" charset="0"/>
                    <a:cs typeface="+mn-cs"/>
                  </a:rPr>
                  <a:t>Venue:	</a:t>
                </a:r>
                <a:r>
                  <a:rPr kumimoji="0" lang="en-US" sz="1100" b="1" i="0" u="none" strike="noStrike" kern="0" cap="none" spc="0" normalizeH="0" baseline="0" noProof="0" dirty="0" smtClean="0">
                    <a:ln>
                      <a:noFill/>
                    </a:ln>
                    <a:solidFill>
                      <a:srgbClr val="000000"/>
                    </a:solidFill>
                    <a:effectLst/>
                    <a:uLnTx/>
                    <a:uFillTx/>
                    <a:latin typeface="Segoe UI Semilight" panose="020B0402040204020203" pitchFamily="34" charset="0"/>
                    <a:ea typeface="Times New Roman" panose="02020603050405020304" pitchFamily="18" charset="0"/>
                    <a:cs typeface="+mn-cs"/>
                  </a:rPr>
                  <a:t>Nantes</a:t>
                </a:r>
                <a:r>
                  <a:rPr kumimoji="0" lang="en-US" sz="1100" b="1" i="0" u="none" strike="noStrike" kern="0" cap="none" spc="0" normalizeH="0" baseline="0" noProof="0" dirty="0">
                    <a:ln>
                      <a:noFill/>
                    </a:ln>
                    <a:solidFill>
                      <a:srgbClr val="000000"/>
                    </a:solidFill>
                    <a:effectLst/>
                    <a:uLnTx/>
                    <a:uFillTx/>
                    <a:latin typeface="Segoe UI Semilight" panose="020B0402040204020203" pitchFamily="34" charset="0"/>
                    <a:ea typeface="Times New Roman" panose="02020603050405020304" pitchFamily="18" charset="0"/>
                    <a:cs typeface="+mn-cs"/>
                  </a:rPr>
                  <a:t>, France</a:t>
                </a:r>
                <a:endParaRPr kumimoji="0" lang="en-US"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000000"/>
                    </a:solidFill>
                    <a:effectLst/>
                    <a:uLnTx/>
                    <a:uFillTx/>
                    <a:latin typeface="Segoe UI Semilight" panose="020B0402040204020203" pitchFamily="34" charset="0"/>
                    <a:ea typeface="Times New Roman" panose="02020603050405020304" pitchFamily="18" charset="0"/>
                    <a:cs typeface="+mn-cs"/>
                  </a:rPr>
                  <a:t>Language:</a:t>
                </a:r>
                <a:r>
                  <a:rPr kumimoji="0" lang="en-US" sz="1100" b="0" i="0" u="none" strike="noStrike" kern="0" cap="none" spc="0" normalizeH="0" baseline="0" noProof="0" dirty="0">
                    <a:ln>
                      <a:noFill/>
                    </a:ln>
                    <a:solidFill>
                      <a:srgbClr val="000000"/>
                    </a:solidFill>
                    <a:effectLst/>
                    <a:uLnTx/>
                    <a:uFillTx/>
                    <a:latin typeface="Segoe UI Semilight" panose="020B0402040204020203" pitchFamily="34" charset="0"/>
                    <a:ea typeface="Times New Roman" panose="02020603050405020304" pitchFamily="18" charset="0"/>
                    <a:cs typeface="+mn-cs"/>
                  </a:rPr>
                  <a:t>	EN</a:t>
                </a:r>
                <a:endParaRPr kumimoji="0" lang="en-US"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Segoe UI Semilight" panose="020B0402040204020203" pitchFamily="34" charset="0"/>
                    <a:ea typeface="Times New Roman" panose="02020603050405020304" pitchFamily="18" charset="0"/>
                    <a:cs typeface="+mn-cs"/>
                  </a:rPr>
                  <a:t>Available for:	</a:t>
                </a:r>
                <a:r>
                  <a:rPr kumimoji="0" lang="en-US" sz="1100" b="0" i="0" u="none" strike="noStrike" kern="0" cap="none" spc="0" normalizeH="0" baseline="0" noProof="0" dirty="0">
                    <a:ln>
                      <a:noFill/>
                    </a:ln>
                    <a:solidFill>
                      <a:srgbClr val="000000"/>
                    </a:solidFill>
                    <a:effectLst/>
                    <a:uLnTx/>
                    <a:uFillTx/>
                    <a:latin typeface="Segoe UI Semilight" panose="020B0402040204020203" pitchFamily="34" charset="0"/>
                    <a:ea typeface="Times New Roman" panose="02020603050405020304" pitchFamily="18" charset="0"/>
                    <a:cs typeface="+mn-cs"/>
                  </a:rPr>
                  <a:t>Employees &amp; </a:t>
                </a:r>
                <a:r>
                  <a:rPr kumimoji="0" lang="en-US" sz="1100" b="0" i="0" u="none" strike="noStrike" kern="0" cap="none" spc="0" normalizeH="0" baseline="0" noProof="0" dirty="0" smtClean="0">
                    <a:ln>
                      <a:noFill/>
                    </a:ln>
                    <a:solidFill>
                      <a:srgbClr val="000000"/>
                    </a:solidFill>
                    <a:effectLst/>
                    <a:uLnTx/>
                    <a:uFillTx/>
                    <a:latin typeface="Segoe UI Semilight" panose="020B0402040204020203" pitchFamily="34" charset="0"/>
                    <a:ea typeface="Times New Roman" panose="02020603050405020304" pitchFamily="18" charset="0"/>
                    <a:cs typeface="+mn-cs"/>
                  </a:rPr>
                  <a:t>Partners</a:t>
                </a:r>
                <a:r>
                  <a:rPr kumimoji="0" lang="en-US" sz="1050" b="0" i="0" u="none" strike="noStrike" kern="0" cap="none" spc="0" normalizeH="0" baseline="0" noProof="0" dirty="0">
                    <a:ln>
                      <a:noFill/>
                    </a:ln>
                    <a:solidFill>
                      <a:srgbClr val="404040"/>
                    </a:solidFill>
                    <a:effectLst/>
                    <a:uLnTx/>
                    <a:uFillTx/>
                    <a:latin typeface="Segoe UI Semilight" panose="020B0402040204020203" pitchFamily="34" charset="0"/>
                    <a:ea typeface="Times New Roman" panose="02020603050405020304" pitchFamily="18" charset="0"/>
                    <a:cs typeface="+mn-cs"/>
                  </a:rPr>
                  <a:t> </a:t>
                </a:r>
                <a:endParaRPr kumimoji="0" lang="en-US" sz="14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endParaRPr>
              </a:p>
            </p:txBody>
          </p:sp>
        </p:grpSp>
        <p:sp>
          <p:nvSpPr>
            <p:cNvPr id="13" name="Text Box 489"/>
            <p:cNvSpPr txBox="1"/>
            <p:nvPr/>
          </p:nvSpPr>
          <p:spPr>
            <a:xfrm>
              <a:off x="768350" y="2508575"/>
              <a:ext cx="1747520" cy="2794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sz="1100" b="1" dirty="0">
                  <a:solidFill>
                    <a:srgbClr val="FFFFFF"/>
                  </a:solidFill>
                  <a:effectLst/>
                  <a:latin typeface="Segoe UI Semilight" panose="020B0402040204020203" pitchFamily="34" charset="0"/>
                  <a:ea typeface="Times New Roman" panose="02020603050405020304" pitchFamily="18" charset="0"/>
                </a:rPr>
                <a:t>Course Details</a:t>
              </a:r>
              <a:endParaRPr lang="en-US" sz="1200" dirty="0">
                <a:effectLst/>
                <a:latin typeface="Times New Roman" panose="02020603050405020304" pitchFamily="18" charset="0"/>
                <a:ea typeface="Times New Roman" panose="02020603050405020304" pitchFamily="18" charset="0"/>
              </a:endParaRPr>
            </a:p>
          </p:txBody>
        </p:sp>
      </p:grpSp>
      <p:grpSp>
        <p:nvGrpSpPr>
          <p:cNvPr id="24" name="Group 23"/>
          <p:cNvGrpSpPr/>
          <p:nvPr/>
        </p:nvGrpSpPr>
        <p:grpSpPr>
          <a:xfrm>
            <a:off x="6345555" y="1172135"/>
            <a:ext cx="3465830" cy="4314267"/>
            <a:chOff x="4529455" y="1317480"/>
            <a:chExt cx="3465830" cy="4314267"/>
          </a:xfrm>
        </p:grpSpPr>
        <p:sp>
          <p:nvSpPr>
            <p:cNvPr id="16" name="Rectangle 15"/>
            <p:cNvSpPr/>
            <p:nvPr/>
          </p:nvSpPr>
          <p:spPr>
            <a:xfrm>
              <a:off x="4529455" y="1317480"/>
              <a:ext cx="3425190" cy="1077218"/>
            </a:xfrm>
            <a:prstGeom prst="rect">
              <a:avLst/>
            </a:prstGeom>
          </p:spPr>
          <p:txBody>
            <a:bodyPr wrap="square">
              <a:spAutoFit/>
            </a:bodyPr>
            <a:lstStyle/>
            <a:p>
              <a:pPr>
                <a:spcAft>
                  <a:spcPts val="0"/>
                </a:spcAft>
              </a:pPr>
              <a:r>
                <a:rPr lang="en-US" sz="1600" b="1" dirty="0" smtClean="0">
                  <a:solidFill>
                    <a:srgbClr val="70AD47"/>
                  </a:solidFill>
                  <a:effectLst/>
                  <a:latin typeface="Segoe UI Semilight" panose="020B0402040204020203" pitchFamily="34" charset="0"/>
                  <a:ea typeface="Times New Roman" panose="02020603050405020304" pitchFamily="18" charset="0"/>
                </a:rPr>
                <a:t>YORK® Scroll Carel Control Eco Frio Chillers </a:t>
              </a:r>
              <a:r>
                <a:rPr lang="en-US" sz="1600" b="1" u="sng" dirty="0" smtClean="0">
                  <a:solidFill>
                    <a:srgbClr val="70AD47"/>
                  </a:solidFill>
                  <a:effectLst/>
                  <a:latin typeface="Segoe UI Semilight" panose="020B0402040204020203" pitchFamily="34" charset="0"/>
                  <a:ea typeface="Times New Roman" panose="02020603050405020304" pitchFamily="18" charset="0"/>
                </a:rPr>
                <a:t>YLCA/CD/HA/HD and YLRA Heat Pump </a:t>
              </a:r>
              <a:endParaRPr lang="en-US" sz="1600" b="1" u="sng" dirty="0">
                <a:latin typeface="Times New Roman" panose="02020603050405020304" pitchFamily="18" charset="0"/>
                <a:ea typeface="Times New Roman" panose="02020603050405020304" pitchFamily="18" charset="0"/>
              </a:endParaRPr>
            </a:p>
            <a:p>
              <a:pPr>
                <a:spcAft>
                  <a:spcPts val="0"/>
                </a:spcAft>
              </a:pPr>
              <a:r>
                <a:rPr lang="en-US" sz="1600" dirty="0" smtClean="0">
                  <a:solidFill>
                    <a:srgbClr val="70AD47"/>
                  </a:solidFill>
                  <a:effectLst/>
                  <a:latin typeface="Segoe UI Semilight" panose="020B0402040204020203" pitchFamily="34" charset="0"/>
                  <a:ea typeface="Times New Roman" panose="02020603050405020304" pitchFamily="18" charset="0"/>
                </a:rPr>
                <a:t>PTK-HVAC-31</a:t>
              </a:r>
              <a:endParaRPr lang="en-US" sz="1600" dirty="0">
                <a:effectLst/>
                <a:latin typeface="Times New Roman" panose="02020603050405020304" pitchFamily="18" charset="0"/>
                <a:ea typeface="Times New Roman" panose="02020603050405020304" pitchFamily="18" charset="0"/>
              </a:endParaRPr>
            </a:p>
          </p:txBody>
        </p:sp>
        <p:grpSp>
          <p:nvGrpSpPr>
            <p:cNvPr id="18" name="Group 17"/>
            <p:cNvGrpSpPr/>
            <p:nvPr/>
          </p:nvGrpSpPr>
          <p:grpSpPr>
            <a:xfrm>
              <a:off x="4568825" y="2445718"/>
              <a:ext cx="3426460" cy="3186029"/>
              <a:chOff x="768350" y="2508575"/>
              <a:chExt cx="3426460" cy="3186029"/>
            </a:xfrm>
          </p:grpSpPr>
          <p:grpSp>
            <p:nvGrpSpPr>
              <p:cNvPr id="19" name="Group 18"/>
              <p:cNvGrpSpPr/>
              <p:nvPr/>
            </p:nvGrpSpPr>
            <p:grpSpPr>
              <a:xfrm>
                <a:off x="768350" y="2527625"/>
                <a:ext cx="3426460" cy="3166979"/>
                <a:chOff x="0" y="0"/>
                <a:chExt cx="3426460" cy="3145118"/>
              </a:xfrm>
            </p:grpSpPr>
            <p:sp>
              <p:nvSpPr>
                <p:cNvPr id="21" name="Round Diagonal Corner Rectangle 20"/>
                <p:cNvSpPr/>
                <p:nvPr/>
              </p:nvSpPr>
              <p:spPr>
                <a:xfrm>
                  <a:off x="9525" y="266701"/>
                  <a:ext cx="3416935" cy="2878417"/>
                </a:xfrm>
                <a:prstGeom prst="round2DiagRect">
                  <a:avLst>
                    <a:gd name="adj1" fmla="val 0"/>
                    <a:gd name="adj2" fmla="val 0"/>
                  </a:avLst>
                </a:prstGeom>
                <a:solidFill>
                  <a:srgbClr val="70AD47">
                    <a:lumMod val="20000"/>
                    <a:lumOff val="80000"/>
                  </a:srgbClr>
                </a:solidFill>
                <a:ln w="635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 name="Snip and Round Single Corner Rectangle 21"/>
                <p:cNvSpPr/>
                <p:nvPr/>
              </p:nvSpPr>
              <p:spPr>
                <a:xfrm>
                  <a:off x="0" y="0"/>
                  <a:ext cx="3425190" cy="227738"/>
                </a:xfrm>
                <a:prstGeom prst="snipRoundRect">
                  <a:avLst>
                    <a:gd name="adj1" fmla="val 16667"/>
                    <a:gd name="adj2" fmla="val 0"/>
                  </a:avLst>
                </a:prstGeom>
                <a:solidFill>
                  <a:srgbClr val="92D050"/>
                </a:solidFill>
                <a:ln w="635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 name="Text Box 488"/>
                <p:cNvSpPr txBox="1"/>
                <p:nvPr/>
              </p:nvSpPr>
              <p:spPr>
                <a:xfrm>
                  <a:off x="9525" y="276225"/>
                  <a:ext cx="3376295" cy="2868892"/>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000000"/>
                      </a:solidFill>
                      <a:effectLst/>
                      <a:uLnTx/>
                      <a:uFillTx/>
                      <a:latin typeface="Segoe UI Semilight" panose="020B0402040204020203" pitchFamily="34" charset="0"/>
                      <a:ea typeface="Times New Roman" panose="02020603050405020304" pitchFamily="18" charset="0"/>
                      <a:cs typeface="+mn-cs"/>
                    </a:rPr>
                    <a:t>Course Type:  	Instructor-Led</a:t>
                  </a:r>
                  <a:endParaRPr kumimoji="0" lang="en-US" sz="1100" b="0" i="0" u="none" strike="noStrike" kern="0" cap="none" spc="0" normalizeH="0" baseline="0" noProof="0" dirty="0" smtClean="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000000"/>
                      </a:solidFill>
                      <a:effectLst/>
                      <a:uLnTx/>
                      <a:uFillTx/>
                      <a:latin typeface="Segoe UI Semilight" panose="020B0402040204020203" pitchFamily="34" charset="0"/>
                      <a:ea typeface="Times New Roman" panose="02020603050405020304" pitchFamily="18" charset="0"/>
                      <a:cs typeface="+mn-cs"/>
                    </a:rPr>
                    <a:t>Audience: 	</a:t>
                  </a:r>
                  <a:r>
                    <a:rPr kumimoji="0" lang="en-US" sz="1100" b="0" i="0" u="none" strike="noStrike" kern="0" cap="none" spc="0" normalizeH="0" baseline="0" noProof="0" dirty="0" smtClean="0">
                      <a:ln>
                        <a:noFill/>
                      </a:ln>
                      <a:solidFill>
                        <a:srgbClr val="000000"/>
                      </a:solidFill>
                      <a:effectLst/>
                      <a:uLnTx/>
                      <a:uFillTx/>
                      <a:latin typeface="Segoe UI Semilight" panose="020B0402040204020203" pitchFamily="34" charset="0"/>
                      <a:ea typeface="Times New Roman" panose="02020603050405020304" pitchFamily="18" charset="0"/>
                      <a:cs typeface="+mn-cs"/>
                    </a:rPr>
                    <a:t>HVAC Service Techs. and/or</a:t>
                  </a:r>
                  <a:endParaRPr kumimoji="0" lang="en-US" sz="1100" b="0" i="0" u="none" strike="noStrike" kern="0" cap="none" spc="0" normalizeH="0" baseline="0" noProof="0" dirty="0" smtClean="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endParaRPr>
                </a:p>
                <a:p>
                  <a:pPr marL="457200" marR="0" lvl="0" indent="45720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rgbClr val="000000"/>
                      </a:solidFill>
                      <a:effectLst/>
                      <a:uLnTx/>
                      <a:uFillTx/>
                      <a:latin typeface="Segoe UI Semilight" panose="020B0402040204020203" pitchFamily="34" charset="0"/>
                      <a:ea typeface="Times New Roman" panose="02020603050405020304" pitchFamily="18" charset="0"/>
                      <a:cs typeface="+mn-cs"/>
                    </a:rPr>
                    <a:t>Tech. Orientated Personnel</a:t>
                  </a:r>
                  <a:endParaRPr kumimoji="0" lang="en-US" sz="1100" b="0" i="0" u="none" strike="noStrike" kern="0" cap="none" spc="0" normalizeH="0" baseline="0" noProof="0" dirty="0" smtClean="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000000"/>
                      </a:solidFill>
                      <a:effectLst/>
                      <a:uLnTx/>
                      <a:uFillTx/>
                      <a:latin typeface="Segoe UI Semilight" panose="020B0402040204020203" pitchFamily="34" charset="0"/>
                      <a:ea typeface="Times New Roman" panose="02020603050405020304" pitchFamily="18" charset="0"/>
                      <a:cs typeface="+mn-cs"/>
                    </a:rPr>
                    <a:t>Duration:</a:t>
                  </a:r>
                  <a:r>
                    <a:rPr kumimoji="0" lang="en-US" sz="1100" b="0" i="0" u="none" strike="noStrike" kern="0" cap="none" spc="0" normalizeH="0" baseline="0" noProof="0" dirty="0" smtClean="0">
                      <a:ln>
                        <a:noFill/>
                      </a:ln>
                      <a:solidFill>
                        <a:srgbClr val="000000"/>
                      </a:solidFill>
                      <a:effectLst/>
                      <a:uLnTx/>
                      <a:uFillTx/>
                      <a:latin typeface="Segoe UI Semilight" panose="020B0402040204020203" pitchFamily="34" charset="0"/>
                      <a:ea typeface="Times New Roman" panose="02020603050405020304" pitchFamily="18" charset="0"/>
                      <a:cs typeface="+mn-cs"/>
                    </a:rPr>
                    <a:t> 	2 day(s)</a:t>
                  </a:r>
                  <a:endParaRPr kumimoji="0" lang="en-US" sz="1100" b="0" i="0" u="none" strike="noStrike" kern="0" cap="none" spc="0" normalizeH="0" baseline="0" noProof="0" dirty="0" smtClean="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000000"/>
                      </a:solidFill>
                      <a:effectLst/>
                      <a:uLnTx/>
                      <a:uFillTx/>
                      <a:latin typeface="Segoe UI Semilight" panose="020B0402040204020203" pitchFamily="34" charset="0"/>
                      <a:ea typeface="Times New Roman" panose="02020603050405020304" pitchFamily="18" charset="0"/>
                      <a:cs typeface="+mn-cs"/>
                    </a:rPr>
                    <a:t>Cost:</a:t>
                  </a:r>
                  <a:r>
                    <a:rPr kumimoji="0" lang="en-US" sz="1100" b="0" i="0" u="none" strike="noStrike" kern="0" cap="none" spc="0" normalizeH="0" baseline="0" noProof="0" dirty="0" smtClean="0">
                      <a:ln>
                        <a:noFill/>
                      </a:ln>
                      <a:solidFill>
                        <a:srgbClr val="000000"/>
                      </a:solidFill>
                      <a:effectLst/>
                      <a:uLnTx/>
                      <a:uFillTx/>
                      <a:latin typeface="Segoe UI Semilight" panose="020B0402040204020203" pitchFamily="34" charset="0"/>
                      <a:ea typeface="Times New Roman" panose="02020603050405020304" pitchFamily="18" charset="0"/>
                      <a:cs typeface="+mn-cs"/>
                    </a:rPr>
                    <a:t> 	975 Eur/Trainee</a:t>
                  </a:r>
                  <a:endParaRPr kumimoji="0" lang="en-US" sz="1100" b="0" i="0" u="none" strike="noStrike" kern="0" cap="none" spc="0" normalizeH="0" baseline="0" noProof="0" dirty="0" smtClean="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endParaRPr>
                </a:p>
                <a:p>
                  <a:pPr marL="915670" marR="0" lvl="0" indent="-1524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000000"/>
                      </a:solidFill>
                      <a:effectLst/>
                      <a:uLnTx/>
                      <a:uFillTx/>
                      <a:latin typeface="Segoe UI Semilight" panose="020B0402040204020203" pitchFamily="34" charset="0"/>
                      <a:ea typeface="Times New Roman" panose="02020603050405020304" pitchFamily="18" charset="0"/>
                      <a:cs typeface="+mn-cs"/>
                    </a:rPr>
                    <a:t>*Discounts available </a:t>
                  </a:r>
                  <a:r>
                    <a:rPr kumimoji="0" lang="en-US" sz="1100" b="0" i="0" u="none" strike="noStrike" kern="0" cap="none" spc="0" normalizeH="0" baseline="0" noProof="0" dirty="0" smtClean="0">
                      <a:ln>
                        <a:noFill/>
                      </a:ln>
                      <a:solidFill>
                        <a:srgbClr val="000000"/>
                      </a:solidFill>
                      <a:effectLst/>
                      <a:uLnTx/>
                      <a:uFillTx/>
                      <a:latin typeface="Segoe UI Semilight" panose="020B0402040204020203" pitchFamily="34" charset="0"/>
                      <a:ea typeface="Times New Roman" panose="02020603050405020304" pitchFamily="18" charset="0"/>
                      <a:cs typeface="+mn-cs"/>
                    </a:rPr>
                    <a:t>depending on number of trainees enrolled within the same branch</a:t>
                  </a:r>
                  <a:endParaRPr kumimoji="0" lang="en-US" sz="1100" b="0" i="0" u="none" strike="noStrike" kern="0" cap="none" spc="0" normalizeH="0" baseline="0" noProof="0" dirty="0" smtClean="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endParaRPr>
                </a:p>
                <a:p>
                  <a:pPr lvl="3"/>
                  <a:r>
                    <a:rPr kumimoji="0" lang="en-US" sz="1100" b="0" i="0" u="none" strike="noStrike" kern="0" cap="none" spc="0" normalizeH="0" baseline="0" noProof="0" dirty="0" smtClean="0">
                      <a:ln>
                        <a:noFill/>
                      </a:ln>
                      <a:solidFill>
                        <a:srgbClr val="404040"/>
                      </a:solidFill>
                      <a:effectLst/>
                      <a:uLnTx/>
                      <a:uFillTx/>
                      <a:latin typeface="Segoe UI Semilight" panose="020B0402040204020203" pitchFamily="34" charset="0"/>
                      <a:ea typeface="Times New Roman" panose="02020603050405020304" pitchFamily="18" charset="0"/>
                      <a:cs typeface="+mn-cs"/>
                    </a:rPr>
                    <a:t>3 attendees: 15%</a:t>
                  </a:r>
                  <a:endParaRPr kumimoji="0" lang="en-US" sz="1100" b="0" i="0" u="none" strike="noStrike" kern="0" cap="none" spc="0" normalizeH="0" baseline="0" noProof="0" dirty="0" smtClean="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endParaRPr>
                </a:p>
                <a:p>
                  <a:pPr lvl="3"/>
                  <a:r>
                    <a:rPr kumimoji="0" lang="en-US" sz="1100" b="0" i="0" u="none" strike="noStrike" kern="0" cap="none" spc="0" normalizeH="0" baseline="0" noProof="0" dirty="0" smtClean="0">
                      <a:ln>
                        <a:noFill/>
                      </a:ln>
                      <a:solidFill>
                        <a:srgbClr val="404040"/>
                      </a:solidFill>
                      <a:effectLst/>
                      <a:uLnTx/>
                      <a:uFillTx/>
                      <a:latin typeface="Segoe UI Semilight" panose="020B0402040204020203" pitchFamily="34" charset="0"/>
                      <a:ea typeface="Times New Roman" panose="02020603050405020304" pitchFamily="18" charset="0"/>
                      <a:cs typeface="+mn-cs"/>
                    </a:rPr>
                    <a:t>5 attendees: 20%, </a:t>
                  </a:r>
                  <a:endParaRPr kumimoji="0" lang="en-US" sz="1100" b="0" i="0" u="none" strike="noStrike" kern="0" cap="none" spc="0" normalizeH="0" baseline="0" noProof="0" dirty="0" smtClean="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endParaRPr>
                </a:p>
                <a:p>
                  <a:pPr lvl="3"/>
                  <a:r>
                    <a:rPr kumimoji="0" lang="en-US" sz="1100" b="0" i="0" u="none" strike="noStrike" kern="0" cap="none" spc="0" normalizeH="0" baseline="0" noProof="0" dirty="0" smtClean="0">
                      <a:ln>
                        <a:noFill/>
                      </a:ln>
                      <a:solidFill>
                        <a:srgbClr val="404040"/>
                      </a:solidFill>
                      <a:effectLst/>
                      <a:uLnTx/>
                      <a:uFillTx/>
                      <a:latin typeface="Segoe UI Semilight" panose="020B0402040204020203" pitchFamily="34" charset="0"/>
                      <a:ea typeface="Times New Roman" panose="02020603050405020304" pitchFamily="18" charset="0"/>
                      <a:cs typeface="+mn-cs"/>
                    </a:rPr>
                    <a:t>10 attendees: 30% </a:t>
                  </a:r>
                  <a:endParaRPr kumimoji="0" lang="en-US" sz="1100" b="0" i="0" u="none" strike="noStrike" kern="0" cap="none" spc="0" normalizeH="0" baseline="0" noProof="0" dirty="0" smtClean="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endParaRPr>
                </a:p>
                <a:p>
                  <a:pPr lvl="0"/>
                  <a:r>
                    <a:rPr kumimoji="0" lang="en-US" sz="1100" b="1" i="0" u="none" strike="noStrike" kern="0" cap="none" spc="0" normalizeH="0" baseline="0" noProof="0" dirty="0" smtClean="0">
                      <a:ln>
                        <a:noFill/>
                      </a:ln>
                      <a:solidFill>
                        <a:srgbClr val="000000"/>
                      </a:solidFill>
                      <a:effectLst/>
                      <a:uLnTx/>
                      <a:uFillTx/>
                      <a:latin typeface="Segoe UI Semilight" panose="020B0402040204020203" pitchFamily="34" charset="0"/>
                      <a:ea typeface="Times New Roman" panose="02020603050405020304" pitchFamily="18" charset="0"/>
                      <a:cs typeface="+mn-cs"/>
                    </a:rPr>
                    <a:t>Start:</a:t>
                  </a:r>
                  <a:r>
                    <a:rPr lang="en-US" sz="1100" b="1" kern="0" dirty="0">
                      <a:solidFill>
                        <a:srgbClr val="000000"/>
                      </a:solidFill>
                      <a:latin typeface="Segoe UI Semilight" panose="020B0402040204020203" pitchFamily="34" charset="0"/>
                      <a:ea typeface="Times New Roman" panose="02020603050405020304" pitchFamily="18" charset="0"/>
                    </a:rPr>
                    <a:t>	Thursday </a:t>
                  </a:r>
                  <a:r>
                    <a:rPr lang="en-US" sz="1100" b="1" kern="0" dirty="0" smtClean="0">
                      <a:solidFill>
                        <a:srgbClr val="000000"/>
                      </a:solidFill>
                      <a:latin typeface="Segoe UI Semilight" panose="020B0402040204020203" pitchFamily="34" charset="0"/>
                      <a:ea typeface="Times New Roman" panose="02020603050405020304" pitchFamily="18" charset="0"/>
                    </a:rPr>
                    <a:t>Mar 5</a:t>
                  </a:r>
                  <a:r>
                    <a:rPr lang="en-US" sz="1100" b="1" kern="0" baseline="30000" dirty="0" smtClean="0">
                      <a:solidFill>
                        <a:srgbClr val="000000"/>
                      </a:solidFill>
                      <a:latin typeface="Segoe UI Semilight" panose="020B0402040204020203" pitchFamily="34" charset="0"/>
                      <a:ea typeface="Times New Roman" panose="02020603050405020304" pitchFamily="18" charset="0"/>
                    </a:rPr>
                    <a:t>th</a:t>
                  </a:r>
                  <a:r>
                    <a:rPr lang="en-US" sz="1100" b="1" kern="0" dirty="0" smtClean="0">
                      <a:solidFill>
                        <a:srgbClr val="000000"/>
                      </a:solidFill>
                      <a:latin typeface="Segoe UI Semilight" panose="020B0402040204020203" pitchFamily="34" charset="0"/>
                      <a:ea typeface="Times New Roman" panose="02020603050405020304" pitchFamily="18" charset="0"/>
                    </a:rPr>
                    <a:t> @ </a:t>
                  </a:r>
                  <a:r>
                    <a:rPr lang="en-US" sz="1100" b="1" kern="0" dirty="0">
                      <a:solidFill>
                        <a:srgbClr val="000000"/>
                      </a:solidFill>
                      <a:latin typeface="Segoe UI Semilight" panose="020B0402040204020203" pitchFamily="34" charset="0"/>
                      <a:ea typeface="Times New Roman" panose="02020603050405020304" pitchFamily="18" charset="0"/>
                    </a:rPr>
                    <a:t>8:30h </a:t>
                  </a:r>
                  <a:r>
                    <a:rPr lang="en-US" sz="1100" b="1" kern="0" dirty="0" smtClean="0">
                      <a:solidFill>
                        <a:srgbClr val="000000"/>
                      </a:solidFill>
                      <a:latin typeface="Segoe UI Semilight" panose="020B0402040204020203" pitchFamily="34" charset="0"/>
                      <a:ea typeface="Times New Roman" panose="02020603050405020304" pitchFamily="18" charset="0"/>
                    </a:rPr>
                    <a:t>CET </a:t>
                  </a:r>
                </a:p>
                <a:p>
                  <a:pPr lvl="0"/>
                  <a:r>
                    <a:rPr lang="en-US" sz="1100" b="1" kern="0" dirty="0" smtClean="0">
                      <a:solidFill>
                        <a:srgbClr val="000000"/>
                      </a:solidFill>
                      <a:latin typeface="Segoe UI Semilight" panose="020B0402040204020203" pitchFamily="34" charset="0"/>
                      <a:ea typeface="Times New Roman" panose="02020603050405020304" pitchFamily="18" charset="0"/>
                    </a:rPr>
                    <a:t>End</a:t>
                  </a:r>
                  <a:r>
                    <a:rPr lang="en-US" sz="1100" b="1" kern="0" dirty="0">
                      <a:solidFill>
                        <a:srgbClr val="000000"/>
                      </a:solidFill>
                      <a:latin typeface="Segoe UI Semilight" panose="020B0402040204020203" pitchFamily="34" charset="0"/>
                      <a:ea typeface="Times New Roman" panose="02020603050405020304" pitchFamily="18" charset="0"/>
                    </a:rPr>
                    <a:t>:	</a:t>
                  </a:r>
                  <a:r>
                    <a:rPr lang="en-US" sz="1100" kern="0" dirty="0" smtClean="0">
                      <a:solidFill>
                        <a:srgbClr val="000000"/>
                      </a:solidFill>
                      <a:latin typeface="Segoe UI Semilight" panose="020B0402040204020203" pitchFamily="34" charset="0"/>
                      <a:ea typeface="Times New Roman" panose="02020603050405020304" pitchFamily="18" charset="0"/>
                    </a:rPr>
                    <a:t>Friday Mar 30</a:t>
                  </a:r>
                  <a:r>
                    <a:rPr lang="en-US" sz="1100" kern="0" baseline="30000" dirty="0" smtClean="0">
                      <a:solidFill>
                        <a:srgbClr val="000000"/>
                      </a:solidFill>
                      <a:latin typeface="Segoe UI Semilight" panose="020B0402040204020203" pitchFamily="34" charset="0"/>
                      <a:ea typeface="Times New Roman" panose="02020603050405020304" pitchFamily="18" charset="0"/>
                    </a:rPr>
                    <a:t>th</a:t>
                  </a:r>
                  <a:r>
                    <a:rPr lang="en-US" sz="1100" kern="0" dirty="0" smtClean="0">
                      <a:solidFill>
                        <a:srgbClr val="000000"/>
                      </a:solidFill>
                      <a:latin typeface="Segoe UI Semilight" panose="020B0402040204020203" pitchFamily="34" charset="0"/>
                      <a:ea typeface="Times New Roman" panose="02020603050405020304" pitchFamily="18" charset="0"/>
                    </a:rPr>
                    <a:t>  @ </a:t>
                  </a:r>
                  <a:r>
                    <a:rPr lang="en-US" sz="1100" kern="0" dirty="0">
                      <a:solidFill>
                        <a:srgbClr val="000000"/>
                      </a:solidFill>
                      <a:latin typeface="Segoe UI Semilight" panose="020B0402040204020203" pitchFamily="34" charset="0"/>
                      <a:ea typeface="Times New Roman" panose="02020603050405020304" pitchFamily="18" charset="0"/>
                    </a:rPr>
                    <a:t>15:00h </a:t>
                  </a:r>
                  <a:r>
                    <a:rPr lang="en-US" sz="1100" kern="0" dirty="0" smtClean="0">
                      <a:solidFill>
                        <a:srgbClr val="000000"/>
                      </a:solidFill>
                      <a:latin typeface="Segoe UI Semilight" panose="020B0402040204020203" pitchFamily="34" charset="0"/>
                      <a:ea typeface="Times New Roman" panose="02020603050405020304" pitchFamily="18" charset="0"/>
                    </a:rPr>
                    <a:t>CET</a:t>
                  </a:r>
                </a:p>
                <a:p>
                  <a:pPr lvl="0"/>
                  <a:r>
                    <a:rPr kumimoji="0" lang="en-US" sz="1100" b="1" i="0" u="none" strike="noStrike" kern="0" cap="none" spc="0" normalizeH="0" baseline="0" noProof="0" dirty="0" smtClean="0">
                      <a:ln>
                        <a:noFill/>
                      </a:ln>
                      <a:solidFill>
                        <a:srgbClr val="000000"/>
                      </a:solidFill>
                      <a:effectLst/>
                      <a:uLnTx/>
                      <a:uFillTx/>
                      <a:latin typeface="Segoe UI Semilight" panose="020B0402040204020203" pitchFamily="34" charset="0"/>
                      <a:ea typeface="Times New Roman" panose="02020603050405020304" pitchFamily="18" charset="0"/>
                      <a:cs typeface="+mn-cs"/>
                    </a:rPr>
                    <a:t>Venue:	Nantes, France</a:t>
                  </a:r>
                  <a:endParaRPr kumimoji="0" lang="en-US" sz="1100" b="0" i="0" u="none" strike="noStrike" kern="0" cap="none" spc="0" normalizeH="0" baseline="0" noProof="0" dirty="0" smtClean="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000000"/>
                      </a:solidFill>
                      <a:effectLst/>
                      <a:uLnTx/>
                      <a:uFillTx/>
                      <a:latin typeface="Segoe UI Semilight" panose="020B0402040204020203" pitchFamily="34" charset="0"/>
                      <a:ea typeface="Times New Roman" panose="02020603050405020304" pitchFamily="18" charset="0"/>
                      <a:cs typeface="+mn-cs"/>
                    </a:rPr>
                    <a:t>Language:</a:t>
                  </a:r>
                  <a:r>
                    <a:rPr kumimoji="0" lang="en-US" sz="1100" b="0" i="0" u="none" strike="noStrike" kern="0" cap="none" spc="0" normalizeH="0" baseline="0" noProof="0" dirty="0" smtClean="0">
                      <a:ln>
                        <a:noFill/>
                      </a:ln>
                      <a:solidFill>
                        <a:srgbClr val="000000"/>
                      </a:solidFill>
                      <a:effectLst/>
                      <a:uLnTx/>
                      <a:uFillTx/>
                      <a:latin typeface="Segoe UI Semilight" panose="020B0402040204020203" pitchFamily="34" charset="0"/>
                      <a:ea typeface="Times New Roman" panose="02020603050405020304" pitchFamily="18" charset="0"/>
                      <a:cs typeface="+mn-cs"/>
                    </a:rPr>
                    <a:t>	EN</a:t>
                  </a:r>
                  <a:endParaRPr kumimoji="0" lang="en-US" sz="1100" b="0" i="0" u="none" strike="noStrike" kern="0" cap="none" spc="0" normalizeH="0" baseline="0" noProof="0" dirty="0" smtClean="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000000"/>
                      </a:solidFill>
                      <a:effectLst/>
                      <a:uLnTx/>
                      <a:uFillTx/>
                      <a:latin typeface="Segoe UI Semilight" panose="020B0402040204020203" pitchFamily="34" charset="0"/>
                      <a:ea typeface="Times New Roman" panose="02020603050405020304" pitchFamily="18" charset="0"/>
                      <a:cs typeface="+mn-cs"/>
                    </a:rPr>
                    <a:t>Available for:	</a:t>
                  </a:r>
                  <a:r>
                    <a:rPr kumimoji="0" lang="en-US" sz="1100" b="0" i="0" u="none" strike="noStrike" kern="0" cap="none" spc="0" normalizeH="0" baseline="0" noProof="0" dirty="0" smtClean="0">
                      <a:ln>
                        <a:noFill/>
                      </a:ln>
                      <a:solidFill>
                        <a:srgbClr val="000000"/>
                      </a:solidFill>
                      <a:effectLst/>
                      <a:uLnTx/>
                      <a:uFillTx/>
                      <a:latin typeface="Segoe UI Semilight" panose="020B0402040204020203" pitchFamily="34" charset="0"/>
                      <a:ea typeface="Times New Roman" panose="02020603050405020304" pitchFamily="18" charset="0"/>
                      <a:cs typeface="+mn-cs"/>
                    </a:rPr>
                    <a:t>Employees &amp; Partners</a:t>
                  </a:r>
                  <a:endParaRPr kumimoji="0" lang="en-US" sz="1100" b="0" i="0" u="none" strike="noStrike" kern="0" cap="none" spc="0" normalizeH="0" baseline="0" noProof="0" dirty="0" smtClean="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endParaRPr>
                </a:p>
              </p:txBody>
            </p:sp>
          </p:grpSp>
          <p:sp>
            <p:nvSpPr>
              <p:cNvPr id="20" name="Text Box 489"/>
              <p:cNvSpPr txBox="1"/>
              <p:nvPr/>
            </p:nvSpPr>
            <p:spPr>
              <a:xfrm>
                <a:off x="768350" y="2508575"/>
                <a:ext cx="1747520" cy="2794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sz="1100" b="1" dirty="0">
                    <a:solidFill>
                      <a:srgbClr val="FFFFFF"/>
                    </a:solidFill>
                    <a:effectLst/>
                    <a:latin typeface="Segoe UI Semilight" panose="020B0402040204020203" pitchFamily="34" charset="0"/>
                    <a:ea typeface="Times New Roman" panose="02020603050405020304" pitchFamily="18" charset="0"/>
                  </a:rPr>
                  <a:t>Course Details</a:t>
                </a:r>
                <a:endParaRPr lang="en-US" sz="1200" dirty="0">
                  <a:effectLst/>
                  <a:latin typeface="Times New Roman" panose="02020603050405020304" pitchFamily="18" charset="0"/>
                  <a:ea typeface="Times New Roman" panose="02020603050405020304" pitchFamily="18" charset="0"/>
                </a:endParaRPr>
              </a:p>
            </p:txBody>
          </p:sp>
        </p:grpSp>
      </p:grpSp>
      <p:pic>
        <p:nvPicPr>
          <p:cNvPr id="25" name="Picture 24" descr="http://www.johnsoncontrols.co.uk/content/gb/en/products/building_efficiency/product_information/Integrated-HVAC-Systems/Commercial-HVAC/Small-Chillers-and-Heat-Pumps/YLCA-YLHA-40-50/jcr%3Acontent/centerpar/000120.img.jpg/133045035030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71585" y="3678951"/>
            <a:ext cx="1103912" cy="794087"/>
          </a:xfrm>
          <a:prstGeom prst="rect">
            <a:avLst/>
          </a:prstGeom>
          <a:noFill/>
          <a:ln>
            <a:noFill/>
          </a:ln>
        </p:spPr>
      </p:pic>
      <p:pic>
        <p:nvPicPr>
          <p:cNvPr id="26" name="Picture 25" descr="http://www.johnsoncontrols.co.uk/content/gb/en/products/building_efficiency/product_information/Integrated-HVAC-Systems/Industrial-HVAC/Air-cooled-chillers/ylra/jcr%3Acontent/centerpar/000120.img.jpg/1407315325668.jpg"/>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0071585" y="4598699"/>
            <a:ext cx="1265309" cy="860690"/>
          </a:xfrm>
          <a:prstGeom prst="rect">
            <a:avLst/>
          </a:prstGeom>
          <a:noFill/>
          <a:ln>
            <a:noFill/>
          </a:ln>
        </p:spPr>
      </p:pic>
      <p:pic>
        <p:nvPicPr>
          <p:cNvPr id="27" name="Imagen 27"/>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87324" y="2548744"/>
            <a:ext cx="1009161" cy="874299"/>
          </a:xfrm>
          <a:prstGeom prst="rect">
            <a:avLst/>
          </a:prstGeom>
          <a:noFill/>
          <a:ln>
            <a:noFill/>
          </a:ln>
        </p:spPr>
      </p:pic>
      <p:pic>
        <p:nvPicPr>
          <p:cNvPr id="28" name="Picture 27" descr="http://air.brillion.com.ua/i/site/476b.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87324" y="3533053"/>
            <a:ext cx="967105" cy="960139"/>
          </a:xfrm>
          <a:prstGeom prst="rect">
            <a:avLst/>
          </a:prstGeom>
          <a:noFill/>
          <a:ln>
            <a:noFill/>
          </a:ln>
        </p:spPr>
      </p:pic>
      <p:pic>
        <p:nvPicPr>
          <p:cNvPr id="29" name="Picture 28"/>
          <p:cNvPicPr/>
          <p:nvPr/>
        </p:nvPicPr>
        <p:blipFill>
          <a:blip r:embed="rId8" cstate="print">
            <a:extLst>
              <a:ext uri="{28A0092B-C50C-407E-A947-70E740481C1C}">
                <a14:useLocalDpi xmlns:a14="http://schemas.microsoft.com/office/drawing/2010/main" val="0"/>
              </a:ext>
            </a:extLst>
          </a:blip>
          <a:stretch>
            <a:fillRect/>
          </a:stretch>
        </p:blipFill>
        <p:spPr>
          <a:xfrm>
            <a:off x="4564223" y="4637183"/>
            <a:ext cx="1069949" cy="783722"/>
          </a:xfrm>
          <a:prstGeom prst="rect">
            <a:avLst/>
          </a:prstGeom>
        </p:spPr>
      </p:pic>
      <p:sp>
        <p:nvSpPr>
          <p:cNvPr id="32" name="Rounded Rectangle 31"/>
          <p:cNvSpPr/>
          <p:nvPr/>
        </p:nvSpPr>
        <p:spPr>
          <a:xfrm>
            <a:off x="4319482" y="1237660"/>
            <a:ext cx="1406196" cy="37899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400" dirty="0" smtClean="0">
                <a:solidFill>
                  <a:schemeClr val="tx1"/>
                </a:solidFill>
              </a:rPr>
              <a:t>Mar, 2</a:t>
            </a:r>
            <a:r>
              <a:rPr lang="es-ES" sz="1400" baseline="30000" dirty="0" smtClean="0">
                <a:solidFill>
                  <a:schemeClr val="tx1"/>
                </a:solidFill>
              </a:rPr>
              <a:t>nd</a:t>
            </a:r>
            <a:r>
              <a:rPr lang="es-ES" sz="1400" dirty="0" smtClean="0">
                <a:solidFill>
                  <a:schemeClr val="tx1"/>
                </a:solidFill>
              </a:rPr>
              <a:t> – </a:t>
            </a:r>
            <a:r>
              <a:rPr lang="es-ES" sz="1400" dirty="0">
                <a:solidFill>
                  <a:schemeClr val="tx1"/>
                </a:solidFill>
              </a:rPr>
              <a:t>4</a:t>
            </a:r>
            <a:r>
              <a:rPr lang="es-ES" sz="1400" baseline="30000" dirty="0" smtClean="0">
                <a:solidFill>
                  <a:schemeClr val="tx1"/>
                </a:solidFill>
              </a:rPr>
              <a:t>th</a:t>
            </a:r>
            <a:endParaRPr lang="en-US" sz="1400" baseline="30000" dirty="0">
              <a:solidFill>
                <a:schemeClr val="tx1"/>
              </a:solidFill>
            </a:endParaRPr>
          </a:p>
        </p:txBody>
      </p:sp>
      <p:sp>
        <p:nvSpPr>
          <p:cNvPr id="34" name="Rounded Rectangle 33"/>
          <p:cNvSpPr/>
          <p:nvPr/>
        </p:nvSpPr>
        <p:spPr>
          <a:xfrm>
            <a:off x="9898675" y="1188047"/>
            <a:ext cx="1406196" cy="37899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400" dirty="0" smtClean="0">
                <a:solidFill>
                  <a:schemeClr val="tx1"/>
                </a:solidFill>
              </a:rPr>
              <a:t>Mar, 5</a:t>
            </a:r>
            <a:r>
              <a:rPr lang="es-ES" sz="1400" baseline="30000" dirty="0" smtClean="0">
                <a:solidFill>
                  <a:schemeClr val="tx1"/>
                </a:solidFill>
              </a:rPr>
              <a:t>th</a:t>
            </a:r>
            <a:r>
              <a:rPr lang="es-ES" sz="1400" dirty="0" smtClean="0">
                <a:solidFill>
                  <a:schemeClr val="tx1"/>
                </a:solidFill>
              </a:rPr>
              <a:t> – </a:t>
            </a:r>
            <a:r>
              <a:rPr lang="es-ES" sz="1400" dirty="0">
                <a:solidFill>
                  <a:schemeClr val="tx1"/>
                </a:solidFill>
              </a:rPr>
              <a:t>6</a:t>
            </a:r>
            <a:r>
              <a:rPr lang="es-ES" sz="1400" baseline="30000" dirty="0" smtClean="0">
                <a:solidFill>
                  <a:schemeClr val="tx1"/>
                </a:solidFill>
              </a:rPr>
              <a:t>h</a:t>
            </a:r>
            <a:endParaRPr lang="en-US" sz="1400" baseline="30000" dirty="0">
              <a:solidFill>
                <a:schemeClr val="tx1"/>
              </a:solidFill>
            </a:endParaRPr>
          </a:p>
        </p:txBody>
      </p:sp>
      <p:cxnSp>
        <p:nvCxnSpPr>
          <p:cNvPr id="6" name="Straight Connector 5"/>
          <p:cNvCxnSpPr/>
          <p:nvPr/>
        </p:nvCxnSpPr>
        <p:spPr>
          <a:xfrm>
            <a:off x="5983111" y="1237660"/>
            <a:ext cx="0" cy="4462177"/>
          </a:xfrm>
          <a:prstGeom prst="line">
            <a:avLst/>
          </a:prstGeom>
          <a:ln w="6350"/>
          <a:effectLst/>
        </p:spPr>
        <p:style>
          <a:lnRef idx="2">
            <a:schemeClr val="accent1"/>
          </a:lnRef>
          <a:fillRef idx="0">
            <a:schemeClr val="accent1"/>
          </a:fillRef>
          <a:effectRef idx="1">
            <a:schemeClr val="accent1"/>
          </a:effectRef>
          <a:fontRef idx="minor">
            <a:schemeClr val="tx1"/>
          </a:fontRef>
        </p:style>
      </p:cxnSp>
      <p:pic>
        <p:nvPicPr>
          <p:cNvPr id="1030" name="Picture 6" descr="http://cracksandkeygen.com/wp-content/uploads/2013/10/download-button.pn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89172" y="1722019"/>
            <a:ext cx="1478757" cy="37700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http://cracksandkeygen.com/wp-content/uploads/2013/10/download-button.png">
            <a:hlinkClick r:id="rId11"/>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884163" y="1680606"/>
            <a:ext cx="1478757" cy="37700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http://www.northtahoebusiness.org/wp-content/uploads/2014/09/Click-here-to-register-now-orange-button.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68350" y="5585459"/>
            <a:ext cx="1895828" cy="35442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http://www.northtahoebusiness.org/wp-content/uploads/2014/09/Click-here-to-register-now-orange-button.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60442" y="5585458"/>
            <a:ext cx="1895828" cy="35442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36700576"/>
      </p:ext>
    </p:extLst>
  </p:cSld>
  <p:clrMapOvr>
    <a:masterClrMapping/>
  </p:clrMapOvr>
  <p:transition>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60200"/>
            <a:ext cx="12192000" cy="1188000"/>
          </a:xfrm>
        </p:spPr>
        <p:txBody>
          <a:bodyPr/>
          <a:lstStyle/>
          <a:p>
            <a:r>
              <a:rPr lang="en-US" b="1" dirty="0" smtClean="0">
                <a:latin typeface="Segoe UI Symbol" panose="020B0502040204020203" pitchFamily="34" charset="0"/>
                <a:ea typeface="Segoe UI Symbol" panose="020B0502040204020203" pitchFamily="34" charset="0"/>
              </a:rPr>
              <a:t>Train the Trainers Program FY15</a:t>
            </a:r>
            <a:endParaRPr lang="en-US" b="1" dirty="0">
              <a:latin typeface="Segoe UI Symbol" panose="020B0502040204020203" pitchFamily="34" charset="0"/>
              <a:ea typeface="Segoe UI Symbol" panose="020B0502040204020203" pitchFamily="34" charset="0"/>
            </a:endParaRPr>
          </a:p>
        </p:txBody>
      </p:sp>
      <p:sp>
        <p:nvSpPr>
          <p:cNvPr id="3" name="Rectangle 2"/>
          <p:cNvSpPr/>
          <p:nvPr/>
        </p:nvSpPr>
        <p:spPr>
          <a:xfrm>
            <a:off x="457200" y="4922650"/>
            <a:ext cx="4910934" cy="892552"/>
          </a:xfrm>
          <a:prstGeom prst="rect">
            <a:avLst/>
          </a:prstGeom>
        </p:spPr>
        <p:txBody>
          <a:bodyPr wrap="square">
            <a:spAutoFit/>
          </a:bodyPr>
          <a:lstStyle/>
          <a:p>
            <a:r>
              <a:rPr lang="en-US" sz="2000" b="1" dirty="0" smtClean="0">
                <a:solidFill>
                  <a:srgbClr val="000000"/>
                </a:solidFill>
                <a:latin typeface="Segoe UI Semilight 8" panose="020B0402040204020203" pitchFamily="34" charset="0"/>
                <a:ea typeface="Segoe UI Symbol" panose="020B0502040204020203" pitchFamily="34" charset="0"/>
                <a:cs typeface="Segoe UI Semilight 8" panose="020B0402040204020203" pitchFamily="34" charset="0"/>
              </a:rPr>
              <a:t>Product and Technology Knowledge</a:t>
            </a:r>
            <a:endParaRPr lang="en-US" sz="2000" b="1" dirty="0">
              <a:solidFill>
                <a:srgbClr val="000000"/>
              </a:solidFill>
              <a:latin typeface="Segoe UI Semilight 8" panose="020B0402040204020203" pitchFamily="34" charset="0"/>
              <a:ea typeface="Segoe UI Symbol" panose="020B0502040204020203" pitchFamily="34" charset="0"/>
              <a:cs typeface="Segoe UI Semilight 8" panose="020B0402040204020203" pitchFamily="34" charset="0"/>
            </a:endParaRPr>
          </a:p>
          <a:p>
            <a:r>
              <a:rPr lang="en-US" sz="1600" dirty="0" smtClean="0">
                <a:solidFill>
                  <a:srgbClr val="000000"/>
                </a:solidFill>
                <a:latin typeface="Segoe UI Semilight 8" panose="020B0402040204020203" pitchFamily="34" charset="0"/>
                <a:ea typeface="Segoe UI Symbol" panose="020B0502040204020203" pitchFamily="34" charset="0"/>
                <a:cs typeface="Segoe UI Semilight 8" panose="020B0402040204020203" pitchFamily="34" charset="0"/>
              </a:rPr>
              <a:t>Strategic Programs and Innovations </a:t>
            </a:r>
          </a:p>
          <a:p>
            <a:r>
              <a:rPr lang="en-US" sz="1600" dirty="0" smtClean="0">
                <a:solidFill>
                  <a:srgbClr val="000000"/>
                </a:solidFill>
                <a:latin typeface="Segoe UI Semilight 8" panose="020B0402040204020203" pitchFamily="34" charset="0"/>
                <a:ea typeface="Segoe UI Symbol" panose="020B0502040204020203" pitchFamily="34" charset="0"/>
                <a:cs typeface="Segoe UI Semilight 8" panose="020B0402040204020203" pitchFamily="34" charset="0"/>
              </a:rPr>
              <a:t>Building Efficiency Europe </a:t>
            </a:r>
            <a:r>
              <a:rPr lang="es-ES" sz="1600" dirty="0" smtClean="0">
                <a:solidFill>
                  <a:srgbClr val="000000"/>
                </a:solidFill>
                <a:latin typeface="Segoe UI Semilight 8" panose="020B0402040204020203" pitchFamily="34" charset="0"/>
                <a:ea typeface="Segoe UI Symbol" panose="020B0502040204020203" pitchFamily="34" charset="0"/>
                <a:cs typeface="Segoe UI Semilight 8" panose="020B0402040204020203" pitchFamily="34" charset="0"/>
              </a:rPr>
              <a:t>&amp; Africa</a:t>
            </a:r>
            <a:endParaRPr lang="en-US" sz="1600" dirty="0">
              <a:solidFill>
                <a:srgbClr val="000000"/>
              </a:solidFill>
            </a:endParaRPr>
          </a:p>
        </p:txBody>
      </p:sp>
      <p:pic>
        <p:nvPicPr>
          <p:cNvPr id="8" name="Picture Placeholder 7"/>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31251" r="4762" b="28569"/>
          <a:stretch/>
        </p:blipFill>
        <p:spPr/>
      </p:pic>
    </p:spTree>
    <p:extLst>
      <p:ext uri="{BB962C8B-B14F-4D97-AF65-F5344CB8AC3E}">
        <p14:creationId xmlns:p14="http://schemas.microsoft.com/office/powerpoint/2010/main" val="2555250553"/>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olidwize.com/wp-content/uploads/2012/11/Scale-Sketch-SolidWork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6052" y="2000648"/>
            <a:ext cx="3880134" cy="291362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latin typeface="Segoe UI Semilight" panose="020B0402040204020203" pitchFamily="34" charset="0"/>
                <a:ea typeface="+mn-ea"/>
                <a:cs typeface="Segoe UI Semilight" panose="020B0402040204020203" pitchFamily="34" charset="0"/>
              </a:rPr>
              <a:t>Train the Trainers Program</a:t>
            </a:r>
            <a:br>
              <a:rPr lang="en-US" dirty="0">
                <a:latin typeface="Segoe UI Semilight" panose="020B0402040204020203" pitchFamily="34" charset="0"/>
                <a:ea typeface="+mn-ea"/>
                <a:cs typeface="Segoe UI Semilight" panose="020B0402040204020203" pitchFamily="34" charset="0"/>
              </a:rPr>
            </a:br>
            <a:r>
              <a:rPr lang="en-US" b="1" dirty="0" smtClean="0">
                <a:latin typeface="Segoe UI Semilight" panose="020B0402040204020203" pitchFamily="34" charset="0"/>
                <a:ea typeface="+mn-ea"/>
                <a:cs typeface="Segoe UI Semilight" panose="020B0402040204020203" pitchFamily="34" charset="0"/>
              </a:rPr>
              <a:t>Today</a:t>
            </a:r>
            <a:endParaRPr lang="en-US" b="1" dirty="0">
              <a:latin typeface="Segoe UI Semilight" panose="020B0402040204020203" pitchFamily="34" charset="0"/>
              <a:ea typeface="+mn-ea"/>
              <a:cs typeface="Segoe UI Semilight" panose="020B0402040204020203" pitchFamily="34" charset="0"/>
            </a:endParaRPr>
          </a:p>
        </p:txBody>
      </p:sp>
      <p:sp>
        <p:nvSpPr>
          <p:cNvPr id="26" name="Rectangle 25"/>
          <p:cNvSpPr/>
          <p:nvPr/>
        </p:nvSpPr>
        <p:spPr>
          <a:xfrm>
            <a:off x="2641600" y="5150415"/>
            <a:ext cx="8900586" cy="830997"/>
          </a:xfrm>
          <a:prstGeom prst="rect">
            <a:avLst/>
          </a:prstGeom>
        </p:spPr>
        <p:txBody>
          <a:bodyPr wrap="square">
            <a:spAutoFit/>
          </a:bodyPr>
          <a:lstStyle/>
          <a:p>
            <a:pPr algn="r">
              <a:buFont typeface="Arial" pitchFamily="34" charset="0"/>
              <a:buNone/>
              <a:defRPr/>
            </a:pPr>
            <a:r>
              <a:rPr lang="en-US" sz="2400" dirty="0" smtClean="0">
                <a:solidFill>
                  <a:srgbClr val="000000"/>
                </a:solidFill>
                <a:latin typeface="Segoe UI Semilight" panose="020B0402040204020203" pitchFamily="34" charset="0"/>
                <a:cs typeface="Segoe UI Semilight" panose="020B0402040204020203" pitchFamily="34" charset="0"/>
              </a:rPr>
              <a:t>Our trainers normally have a very good level of subject knowledge however there’s no certainty on training delivery skills</a:t>
            </a:r>
            <a:endParaRPr lang="en-US" sz="2400" dirty="0">
              <a:solidFill>
                <a:srgbClr val="000000"/>
              </a:solidFill>
              <a:latin typeface="Segoe UI Semilight" panose="020B0402040204020203" pitchFamily="34" charset="0"/>
              <a:cs typeface="Segoe UI Semilight" panose="020B0402040204020203" pitchFamily="34" charset="0"/>
            </a:endParaRPr>
          </a:p>
        </p:txBody>
      </p:sp>
      <p:graphicFrame>
        <p:nvGraphicFramePr>
          <p:cNvPr id="22" name="Diagram 21"/>
          <p:cNvGraphicFramePr/>
          <p:nvPr>
            <p:extLst/>
          </p:nvPr>
        </p:nvGraphicFramePr>
        <p:xfrm>
          <a:off x="768348" y="1340793"/>
          <a:ext cx="7380819" cy="36884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662519" y="6217551"/>
            <a:ext cx="6096000" cy="276999"/>
          </a:xfrm>
          <a:prstGeom prst="rect">
            <a:avLst/>
          </a:prstGeom>
        </p:spPr>
        <p:txBody>
          <a:bodyPr>
            <a:spAutoFit/>
          </a:bodyPr>
          <a:lstStyle/>
          <a:p>
            <a:r>
              <a:rPr lang="en-US" sz="1200" b="1" dirty="0" smtClean="0">
                <a:solidFill>
                  <a:srgbClr val="000000"/>
                </a:solidFill>
                <a:latin typeface="Segoe UI Semilight" panose="020B0402040204020203" pitchFamily="34" charset="0"/>
                <a:cs typeface="Segoe UI Semilight" panose="020B0402040204020203" pitchFamily="34" charset="0"/>
              </a:rPr>
              <a:t>*Product &amp; Technology Related</a:t>
            </a:r>
            <a:endParaRPr lang="en-US" sz="1200" b="1" dirty="0">
              <a:solidFill>
                <a:srgbClr val="000000"/>
              </a:solidFill>
              <a:effectLst>
                <a:outerShdw blurRad="38100" dist="38100" dir="2700000" algn="tl">
                  <a:srgbClr val="000000">
                    <a:alpha val="43137"/>
                  </a:srgbClr>
                </a:outerShdw>
              </a:effectLst>
              <a:latin typeface="Segoe UI Semilight" panose="020B0402040204020203" pitchFamily="34" charset="0"/>
              <a:cs typeface="Segoe UI Semilight" panose="020B0402040204020203" pitchFamily="34" charset="0"/>
            </a:endParaRPr>
          </a:p>
        </p:txBody>
      </p:sp>
      <p:sp>
        <p:nvSpPr>
          <p:cNvPr id="11" name="Rectangle 10"/>
          <p:cNvSpPr/>
          <p:nvPr/>
        </p:nvSpPr>
        <p:spPr>
          <a:xfrm>
            <a:off x="8312065" y="2963545"/>
            <a:ext cx="1289135" cy="984885"/>
          </a:xfrm>
          <a:prstGeom prst="rect">
            <a:avLst/>
          </a:prstGeom>
          <a:effectLst>
            <a:innerShdw blurRad="114300">
              <a:prstClr val="black"/>
            </a:innerShdw>
          </a:effectLst>
        </p:spPr>
        <p:style>
          <a:lnRef idx="2">
            <a:schemeClr val="accent2"/>
          </a:lnRef>
          <a:fillRef idx="1">
            <a:schemeClr val="lt1"/>
          </a:fillRef>
          <a:effectRef idx="0">
            <a:schemeClr val="accent2"/>
          </a:effectRef>
          <a:fontRef idx="minor">
            <a:schemeClr val="dk1"/>
          </a:fontRef>
        </p:style>
        <p:txBody>
          <a:bodyPr wrap="square">
            <a:spAutoFit/>
          </a:bodyPr>
          <a:lstStyle/>
          <a:p>
            <a:pPr algn="ctr"/>
            <a:endParaRPr lang="en-US" sz="1100" b="1" dirty="0" smtClean="0">
              <a:solidFill>
                <a:srgbClr val="000000"/>
              </a:solidFill>
              <a:latin typeface="Segoe UI Semilight" panose="020B0402040204020203" pitchFamily="34" charset="0"/>
              <a:cs typeface="Segoe UI Semilight" panose="020B0402040204020203" pitchFamily="34" charset="0"/>
            </a:endParaRPr>
          </a:p>
          <a:p>
            <a:pPr algn="ctr"/>
            <a:r>
              <a:rPr lang="en-US" b="1" dirty="0" smtClean="0">
                <a:solidFill>
                  <a:srgbClr val="000000"/>
                </a:solidFill>
                <a:latin typeface="Segoe UI Semilight" panose="020B0402040204020203" pitchFamily="34" charset="0"/>
                <a:cs typeface="Segoe UI Semilight" panose="020B0402040204020203" pitchFamily="34" charset="0"/>
              </a:rPr>
              <a:t>Subject </a:t>
            </a:r>
            <a:endParaRPr lang="en-US" b="1" dirty="0">
              <a:solidFill>
                <a:srgbClr val="000000"/>
              </a:solidFill>
              <a:latin typeface="Segoe UI Semilight" panose="020B0402040204020203" pitchFamily="34" charset="0"/>
              <a:cs typeface="Segoe UI Semilight" panose="020B0402040204020203" pitchFamily="34" charset="0"/>
            </a:endParaRPr>
          </a:p>
          <a:p>
            <a:pPr algn="ctr"/>
            <a:r>
              <a:rPr lang="en-US" b="1" dirty="0" smtClean="0">
                <a:solidFill>
                  <a:srgbClr val="000000"/>
                </a:solidFill>
                <a:latin typeface="Segoe UI Semilight" panose="020B0402040204020203" pitchFamily="34" charset="0"/>
                <a:cs typeface="Segoe UI Semilight" panose="020B0402040204020203" pitchFamily="34" charset="0"/>
              </a:rPr>
              <a:t>Knowledge</a:t>
            </a:r>
          </a:p>
          <a:p>
            <a:pPr algn="ctr"/>
            <a:endParaRPr lang="en-US" sz="1050" b="1" dirty="0">
              <a:solidFill>
                <a:srgbClr val="000000"/>
              </a:solidFill>
              <a:latin typeface="Segoe UI Semilight" panose="020B0402040204020203" pitchFamily="34" charset="0"/>
              <a:cs typeface="Segoe UI Semilight" panose="020B0402040204020203" pitchFamily="34" charset="0"/>
            </a:endParaRPr>
          </a:p>
        </p:txBody>
      </p:sp>
      <p:sp>
        <p:nvSpPr>
          <p:cNvPr id="12" name="Rectangle 11"/>
          <p:cNvSpPr/>
          <p:nvPr/>
        </p:nvSpPr>
        <p:spPr>
          <a:xfrm>
            <a:off x="10606614" y="2963545"/>
            <a:ext cx="1128186" cy="584775"/>
          </a:xfrm>
          <a:prstGeom prst="rect">
            <a:avLst/>
          </a:prstGeom>
          <a:effectLst>
            <a:innerShdw blurRad="114300">
              <a:prstClr val="black"/>
            </a:innerShdw>
          </a:effectLst>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1600" b="1" dirty="0" smtClean="0">
                <a:solidFill>
                  <a:srgbClr val="000000"/>
                </a:solidFill>
                <a:latin typeface="Segoe UI Semilight" panose="020B0402040204020203" pitchFamily="34" charset="0"/>
                <a:cs typeface="Segoe UI Semilight" panose="020B0402040204020203" pitchFamily="34" charset="0"/>
              </a:rPr>
              <a:t>Training</a:t>
            </a:r>
          </a:p>
          <a:p>
            <a:pPr algn="ctr"/>
            <a:r>
              <a:rPr lang="en-US" sz="1600" b="1" dirty="0" smtClean="0">
                <a:solidFill>
                  <a:srgbClr val="000000"/>
                </a:solidFill>
                <a:latin typeface="Segoe UI Semilight" panose="020B0402040204020203" pitchFamily="34" charset="0"/>
                <a:cs typeface="Segoe UI Semilight" panose="020B0402040204020203" pitchFamily="34" charset="0"/>
              </a:rPr>
              <a:t>Skills</a:t>
            </a:r>
            <a:endParaRPr lang="en-US" sz="1600" b="1" dirty="0">
              <a:solidFill>
                <a:srgbClr val="000000"/>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1808609868"/>
      </p:ext>
    </p:extLst>
  </p:cSld>
  <p:clrMapOvr>
    <a:masterClrMapping/>
  </p:clrMapOvr>
  <p:transition>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066800" y="1600200"/>
            <a:ext cx="10058400" cy="3257550"/>
          </a:xfrm>
        </p:spPr>
        <p:txBody>
          <a:bodyPr/>
          <a:lstStyle/>
          <a:p>
            <a:pPr algn="l"/>
            <a:r>
              <a:rPr lang="en-US" sz="2800" dirty="0">
                <a:latin typeface="Segoe UI Semilight" panose="020B0402040204020203" pitchFamily="34" charset="0"/>
                <a:cs typeface="Segoe UI Semilight" panose="020B0402040204020203" pitchFamily="34" charset="0"/>
              </a:rPr>
              <a:t>We believe that </a:t>
            </a:r>
            <a:r>
              <a:rPr lang="en-US" sz="2800" b="1" dirty="0">
                <a:latin typeface="Segoe UI Semilight" panose="020B0402040204020203" pitchFamily="34" charset="0"/>
                <a:cs typeface="Segoe UI Semilight" panose="020B0402040204020203" pitchFamily="34" charset="0"/>
              </a:rPr>
              <a:t>developing the skills of our trainers </a:t>
            </a:r>
            <a:r>
              <a:rPr lang="en-US" sz="2800" b="1" dirty="0" smtClean="0">
                <a:latin typeface="Segoe UI Semilight" panose="020B0402040204020203" pitchFamily="34" charset="0"/>
                <a:cs typeface="Segoe UI Semilight" panose="020B0402040204020203" pitchFamily="34" charset="0"/>
              </a:rPr>
              <a:t>eventually help our businesses</a:t>
            </a:r>
            <a:r>
              <a:rPr lang="en-US" sz="2800" dirty="0" smtClean="0">
                <a:latin typeface="Segoe UI Semilight" panose="020B0402040204020203" pitchFamily="34" charset="0"/>
                <a:cs typeface="Segoe UI Semilight" panose="020B0402040204020203" pitchFamily="34" charset="0"/>
              </a:rPr>
              <a:t> to be more </a:t>
            </a:r>
            <a:r>
              <a:rPr lang="en-US" sz="2800" b="1" dirty="0" smtClean="0">
                <a:latin typeface="Segoe UI Semilight" panose="020B0402040204020203" pitchFamily="34" charset="0"/>
                <a:cs typeface="Segoe UI Semilight" panose="020B0402040204020203" pitchFamily="34" charset="0"/>
              </a:rPr>
              <a:t>competitive and efficient</a:t>
            </a:r>
          </a:p>
        </p:txBody>
      </p:sp>
      <p:sp>
        <p:nvSpPr>
          <p:cNvPr id="3" name="Footer Placeholder 2"/>
          <p:cNvSpPr>
            <a:spLocks noGrp="1"/>
          </p:cNvSpPr>
          <p:nvPr>
            <p:ph type="ftr" sz="quarter" idx="3"/>
          </p:nvPr>
        </p:nvSpPr>
        <p:spPr/>
        <p:txBody>
          <a:bodyPr/>
          <a:lstStyle/>
          <a:p>
            <a:r>
              <a:rPr lang="en-GB" smtClean="0">
                <a:solidFill>
                  <a:srgbClr val="FFFFFF"/>
                </a:solidFill>
              </a:rPr>
              <a:t>For internal use only!</a:t>
            </a:r>
            <a:endParaRPr lang="en-GB" dirty="0">
              <a:solidFill>
                <a:srgbClr val="FFFFFF"/>
              </a:solidFill>
            </a:endParaRPr>
          </a:p>
        </p:txBody>
      </p:sp>
    </p:spTree>
    <p:extLst>
      <p:ext uri="{BB962C8B-B14F-4D97-AF65-F5344CB8AC3E}">
        <p14:creationId xmlns:p14="http://schemas.microsoft.com/office/powerpoint/2010/main" val="3739125079"/>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Segoe UI Semilight" panose="020B0402040204020203" pitchFamily="34" charset="0"/>
                <a:ea typeface="+mn-ea"/>
                <a:cs typeface="Segoe UI Semilight" panose="020B0402040204020203" pitchFamily="34" charset="0"/>
              </a:rPr>
              <a:t>Train the Trainers Program</a:t>
            </a:r>
            <a:br>
              <a:rPr lang="en-US" dirty="0">
                <a:latin typeface="Segoe UI Semilight" panose="020B0402040204020203" pitchFamily="34" charset="0"/>
                <a:ea typeface="+mn-ea"/>
                <a:cs typeface="Segoe UI Semilight" panose="020B0402040204020203" pitchFamily="34" charset="0"/>
              </a:rPr>
            </a:br>
            <a:r>
              <a:rPr lang="en-US" b="1" dirty="0" smtClean="0">
                <a:latin typeface="Segoe UI Semilight" panose="020B0402040204020203" pitchFamily="34" charset="0"/>
                <a:ea typeface="+mn-ea"/>
                <a:cs typeface="Segoe UI Semilight" panose="020B0402040204020203" pitchFamily="34" charset="0"/>
              </a:rPr>
              <a:t>Facts</a:t>
            </a:r>
            <a:endParaRPr lang="en-US" b="1" dirty="0">
              <a:latin typeface="Segoe UI Semilight" panose="020B0402040204020203" pitchFamily="34" charset="0"/>
              <a:ea typeface="+mn-ea"/>
              <a:cs typeface="Segoe UI Semilight" panose="020B0402040204020203" pitchFamily="34" charset="0"/>
            </a:endParaRPr>
          </a:p>
        </p:txBody>
      </p:sp>
      <p:sp>
        <p:nvSpPr>
          <p:cNvPr id="31" name="Rectangle 30"/>
          <p:cNvSpPr/>
          <p:nvPr/>
        </p:nvSpPr>
        <p:spPr>
          <a:xfrm>
            <a:off x="598623" y="1315295"/>
            <a:ext cx="7366000" cy="954107"/>
          </a:xfrm>
          <a:prstGeom prst="rect">
            <a:avLst/>
          </a:prstGeom>
        </p:spPr>
        <p:txBody>
          <a:bodyPr wrap="square">
            <a:spAutoFit/>
          </a:bodyPr>
          <a:lstStyle/>
          <a:p>
            <a:pPr fontAlgn="base">
              <a:spcBef>
                <a:spcPct val="0"/>
              </a:spcBef>
              <a:spcAft>
                <a:spcPct val="0"/>
              </a:spcAft>
              <a:buFont typeface="Arial" pitchFamily="34" charset="0"/>
              <a:buNone/>
              <a:defRPr/>
            </a:pPr>
            <a:r>
              <a:rPr lang="es-ES" sz="2800" dirty="0" smtClean="0">
                <a:solidFill>
                  <a:prstClr val="black"/>
                </a:solidFill>
                <a:latin typeface="Segoe UI Semilight" panose="020B0402040204020203" pitchFamily="34" charset="0"/>
                <a:cs typeface="Segoe UI Semilight" panose="020B0402040204020203" pitchFamily="34" charset="0"/>
              </a:rPr>
              <a:t>“</a:t>
            </a:r>
            <a:r>
              <a:rPr lang="en-US" sz="2800" dirty="0" smtClean="0">
                <a:solidFill>
                  <a:prstClr val="black"/>
                </a:solidFill>
                <a:latin typeface="Segoe UI Semilight" panose="020B0402040204020203" pitchFamily="34" charset="0"/>
                <a:cs typeface="Segoe UI Semilight" panose="020B0402040204020203" pitchFamily="34" charset="0"/>
              </a:rPr>
              <a:t>Organizations </a:t>
            </a:r>
            <a:r>
              <a:rPr lang="en-US" sz="2800" dirty="0">
                <a:solidFill>
                  <a:prstClr val="black"/>
                </a:solidFill>
                <a:latin typeface="Segoe UI Semilight" panose="020B0402040204020203" pitchFamily="34" charset="0"/>
                <a:cs typeface="Segoe UI Semilight" panose="020B0402040204020203" pitchFamily="34" charset="0"/>
              </a:rPr>
              <a:t>with strong learning cultures </a:t>
            </a:r>
            <a:r>
              <a:rPr lang="en-US" sz="2800" b="1" dirty="0">
                <a:solidFill>
                  <a:prstClr val="black"/>
                </a:solidFill>
                <a:latin typeface="Segoe UI Semilight" panose="020B0402040204020203" pitchFamily="34" charset="0"/>
                <a:cs typeface="Segoe UI Semilight" panose="020B0402040204020203" pitchFamily="34" charset="0"/>
              </a:rPr>
              <a:t>significantly outperform their </a:t>
            </a:r>
            <a:r>
              <a:rPr lang="en-US" sz="2800" b="1" dirty="0" smtClean="0">
                <a:solidFill>
                  <a:prstClr val="black"/>
                </a:solidFill>
                <a:latin typeface="Segoe UI Semilight" panose="020B0402040204020203" pitchFamily="34" charset="0"/>
                <a:cs typeface="Segoe UI Semilight" panose="020B0402040204020203" pitchFamily="34" charset="0"/>
              </a:rPr>
              <a:t>peers</a:t>
            </a:r>
            <a:r>
              <a:rPr lang="en-US" sz="2800" dirty="0" smtClean="0">
                <a:solidFill>
                  <a:prstClr val="black"/>
                </a:solidFill>
                <a:latin typeface="Segoe UI Semilight" panose="020B0402040204020203" pitchFamily="34" charset="0"/>
                <a:cs typeface="Segoe UI Semilight" panose="020B0402040204020203" pitchFamily="34" charset="0"/>
              </a:rPr>
              <a:t>”</a:t>
            </a:r>
            <a:endParaRPr lang="en-US" sz="2800" dirty="0">
              <a:solidFill>
                <a:prstClr val="black"/>
              </a:solidFill>
              <a:latin typeface="Segoe UI Semilight" panose="020B0402040204020203" pitchFamily="34" charset="0"/>
              <a:cs typeface="Segoe UI Semilight" panose="020B0402040204020203" pitchFamily="34" charset="0"/>
            </a:endParaRPr>
          </a:p>
        </p:txBody>
      </p:sp>
      <p:sp>
        <p:nvSpPr>
          <p:cNvPr id="50" name="TextBox 6"/>
          <p:cNvSpPr txBox="1">
            <a:spLocks noChangeArrowheads="1"/>
          </p:cNvSpPr>
          <p:nvPr/>
        </p:nvSpPr>
        <p:spPr bwMode="auto">
          <a:xfrm>
            <a:off x="620790" y="6248400"/>
            <a:ext cx="8015578" cy="261610"/>
          </a:xfrm>
          <a:prstGeom prst="rect">
            <a:avLst/>
          </a:prstGeom>
          <a:noFill/>
          <a:ln w="9525">
            <a:noFill/>
            <a:miter lim="800000"/>
            <a:headEnd/>
            <a:tailEnd/>
          </a:ln>
        </p:spPr>
        <p:txBody>
          <a:bodyPr wrap="square">
            <a:spAutoFit/>
          </a:bodyPr>
          <a:lstStyle/>
          <a:p>
            <a:pPr fontAlgn="base">
              <a:spcBef>
                <a:spcPct val="0"/>
              </a:spcBef>
              <a:spcAft>
                <a:spcPct val="0"/>
              </a:spcAft>
            </a:pPr>
            <a:r>
              <a:rPr lang="en-US" sz="1050" dirty="0" smtClean="0">
                <a:solidFill>
                  <a:prstClr val="black"/>
                </a:solidFill>
                <a:cs typeface="Arial" panose="020B0604020202020204" pitchFamily="34" charset="0"/>
              </a:rPr>
              <a:t>Source</a:t>
            </a:r>
            <a:r>
              <a:rPr lang="es-ES" sz="1050" dirty="0" smtClean="0">
                <a:solidFill>
                  <a:prstClr val="black"/>
                </a:solidFill>
                <a:cs typeface="Arial" panose="020B0604020202020204" pitchFamily="34" charset="0"/>
              </a:rPr>
              <a:t>: </a:t>
            </a:r>
            <a:r>
              <a:rPr lang="en-US" sz="1050" dirty="0" smtClean="0">
                <a:solidFill>
                  <a:prstClr val="black"/>
                </a:solidFill>
                <a:cs typeface="Arial" panose="020B0604020202020204" pitchFamily="34" charset="0"/>
              </a:rPr>
              <a:t>Bersin by Doloitte, Building </a:t>
            </a:r>
            <a:r>
              <a:rPr lang="en-US" sz="1050" dirty="0">
                <a:solidFill>
                  <a:prstClr val="black"/>
                </a:solidFill>
                <a:cs typeface="Arial" panose="020B0604020202020204" pitchFamily="34" charset="0"/>
              </a:rPr>
              <a:t>the </a:t>
            </a:r>
            <a:r>
              <a:rPr lang="en-US" sz="1050" dirty="0" smtClean="0">
                <a:solidFill>
                  <a:prstClr val="black"/>
                </a:solidFill>
                <a:cs typeface="Arial" panose="020B0604020202020204" pitchFamily="34" charset="0"/>
              </a:rPr>
              <a:t>Borderless and </a:t>
            </a:r>
            <a:r>
              <a:rPr lang="en-US" sz="1050" dirty="0">
                <a:solidFill>
                  <a:prstClr val="black"/>
                </a:solidFill>
                <a:cs typeface="Arial" panose="020B0604020202020204" pitchFamily="34" charset="0"/>
              </a:rPr>
              <a:t>Agile </a:t>
            </a:r>
            <a:r>
              <a:rPr lang="en-US" sz="1050" dirty="0" smtClean="0">
                <a:solidFill>
                  <a:prstClr val="black"/>
                </a:solidFill>
                <a:cs typeface="Arial" panose="020B0604020202020204" pitchFamily="34" charset="0"/>
              </a:rPr>
              <a:t>Workplace</a:t>
            </a:r>
            <a:r>
              <a:rPr lang="en-US" sz="1050" dirty="0">
                <a:solidFill>
                  <a:prstClr val="black"/>
                </a:solidFill>
                <a:cs typeface="Arial" panose="020B0604020202020204" pitchFamily="34" charset="0"/>
              </a:rPr>
              <a:t>, Bersin &amp; Associates Predictions </a:t>
            </a:r>
            <a:r>
              <a:rPr lang="en-US" sz="1050" dirty="0" smtClean="0">
                <a:solidFill>
                  <a:prstClr val="black"/>
                </a:solidFill>
                <a:cs typeface="Arial" panose="020B0604020202020204" pitchFamily="34" charset="0"/>
              </a:rPr>
              <a:t>for 2012</a:t>
            </a:r>
            <a:endParaRPr lang="en-US" sz="1050" dirty="0">
              <a:solidFill>
                <a:prstClr val="black"/>
              </a:solidFill>
              <a:cs typeface="Arial" panose="020B0604020202020204" pitchFamily="34" charset="0"/>
            </a:endParaRPr>
          </a:p>
        </p:txBody>
      </p:sp>
      <p:pic>
        <p:nvPicPr>
          <p:cNvPr id="4" name="Imagen 3"/>
          <p:cNvPicPr>
            <a:picLocks noChangeAspect="1"/>
          </p:cNvPicPr>
          <p:nvPr/>
        </p:nvPicPr>
        <p:blipFill>
          <a:blip r:embed="rId2"/>
          <a:stretch>
            <a:fillRect/>
          </a:stretch>
        </p:blipFill>
        <p:spPr>
          <a:xfrm>
            <a:off x="1055440" y="2420888"/>
            <a:ext cx="9728216" cy="3312368"/>
          </a:xfrm>
          <a:prstGeom prst="rect">
            <a:avLst/>
          </a:prstGeom>
        </p:spPr>
      </p:pic>
    </p:spTree>
    <p:extLst>
      <p:ext uri="{BB962C8B-B14F-4D97-AF65-F5344CB8AC3E}">
        <p14:creationId xmlns:p14="http://schemas.microsoft.com/office/powerpoint/2010/main" val="2028690849"/>
      </p:ext>
    </p:extLst>
  </p:cSld>
  <p:clrMapOvr>
    <a:masterClrMapping/>
  </p:clrMapOvr>
  <p:transition>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839416" y="503647"/>
            <a:ext cx="6983413" cy="647700"/>
          </a:xfrm>
          <a:prstGeom prst="rect">
            <a:avLst/>
          </a:prstGeom>
          <a:noFill/>
          <a:ln w="9525">
            <a:noFill/>
            <a:miter lim="800000"/>
            <a:headEnd/>
            <a:tailEnd/>
          </a:ln>
        </p:spPr>
        <p:txBody>
          <a:bodyPr lIns="0" tIns="0" rIns="0" bIns="0"/>
          <a:lstStyle/>
          <a:p>
            <a:pPr>
              <a:lnSpc>
                <a:spcPct val="110000"/>
              </a:lnSpc>
            </a:pPr>
            <a:r>
              <a:rPr lang="en-US" b="1" dirty="0" smtClean="0">
                <a:latin typeface="Segoe UI" panose="020B0502040204020203" pitchFamily="34" charset="0"/>
                <a:ea typeface="Segoe UI" panose="020B0502040204020203" pitchFamily="34" charset="0"/>
                <a:cs typeface="Segoe UI" panose="020B0502040204020203" pitchFamily="34" charset="0"/>
              </a:rPr>
              <a:t>AGENDA</a:t>
            </a:r>
          </a:p>
        </p:txBody>
      </p:sp>
      <p:sp>
        <p:nvSpPr>
          <p:cNvPr id="10" name="4 Rectángulo redondeado"/>
          <p:cNvSpPr/>
          <p:nvPr/>
        </p:nvSpPr>
        <p:spPr>
          <a:xfrm>
            <a:off x="624417" y="1138818"/>
            <a:ext cx="6084614" cy="333266"/>
          </a:xfrm>
          <a:prstGeom prst="roundRect">
            <a:avLst>
              <a:gd name="adj" fmla="val 7474"/>
            </a:avLst>
          </a:prstGeom>
          <a:noFill/>
          <a:ln>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Marcador de número de diapositiva 1"/>
          <p:cNvSpPr>
            <a:spLocks noGrp="1"/>
          </p:cNvSpPr>
          <p:nvPr>
            <p:ph type="sldNum" sz="quarter" idx="11"/>
          </p:nvPr>
        </p:nvSpPr>
        <p:spPr/>
        <p:txBody>
          <a:bodyPr/>
          <a:lstStyle/>
          <a:p>
            <a:fld id="{822C8A48-5EBF-487D-AF2D-DE629A0B0A05}" type="slidenum">
              <a:rPr lang="de-DE" smtClean="0">
                <a:solidFill>
                  <a:srgbClr val="000000"/>
                </a:solidFill>
              </a:rPr>
              <a:pPr/>
              <a:t>3</a:t>
            </a:fld>
            <a:endParaRPr lang="de-DE" dirty="0">
              <a:solidFill>
                <a:srgbClr val="000000"/>
              </a:solidFill>
            </a:endParaRPr>
          </a:p>
        </p:txBody>
      </p:sp>
      <p:sp>
        <p:nvSpPr>
          <p:cNvPr id="8" name="3 Rectángulo"/>
          <p:cNvSpPr/>
          <p:nvPr/>
        </p:nvSpPr>
        <p:spPr>
          <a:xfrm>
            <a:off x="767408" y="932784"/>
            <a:ext cx="7164734" cy="51125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b="1" dirty="0">
              <a:solidFill>
                <a:schemeClr val="tx1"/>
              </a:solidFill>
              <a:cs typeface="Arial" pitchFamily="34" charset="0"/>
            </a:endParaRPr>
          </a:p>
          <a:p>
            <a:pPr>
              <a:spcAft>
                <a:spcPts val="1200"/>
              </a:spcAft>
            </a:pPr>
            <a:r>
              <a:rPr lang="en-US" sz="11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WRAP UP- PREVIOUS CALL</a:t>
            </a:r>
          </a:p>
          <a:p>
            <a:pPr>
              <a:spcAft>
                <a:spcPts val="600"/>
              </a:spcAft>
            </a:pPr>
            <a:r>
              <a:rPr lang="en-US" sz="11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PRODUCT NEWS</a:t>
            </a:r>
            <a:endParaRPr lang="en-US" sz="11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a:p>
            <a:pPr lvl="0"/>
            <a:r>
              <a:rPr lang="en-US" sz="10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CHILLERS</a:t>
            </a:r>
            <a:r>
              <a:rPr lang="en-US" sz="10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a:t>
            </a:r>
            <a:r>
              <a:rPr lang="en-US" sz="1000"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a:t>
            </a:r>
            <a:r>
              <a:rPr lang="en-US" sz="10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Thermal </a:t>
            </a:r>
            <a:r>
              <a:rPr lang="en-US" sz="10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Expansion Valve obsolescence </a:t>
            </a:r>
            <a:r>
              <a:rPr lang="en-US" sz="10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affecting YLAA</a:t>
            </a:r>
            <a:r>
              <a:rPr lang="en-US" sz="10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YCWL and </a:t>
            </a:r>
            <a:r>
              <a:rPr lang="en-US" sz="10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YCRL</a:t>
            </a:r>
            <a:endParaRPr lang="es-ES" sz="10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a:p>
            <a:pPr>
              <a:lnSpc>
                <a:spcPct val="110000"/>
              </a:lnSpc>
            </a:pPr>
            <a:r>
              <a:rPr lang="en-US" sz="1000"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a:t>
            </a:r>
            <a:r>
              <a:rPr lang="en-US" sz="10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E-Link – New Contact for enquiries and support</a:t>
            </a:r>
            <a:endParaRPr lang="en-US" sz="1000"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a:p>
            <a:pPr>
              <a:lnSpc>
                <a:spcPct val="110000"/>
              </a:lnSpc>
              <a:spcAft>
                <a:spcPts val="0"/>
              </a:spcAft>
            </a:pPr>
            <a:r>
              <a:rPr lang="en-US" sz="10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a:t>
            </a:r>
            <a:r>
              <a:rPr lang="en-US" sz="1000"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a:t>
            </a:r>
            <a:r>
              <a:rPr lang="es-ES" sz="10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MLP1013e - New LTC </a:t>
            </a:r>
            <a:r>
              <a:rPr lang="es-ES" sz="1000" b="1" dirty="0" err="1"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multipliers</a:t>
            </a:r>
            <a:endParaRPr lang="en-US" sz="1000"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a:p>
            <a:pPr>
              <a:lnSpc>
                <a:spcPct val="110000"/>
              </a:lnSpc>
              <a:spcAft>
                <a:spcPts val="600"/>
              </a:spcAft>
            </a:pPr>
            <a:endParaRPr lang="en-US" sz="10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a:p>
            <a:pPr>
              <a:lnSpc>
                <a:spcPct val="110000"/>
              </a:lnSpc>
              <a:spcAft>
                <a:spcPts val="600"/>
              </a:spcAft>
            </a:pPr>
            <a:r>
              <a:rPr lang="en-US" sz="10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AIR SYSTEMS 	- Phase Out D4IG 360 and </a:t>
            </a:r>
            <a:r>
              <a:rPr lang="en-US" sz="10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480</a:t>
            </a:r>
          </a:p>
          <a:p>
            <a:pPr>
              <a:lnSpc>
                <a:spcPct val="110000"/>
              </a:lnSpc>
              <a:spcAft>
                <a:spcPts val="600"/>
              </a:spcAft>
            </a:pPr>
            <a:r>
              <a:rPr lang="en-US" sz="10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 Air to Air System transfer to </a:t>
            </a:r>
            <a:r>
              <a:rPr lang="en-US" sz="1000" b="1" dirty="0" err="1">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Manisa</a:t>
            </a:r>
            <a:r>
              <a:rPr lang="en-US" sz="10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a:t>
            </a:r>
            <a:endParaRPr lang="en-US" sz="10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a:p>
            <a:pPr>
              <a:lnSpc>
                <a:spcPct val="110000"/>
              </a:lnSpc>
            </a:pPr>
            <a:r>
              <a:rPr lang="en-US" sz="10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AIRSIDE:	</a:t>
            </a:r>
            <a:r>
              <a:rPr lang="en-US" sz="1000"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a:t>
            </a:r>
            <a:r>
              <a:rPr lang="en-US" sz="1000" b="1" dirty="0">
                <a:solidFill>
                  <a:schemeClr val="bg1">
                    <a:lumMod val="50000"/>
                  </a:schemeClr>
                </a:solidFill>
                <a:cs typeface="Arial" pitchFamily="34" charset="0"/>
              </a:rPr>
              <a:t>Airside - </a:t>
            </a:r>
            <a:r>
              <a:rPr lang="en-US" sz="1000" b="1" dirty="0" smtClean="0">
                <a:solidFill>
                  <a:schemeClr val="bg1">
                    <a:lumMod val="50000"/>
                  </a:schemeClr>
                </a:solidFill>
                <a:cs typeface="Arial" pitchFamily="34" charset="0"/>
              </a:rPr>
              <a:t>general</a:t>
            </a:r>
            <a:endParaRPr lang="en-US" sz="1000"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a:p>
            <a:r>
              <a:rPr lang="en-US" sz="11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
            </a:r>
            <a:br>
              <a:rPr lang="en-US" sz="11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br>
            <a:r>
              <a:rPr lang="en-US" sz="11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MARKETING </a:t>
            </a:r>
            <a:r>
              <a:rPr lang="en-US" sz="1100" b="1" dirty="0">
                <a:solidFill>
                  <a:schemeClr val="tx1"/>
                </a:solidFill>
                <a:latin typeface="Segoe UI" panose="020B0502040204020203" pitchFamily="34" charset="0"/>
                <a:ea typeface="Segoe UI" panose="020B0502040204020203" pitchFamily="34" charset="0"/>
                <a:cs typeface="Segoe UI" panose="020B0502040204020203" pitchFamily="34" charset="0"/>
              </a:rPr>
              <a:t>TOOLS</a:t>
            </a:r>
            <a:r>
              <a:rPr lang="en-US" sz="11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a:t>
            </a:r>
          </a:p>
          <a:p>
            <a:pPr marL="457200" indent="-457200">
              <a:lnSpc>
                <a:spcPct val="110000"/>
              </a:lnSpc>
              <a:defRPr/>
            </a:pPr>
            <a:r>
              <a:rPr lang="fr-FR" sz="1000"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a:t>
            </a:r>
            <a:r>
              <a:rPr lang="fr-FR" sz="1000" b="1" kern="0" dirty="0">
                <a:solidFill>
                  <a:schemeClr val="bg1">
                    <a:lumMod val="50000"/>
                  </a:schemeClr>
                </a:solidFill>
              </a:rPr>
              <a:t>Commercial &amp; </a:t>
            </a:r>
            <a:r>
              <a:rPr lang="fr-FR" sz="1000" b="1" kern="0" dirty="0" err="1">
                <a:solidFill>
                  <a:schemeClr val="bg1">
                    <a:lumMod val="50000"/>
                  </a:schemeClr>
                </a:solidFill>
              </a:rPr>
              <a:t>Industrial</a:t>
            </a:r>
            <a:r>
              <a:rPr lang="fr-FR" sz="1000" b="1" kern="0" dirty="0">
                <a:solidFill>
                  <a:schemeClr val="bg1">
                    <a:lumMod val="50000"/>
                  </a:schemeClr>
                </a:solidFill>
              </a:rPr>
              <a:t> HVAC </a:t>
            </a:r>
            <a:r>
              <a:rPr lang="fr-FR" sz="1000" b="1" kern="0" dirty="0" smtClean="0">
                <a:solidFill>
                  <a:schemeClr val="bg1">
                    <a:lumMod val="50000"/>
                  </a:schemeClr>
                </a:solidFill>
              </a:rPr>
              <a:t>2015</a:t>
            </a:r>
            <a:endParaRPr lang="fr-FR" sz="10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a:p>
            <a:pPr>
              <a:lnSpc>
                <a:spcPct val="110000"/>
              </a:lnSpc>
              <a:defRPr/>
            </a:pPr>
            <a:r>
              <a:rPr lang="fr-FR" sz="1000" kern="0"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a:t>
            </a:r>
            <a:r>
              <a:rPr lang="fr-FR" sz="1000" b="1" kern="0" dirty="0">
                <a:solidFill>
                  <a:schemeClr val="bg1">
                    <a:lumMod val="50000"/>
                  </a:schemeClr>
                </a:solidFill>
              </a:rPr>
              <a:t>Product Line </a:t>
            </a:r>
            <a:r>
              <a:rPr lang="fr-FR" sz="1000" b="1" kern="0" dirty="0" err="1">
                <a:solidFill>
                  <a:schemeClr val="bg1">
                    <a:lumMod val="50000"/>
                  </a:schemeClr>
                </a:solidFill>
              </a:rPr>
              <a:t>Card</a:t>
            </a:r>
            <a:r>
              <a:rPr lang="fr-FR" sz="1000" b="1" kern="0" dirty="0">
                <a:solidFill>
                  <a:schemeClr val="bg1">
                    <a:lumMod val="50000"/>
                  </a:schemeClr>
                </a:solidFill>
              </a:rPr>
              <a:t> </a:t>
            </a:r>
            <a:r>
              <a:rPr lang="fr-FR" sz="1000" b="1" kern="0" dirty="0" smtClean="0">
                <a:solidFill>
                  <a:schemeClr val="bg1">
                    <a:lumMod val="50000"/>
                  </a:schemeClr>
                </a:solidFill>
              </a:rPr>
              <a:t>2015</a:t>
            </a:r>
            <a:endParaRPr lang="fr-FR" sz="1000" kern="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a:p>
            <a:endParaRPr lang="en-US" sz="11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sz="11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TIPS </a:t>
            </a:r>
            <a:r>
              <a:rPr lang="en-US" sz="1100" b="1" dirty="0">
                <a:solidFill>
                  <a:schemeClr val="tx1"/>
                </a:solidFill>
                <a:latin typeface="Segoe UI" panose="020B0502040204020203" pitchFamily="34" charset="0"/>
                <a:ea typeface="Segoe UI" panose="020B0502040204020203" pitchFamily="34" charset="0"/>
                <a:cs typeface="Segoe UI" panose="020B0502040204020203" pitchFamily="34" charset="0"/>
              </a:rPr>
              <a:t>&amp; TRICKS – FAQ’s</a:t>
            </a:r>
          </a:p>
          <a:p>
            <a:pPr>
              <a:lnSpc>
                <a:spcPct val="110000"/>
              </a:lnSpc>
            </a:pPr>
            <a:r>
              <a:rPr lang="en-US" sz="10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How </a:t>
            </a:r>
            <a:r>
              <a:rPr lang="en-US" sz="10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to do a remote Start/Stop in a Rooftop ACTIVA</a:t>
            </a:r>
          </a:p>
          <a:p>
            <a:endParaRPr lang="en-US" sz="11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sz="11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TRAININGS</a:t>
            </a:r>
            <a:endParaRPr lang="en-US" sz="1100" b="1"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pPr marL="171450" indent="-171450">
              <a:buFontTx/>
              <a:buChar char="-"/>
            </a:pPr>
            <a:r>
              <a:rPr lang="en-US" sz="1000" b="1" dirty="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rPr>
              <a:t>Upcoming Product Training Sessions –Feb, March and April</a:t>
            </a:r>
          </a:p>
          <a:p>
            <a:pPr marL="171450" indent="-171450">
              <a:buFontTx/>
              <a:buChar char="-"/>
            </a:pPr>
            <a:r>
              <a:rPr lang="en-US" sz="1000" b="1" dirty="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rPr>
              <a:t>Relevant Training Sessions - Feb</a:t>
            </a:r>
          </a:p>
          <a:p>
            <a:pPr marL="171450" indent="-171450">
              <a:buFontTx/>
              <a:buChar char="-"/>
            </a:pPr>
            <a:r>
              <a:rPr lang="es-ES" sz="1000" b="1" dirty="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rPr>
              <a:t>Train </a:t>
            </a:r>
            <a:r>
              <a:rPr lang="es-ES" sz="1000" b="1" dirty="0" err="1">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rPr>
              <a:t>the</a:t>
            </a:r>
            <a:r>
              <a:rPr lang="es-ES" sz="1000" b="1" dirty="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rPr>
              <a:t> </a:t>
            </a:r>
            <a:r>
              <a:rPr lang="es-ES" sz="1000" b="1" dirty="0" err="1">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rPr>
              <a:t>Trainers</a:t>
            </a:r>
            <a:r>
              <a:rPr lang="es-ES" sz="1000" b="1" dirty="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rPr>
              <a:t> </a:t>
            </a:r>
            <a:r>
              <a:rPr lang="es-ES" sz="1000" b="1" dirty="0" err="1">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rPr>
              <a:t>Program</a:t>
            </a:r>
            <a:endParaRPr lang="en-US" sz="1000" b="1" dirty="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endParaRPr>
          </a:p>
          <a:p>
            <a:endParaRPr lang="en-US" sz="1100" b="1" dirty="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endParaRPr>
          </a:p>
          <a:p>
            <a:r>
              <a:rPr lang="en-US" sz="1100" b="1" dirty="0">
                <a:solidFill>
                  <a:schemeClr val="tx1"/>
                </a:solidFill>
                <a:latin typeface="Segoe UI" panose="020B0502040204020203" pitchFamily="34" charset="0"/>
                <a:ea typeface="Segoe UI" panose="020B0502040204020203" pitchFamily="34" charset="0"/>
                <a:cs typeface="Segoe UI" panose="020B0502040204020203" pitchFamily="34" charset="0"/>
              </a:rPr>
              <a:t>TRENDING TOPIC</a:t>
            </a:r>
          </a:p>
          <a:p>
            <a:pPr marL="171450" indent="-171450" eaLnBrk="0" hangingPunct="0">
              <a:lnSpc>
                <a:spcPct val="110000"/>
              </a:lnSpc>
              <a:buFontTx/>
              <a:buChar char="-"/>
            </a:pPr>
            <a:r>
              <a:rPr lang="en-US" sz="1000" b="1" dirty="0" err="1">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Manisa</a:t>
            </a:r>
            <a:r>
              <a:rPr lang="en-US" sz="10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Status</a:t>
            </a:r>
          </a:p>
          <a:p>
            <a:pPr marL="171450" indent="-171450" eaLnBrk="0" hangingPunct="0">
              <a:lnSpc>
                <a:spcPct val="110000"/>
              </a:lnSpc>
              <a:buFontTx/>
              <a:buChar char="-"/>
            </a:pPr>
            <a:endParaRPr lang="en-US" sz="10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a:p>
            <a:r>
              <a:rPr lang="en-US" sz="1100" b="1" dirty="0">
                <a:solidFill>
                  <a:schemeClr val="tx1"/>
                </a:solidFill>
                <a:latin typeface="Segoe UI" panose="020B0502040204020203" pitchFamily="34" charset="0"/>
                <a:ea typeface="Segoe UI" panose="020B0502040204020203" pitchFamily="34" charset="0"/>
                <a:cs typeface="Segoe UI" panose="020B0502040204020203" pitchFamily="34" charset="0"/>
              </a:rPr>
              <a:t>Q&amp;A</a:t>
            </a:r>
          </a:p>
        </p:txBody>
      </p:sp>
    </p:spTree>
    <p:extLst>
      <p:ext uri="{BB962C8B-B14F-4D97-AF65-F5344CB8AC3E}">
        <p14:creationId xmlns:p14="http://schemas.microsoft.com/office/powerpoint/2010/main" val="1586236701"/>
      </p:ext>
    </p:extLst>
  </p:cSld>
  <p:clrMapOvr>
    <a:masterClrMapping/>
  </p:clrMapOvr>
  <p:transition>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906" y="176375"/>
            <a:ext cx="10943167" cy="792162"/>
          </a:xfrm>
        </p:spPr>
        <p:txBody>
          <a:bodyPr/>
          <a:lstStyle/>
          <a:p>
            <a:r>
              <a:rPr lang="en-US" dirty="0">
                <a:latin typeface="Segoe UI Semilight" panose="020B0402040204020203" pitchFamily="34" charset="0"/>
                <a:ea typeface="+mn-ea"/>
                <a:cs typeface="Segoe UI Semilight" panose="020B0402040204020203" pitchFamily="34" charset="0"/>
              </a:rPr>
              <a:t>Train the Trainers Program</a:t>
            </a:r>
            <a:br>
              <a:rPr lang="en-US" dirty="0">
                <a:latin typeface="Segoe UI Semilight" panose="020B0402040204020203" pitchFamily="34" charset="0"/>
                <a:ea typeface="+mn-ea"/>
                <a:cs typeface="Segoe UI Semilight" panose="020B0402040204020203" pitchFamily="34" charset="0"/>
              </a:rPr>
            </a:br>
            <a:r>
              <a:rPr lang="en-US" b="1" dirty="0" smtClean="0">
                <a:latin typeface="Segoe UI Semilight" panose="020B0402040204020203" pitchFamily="34" charset="0"/>
                <a:ea typeface="+mn-ea"/>
                <a:cs typeface="Segoe UI Semilight" panose="020B0402040204020203" pitchFamily="34" charset="0"/>
              </a:rPr>
              <a:t>How we will level up the scale</a:t>
            </a:r>
            <a:r>
              <a:rPr lang="es-ES" b="1" dirty="0" smtClean="0">
                <a:latin typeface="Segoe UI Semilight" panose="020B0402040204020203" pitchFamily="34" charset="0"/>
                <a:ea typeface="+mn-ea"/>
                <a:cs typeface="Segoe UI Semilight" panose="020B0402040204020203" pitchFamily="34" charset="0"/>
              </a:rPr>
              <a:t>?</a:t>
            </a:r>
            <a:endParaRPr lang="en-US" b="1" dirty="0">
              <a:latin typeface="Segoe UI Semilight" panose="020B0402040204020203" pitchFamily="34" charset="0"/>
              <a:ea typeface="+mn-ea"/>
              <a:cs typeface="Segoe UI Semilight" panose="020B0402040204020203" pitchFamily="34" charset="0"/>
            </a:endParaRPr>
          </a:p>
        </p:txBody>
      </p:sp>
      <p:sp>
        <p:nvSpPr>
          <p:cNvPr id="16" name="Rectangle 15"/>
          <p:cNvSpPr/>
          <p:nvPr/>
        </p:nvSpPr>
        <p:spPr>
          <a:xfrm>
            <a:off x="1734596" y="2505670"/>
            <a:ext cx="4055352" cy="923330"/>
          </a:xfrm>
          <a:prstGeom prst="rect">
            <a:avLst/>
          </a:prstGeom>
        </p:spPr>
        <p:txBody>
          <a:bodyPr wrap="square">
            <a:spAutoFit/>
          </a:bodyPr>
          <a:lstStyle/>
          <a:p>
            <a:r>
              <a:rPr lang="es-ES" dirty="0">
                <a:solidFill>
                  <a:srgbClr val="000000"/>
                </a:solidFill>
                <a:latin typeface="Segoe UI Semilight 8" panose="020B0402040204020203" pitchFamily="34" charset="0"/>
                <a:cs typeface="Segoe UI Semilight 8" panose="020B0402040204020203" pitchFamily="34" charset="0"/>
              </a:rPr>
              <a:t>Module </a:t>
            </a:r>
            <a:r>
              <a:rPr lang="es-ES" dirty="0" smtClean="0">
                <a:solidFill>
                  <a:srgbClr val="000000"/>
                </a:solidFill>
                <a:latin typeface="Segoe UI Semilight 8" panose="020B0402040204020203" pitchFamily="34" charset="0"/>
                <a:cs typeface="Segoe UI Semilight 8" panose="020B0402040204020203" pitchFamily="34" charset="0"/>
              </a:rPr>
              <a:t>2</a:t>
            </a:r>
            <a:endParaRPr lang="en-US" b="1" dirty="0" smtClean="0">
              <a:solidFill>
                <a:srgbClr val="000000"/>
              </a:solidFill>
              <a:latin typeface="Segoe UI Semilight 8" panose="020B0402040204020203" pitchFamily="34" charset="0"/>
              <a:cs typeface="Segoe UI Semilight 8" panose="020B0402040204020203" pitchFamily="34" charset="0"/>
            </a:endParaRPr>
          </a:p>
          <a:p>
            <a:r>
              <a:rPr lang="en-US" b="1" dirty="0">
                <a:solidFill>
                  <a:srgbClr val="000000"/>
                </a:solidFill>
                <a:latin typeface="Segoe UI Semilight 8" panose="020B0402040204020203" pitchFamily="34" charset="0"/>
                <a:cs typeface="Segoe UI Semilight 8" panose="020B0402040204020203" pitchFamily="34" charset="0"/>
              </a:rPr>
              <a:t>Communication Skills: Keeping the Customer </a:t>
            </a:r>
            <a:r>
              <a:rPr lang="en-US" b="1" dirty="0" smtClean="0">
                <a:solidFill>
                  <a:srgbClr val="000000"/>
                </a:solidFill>
                <a:latin typeface="Segoe UI Semilight 8" panose="020B0402040204020203" pitchFamily="34" charset="0"/>
                <a:cs typeface="Segoe UI Semilight 8" panose="020B0402040204020203" pitchFamily="34" charset="0"/>
              </a:rPr>
              <a:t>Focus</a:t>
            </a:r>
            <a:endParaRPr lang="en-US" b="1" dirty="0">
              <a:solidFill>
                <a:srgbClr val="000000"/>
              </a:solidFill>
              <a:latin typeface="Segoe UI Semilight 8" panose="020B0402040204020203" pitchFamily="34" charset="0"/>
              <a:cs typeface="Segoe UI Semilight 8" panose="020B0402040204020203" pitchFamily="34" charset="0"/>
            </a:endParaRPr>
          </a:p>
        </p:txBody>
      </p:sp>
      <p:sp>
        <p:nvSpPr>
          <p:cNvPr id="17" name="Rectangle 16"/>
          <p:cNvSpPr/>
          <p:nvPr/>
        </p:nvSpPr>
        <p:spPr>
          <a:xfrm>
            <a:off x="1720082" y="1529010"/>
            <a:ext cx="3733800" cy="646331"/>
          </a:xfrm>
          <a:prstGeom prst="rect">
            <a:avLst/>
          </a:prstGeom>
        </p:spPr>
        <p:txBody>
          <a:bodyPr wrap="square">
            <a:spAutoFit/>
          </a:bodyPr>
          <a:lstStyle/>
          <a:p>
            <a:r>
              <a:rPr lang="es-ES" dirty="0">
                <a:solidFill>
                  <a:srgbClr val="000000"/>
                </a:solidFill>
                <a:latin typeface="Segoe UI Semilight 8" panose="020B0402040204020203" pitchFamily="34" charset="0"/>
                <a:cs typeface="Segoe UI Semilight 8" panose="020B0402040204020203" pitchFamily="34" charset="0"/>
              </a:rPr>
              <a:t>Module </a:t>
            </a:r>
            <a:r>
              <a:rPr lang="es-ES" dirty="0" smtClean="0">
                <a:solidFill>
                  <a:srgbClr val="000000"/>
                </a:solidFill>
                <a:latin typeface="Segoe UI Semilight 8" panose="020B0402040204020203" pitchFamily="34" charset="0"/>
                <a:cs typeface="Segoe UI Semilight 8" panose="020B0402040204020203" pitchFamily="34" charset="0"/>
              </a:rPr>
              <a:t>1</a:t>
            </a:r>
            <a:endParaRPr lang="en-US" b="1" dirty="0" smtClean="0">
              <a:solidFill>
                <a:srgbClr val="000000"/>
              </a:solidFill>
              <a:latin typeface="Segoe UI Semilight 8" panose="020B0402040204020203" pitchFamily="34" charset="0"/>
              <a:cs typeface="Segoe UI Semilight 8" panose="020B0402040204020203" pitchFamily="34" charset="0"/>
            </a:endParaRPr>
          </a:p>
          <a:p>
            <a:r>
              <a:rPr lang="en-US" b="1" dirty="0" smtClean="0">
                <a:solidFill>
                  <a:srgbClr val="000000"/>
                </a:solidFill>
                <a:latin typeface="Segoe UI Semilight 8" panose="020B0402040204020203" pitchFamily="34" charset="0"/>
                <a:cs typeface="Segoe UI Semilight 8" panose="020B0402040204020203" pitchFamily="34" charset="0"/>
              </a:rPr>
              <a:t>Training Facilitation</a:t>
            </a:r>
            <a:endParaRPr lang="en-US" b="1" dirty="0">
              <a:solidFill>
                <a:srgbClr val="000000"/>
              </a:solidFill>
              <a:latin typeface="Segoe UI Semilight 8" panose="020B0402040204020203" pitchFamily="34" charset="0"/>
              <a:cs typeface="Segoe UI Semilight 8" panose="020B0402040204020203"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652" y="2427370"/>
            <a:ext cx="934034" cy="93403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756" y="1424669"/>
            <a:ext cx="900930" cy="900930"/>
          </a:xfrm>
          <a:prstGeom prst="rect">
            <a:avLst/>
          </a:prstGeom>
        </p:spPr>
      </p:pic>
      <p:grpSp>
        <p:nvGrpSpPr>
          <p:cNvPr id="41" name="Group 40"/>
          <p:cNvGrpSpPr/>
          <p:nvPr/>
        </p:nvGrpSpPr>
        <p:grpSpPr>
          <a:xfrm>
            <a:off x="5942332" y="1448449"/>
            <a:ext cx="5588958" cy="2094581"/>
            <a:chOff x="6055816" y="1309385"/>
            <a:chExt cx="5588958" cy="2094581"/>
          </a:xfrm>
        </p:grpSpPr>
        <p:sp>
          <p:nvSpPr>
            <p:cNvPr id="39" name="Rectangle 38"/>
            <p:cNvSpPr/>
            <p:nvPr/>
          </p:nvSpPr>
          <p:spPr>
            <a:xfrm>
              <a:off x="6064877" y="1432418"/>
              <a:ext cx="5477337" cy="1971548"/>
            </a:xfrm>
            <a:prstGeom prst="rect">
              <a:avLst/>
            </a:prstGeom>
            <a:solidFill>
              <a:srgbClr val="70AD47">
                <a:lumMod val="20000"/>
                <a:lumOff val="80000"/>
              </a:srgbClr>
            </a:solidFill>
            <a:ln w="12700" cap="flat" cmpd="sng" algn="ctr">
              <a:solidFill>
                <a:sysClr val="window" lastClr="FFFFFF">
                  <a:hueOff val="0"/>
                  <a:satOff val="0"/>
                  <a:lumOff val="0"/>
                  <a:alphaOff val="0"/>
                </a:sysClr>
              </a:solidFill>
              <a:prstDash val="solid"/>
              <a:miter lim="800000"/>
            </a:ln>
            <a:effectLst/>
          </p:spPr>
        </p:sp>
        <p:sp>
          <p:nvSpPr>
            <p:cNvPr id="9" name="Rectangle 8"/>
            <p:cNvSpPr/>
            <p:nvPr/>
          </p:nvSpPr>
          <p:spPr>
            <a:xfrm>
              <a:off x="6216420" y="2703931"/>
              <a:ext cx="2974280" cy="307777"/>
            </a:xfrm>
            <a:prstGeom prst="rect">
              <a:avLst/>
            </a:prstGeom>
          </p:spPr>
          <p:txBody>
            <a:bodyPr wrap="square">
              <a:spAutoFit/>
            </a:bodyPr>
            <a:lstStyle/>
            <a:p>
              <a:r>
                <a:rPr lang="en-US" sz="1400" b="1" dirty="0" smtClean="0">
                  <a:solidFill>
                    <a:srgbClr val="000000"/>
                  </a:solidFill>
                  <a:latin typeface="Segoe UI Semilight" panose="020B0402040204020203" pitchFamily="34" charset="0"/>
                  <a:cs typeface="Segoe UI Semilight" panose="020B0402040204020203" pitchFamily="34" charset="0"/>
                </a:rPr>
                <a:t>Sales Oriented Technical Trainer</a:t>
              </a:r>
              <a:endParaRPr lang="en-US" sz="1400" b="1" dirty="0">
                <a:solidFill>
                  <a:srgbClr val="000000"/>
                </a:solidFill>
                <a:latin typeface="Segoe UI Semilight" panose="020B0402040204020203" pitchFamily="34" charset="0"/>
                <a:cs typeface="Segoe UI Semilight" panose="020B0402040204020203" pitchFamily="34" charset="0"/>
              </a:endParaRPr>
            </a:p>
          </p:txBody>
        </p:sp>
        <p:sp>
          <p:nvSpPr>
            <p:cNvPr id="26" name="Rectangle 25"/>
            <p:cNvSpPr/>
            <p:nvPr/>
          </p:nvSpPr>
          <p:spPr>
            <a:xfrm>
              <a:off x="6216420" y="3005614"/>
              <a:ext cx="2852315" cy="307777"/>
            </a:xfrm>
            <a:prstGeom prst="rect">
              <a:avLst/>
            </a:prstGeom>
          </p:spPr>
          <p:txBody>
            <a:bodyPr wrap="square">
              <a:spAutoFit/>
            </a:bodyPr>
            <a:lstStyle/>
            <a:p>
              <a:r>
                <a:rPr lang="en-US" sz="1400" b="1" dirty="0" smtClean="0">
                  <a:solidFill>
                    <a:srgbClr val="000000"/>
                  </a:solidFill>
                  <a:latin typeface="Segoe UI Semilight" panose="020B0402040204020203" pitchFamily="34" charset="0"/>
                  <a:cs typeface="Segoe UI Semilight" panose="020B0402040204020203" pitchFamily="34" charset="0"/>
                </a:rPr>
                <a:t>Technical Oriented Trainer</a:t>
              </a:r>
              <a:endParaRPr lang="en-US" sz="1400" b="1" dirty="0">
                <a:solidFill>
                  <a:srgbClr val="000000"/>
                </a:solidFill>
                <a:latin typeface="Segoe UI Semilight" panose="020B0402040204020203" pitchFamily="34" charset="0"/>
                <a:cs typeface="Segoe UI Semilight" panose="020B0402040204020203" pitchFamily="34" charset="0"/>
              </a:endParaRPr>
            </a:p>
          </p:txBody>
        </p:sp>
        <p:sp>
          <p:nvSpPr>
            <p:cNvPr id="27" name="Rectangle 26"/>
            <p:cNvSpPr/>
            <p:nvPr/>
          </p:nvSpPr>
          <p:spPr>
            <a:xfrm>
              <a:off x="6216420" y="1842785"/>
              <a:ext cx="5428354" cy="830997"/>
            </a:xfrm>
            <a:prstGeom prst="rect">
              <a:avLst/>
            </a:prstGeom>
          </p:spPr>
          <p:txBody>
            <a:bodyPr wrap="square">
              <a:spAutoFit/>
            </a:bodyPr>
            <a:lstStyle/>
            <a:p>
              <a:r>
                <a:rPr lang="en-US" sz="1600" dirty="0" smtClean="0">
                  <a:solidFill>
                    <a:srgbClr val="000000"/>
                  </a:solidFill>
                  <a:latin typeface="Segoe UI Semilight" panose="020B0402040204020203" pitchFamily="34" charset="0"/>
                  <a:cs typeface="Segoe UI Semilight" panose="020B0402040204020203" pitchFamily="34" charset="0"/>
                </a:rPr>
                <a:t>Technical oriented personnel in EA delivering training as a full or part-time job. Either belonging to the businesses or to centralized teams.</a:t>
              </a:r>
              <a:endParaRPr lang="en-US" sz="1600" b="1" dirty="0" smtClean="0">
                <a:solidFill>
                  <a:srgbClr val="000000"/>
                </a:solidFill>
                <a:latin typeface="Segoe UI Semilight" panose="020B0402040204020203" pitchFamily="34" charset="0"/>
                <a:cs typeface="Segoe UI Semilight" panose="020B0402040204020203" pitchFamily="34" charset="0"/>
              </a:endParaRPr>
            </a:p>
          </p:txBody>
        </p:sp>
        <p:sp>
          <p:nvSpPr>
            <p:cNvPr id="35" name="Rectangular Callout 34"/>
            <p:cNvSpPr/>
            <p:nvPr/>
          </p:nvSpPr>
          <p:spPr>
            <a:xfrm>
              <a:off x="6055816" y="1309385"/>
              <a:ext cx="5486400" cy="419093"/>
            </a:xfrm>
            <a:prstGeom prst="wedgeRectCallout">
              <a:avLst>
                <a:gd name="adj1" fmla="val -20833"/>
                <a:gd name="adj2" fmla="val 74622"/>
              </a:avLst>
            </a:prstGeom>
            <a:solidFill>
              <a:schemeClr val="accent2"/>
            </a:solidFill>
            <a:ln>
              <a:noFill/>
            </a:ln>
            <a:effectLst>
              <a:outerShdw blurRad="57150" dist="19050" dir="5400000" algn="ctr" rotWithShape="0">
                <a:srgbClr val="000000">
                  <a:alpha val="63000"/>
                </a:srgbClr>
              </a:outerShdw>
            </a:effectLst>
          </p:spPr>
          <p:txBody>
            <a:bodyPr spcFirstLastPara="0" vert="horz" wrap="square" lIns="64770" tIns="64770" rIns="64770" bIns="64770" numCol="1" spcCol="1270" anchor="ctr" anchorCtr="0">
              <a:noAutofit/>
            </a:bodyPr>
            <a:lstStyle/>
            <a:p>
              <a:pPr algn="ctr"/>
              <a:r>
                <a:rPr lang="en-US" sz="2000" b="1" dirty="0">
                  <a:solidFill>
                    <a:srgbClr val="000000"/>
                  </a:solidFill>
                  <a:latin typeface="Segoe UI Semilight" panose="020B0402040204020203" pitchFamily="34" charset="0"/>
                  <a:cs typeface="Segoe UI Semilight" panose="020B0402040204020203" pitchFamily="34" charset="0"/>
                </a:rPr>
                <a:t>Targeted Audience</a:t>
              </a:r>
            </a:p>
          </p:txBody>
        </p:sp>
      </p:grpSp>
      <p:grpSp>
        <p:nvGrpSpPr>
          <p:cNvPr id="8" name="Group 7"/>
          <p:cNvGrpSpPr/>
          <p:nvPr/>
        </p:nvGrpSpPr>
        <p:grpSpPr>
          <a:xfrm>
            <a:off x="5951393" y="3889362"/>
            <a:ext cx="5698823" cy="1978038"/>
            <a:chOff x="6028861" y="4128416"/>
            <a:chExt cx="5698823" cy="1978038"/>
          </a:xfrm>
        </p:grpSpPr>
        <p:sp>
          <p:nvSpPr>
            <p:cNvPr id="40" name="Rectangle 39"/>
            <p:cNvSpPr/>
            <p:nvPr/>
          </p:nvSpPr>
          <p:spPr>
            <a:xfrm>
              <a:off x="6045200" y="4143864"/>
              <a:ext cx="5497013" cy="1962590"/>
            </a:xfrm>
            <a:prstGeom prst="rect">
              <a:avLst/>
            </a:prstGeom>
            <a:solidFill>
              <a:srgbClr val="70AD47">
                <a:lumMod val="20000"/>
                <a:lumOff val="80000"/>
              </a:srgbClr>
            </a:solidFill>
            <a:ln w="12700" cap="flat" cmpd="sng" algn="ctr">
              <a:solidFill>
                <a:sysClr val="window" lastClr="FFFFFF">
                  <a:hueOff val="0"/>
                  <a:satOff val="0"/>
                  <a:lumOff val="0"/>
                  <a:alphaOff val="0"/>
                </a:sysClr>
              </a:solidFill>
              <a:prstDash val="solid"/>
              <a:miter lim="800000"/>
            </a:ln>
            <a:effectLst/>
          </p:spPr>
        </p:sp>
        <p:grpSp>
          <p:nvGrpSpPr>
            <p:cNvPr id="42" name="Group 41"/>
            <p:cNvGrpSpPr/>
            <p:nvPr/>
          </p:nvGrpSpPr>
          <p:grpSpPr>
            <a:xfrm>
              <a:off x="6028861" y="4128416"/>
              <a:ext cx="5698823" cy="1864573"/>
              <a:chOff x="6028861" y="4128416"/>
              <a:chExt cx="5698823" cy="1864573"/>
            </a:xfrm>
          </p:grpSpPr>
          <p:sp>
            <p:nvSpPr>
              <p:cNvPr id="32" name="Rectangle 31"/>
              <p:cNvSpPr/>
              <p:nvPr/>
            </p:nvSpPr>
            <p:spPr>
              <a:xfrm>
                <a:off x="6160488" y="4731105"/>
                <a:ext cx="5567196" cy="1261884"/>
              </a:xfrm>
              <a:prstGeom prst="rect">
                <a:avLst/>
              </a:prstGeom>
            </p:spPr>
            <p:txBody>
              <a:bodyPr wrap="square">
                <a:spAutoFit/>
              </a:bodyPr>
              <a:lstStyle/>
              <a:p>
                <a:r>
                  <a:rPr lang="en-US" sz="1600" dirty="0" smtClean="0">
                    <a:solidFill>
                      <a:srgbClr val="000000"/>
                    </a:solidFill>
                    <a:latin typeface="Segoe UI Semilight" panose="020B0402040204020203" pitchFamily="34" charset="0"/>
                    <a:cs typeface="Segoe UI Semilight" panose="020B0402040204020203" pitchFamily="34" charset="0"/>
                  </a:rPr>
                  <a:t>Combining </a:t>
                </a:r>
                <a:r>
                  <a:rPr lang="en-US" sz="1600" dirty="0">
                    <a:solidFill>
                      <a:srgbClr val="000000"/>
                    </a:solidFill>
                    <a:latin typeface="Segoe UI Semilight" panose="020B0402040204020203" pitchFamily="34" charset="0"/>
                    <a:cs typeface="Segoe UI Semilight" panose="020B0402040204020203" pitchFamily="34" charset="0"/>
                  </a:rPr>
                  <a:t>theory, role plays, and open discussions, the facilitator will create thought- provoking to inspire the professional potential of the participants</a:t>
                </a:r>
                <a:r>
                  <a:rPr lang="en-US" sz="1600" dirty="0" smtClean="0">
                    <a:solidFill>
                      <a:srgbClr val="000000"/>
                    </a:solidFill>
                    <a:latin typeface="Segoe UI Semilight" panose="020B0402040204020203" pitchFamily="34" charset="0"/>
                    <a:cs typeface="Segoe UI Semilight" panose="020B0402040204020203" pitchFamily="34" charset="0"/>
                  </a:rPr>
                  <a:t>.</a:t>
                </a:r>
              </a:p>
              <a:p>
                <a:endParaRPr lang="en-US" sz="1100" dirty="0" smtClean="0">
                  <a:solidFill>
                    <a:srgbClr val="000000"/>
                  </a:solidFill>
                  <a:latin typeface="Segoe UI Semilight" panose="020B0402040204020203" pitchFamily="34" charset="0"/>
                  <a:cs typeface="Segoe UI Semilight" panose="020B0402040204020203" pitchFamily="34" charset="0"/>
                </a:endParaRPr>
              </a:p>
              <a:p>
                <a:r>
                  <a:rPr lang="en-US" sz="1600" b="1" u="sng" dirty="0" smtClean="0">
                    <a:solidFill>
                      <a:srgbClr val="000000"/>
                    </a:solidFill>
                    <a:latin typeface="Segoe UI Semilight" panose="020B0402040204020203" pitchFamily="34" charset="0"/>
                    <a:cs typeface="Segoe UI Semilight" panose="020B0402040204020203" pitchFamily="34" charset="0"/>
                  </a:rPr>
                  <a:t>Number </a:t>
                </a:r>
                <a:r>
                  <a:rPr lang="en-US" sz="1600" b="1" u="sng" dirty="0">
                    <a:solidFill>
                      <a:srgbClr val="000000"/>
                    </a:solidFill>
                    <a:latin typeface="Segoe UI Semilight" panose="020B0402040204020203" pitchFamily="34" charset="0"/>
                    <a:cs typeface="Segoe UI Semilight" panose="020B0402040204020203" pitchFamily="34" charset="0"/>
                  </a:rPr>
                  <a:t>of </a:t>
                </a:r>
                <a:r>
                  <a:rPr lang="en-US" sz="1600" b="1" u="sng" dirty="0" smtClean="0">
                    <a:solidFill>
                      <a:srgbClr val="000000"/>
                    </a:solidFill>
                    <a:latin typeface="Segoe UI Semilight" panose="020B0402040204020203" pitchFamily="34" charset="0"/>
                    <a:cs typeface="Segoe UI Semilight" panose="020B0402040204020203" pitchFamily="34" charset="0"/>
                  </a:rPr>
                  <a:t>participants per session</a:t>
                </a:r>
                <a:r>
                  <a:rPr lang="en-US" sz="1600" dirty="0" smtClean="0">
                    <a:solidFill>
                      <a:srgbClr val="000000"/>
                    </a:solidFill>
                    <a:latin typeface="Segoe UI Semilight" panose="020B0402040204020203" pitchFamily="34" charset="0"/>
                    <a:cs typeface="Segoe UI Semilight" panose="020B0402040204020203" pitchFamily="34" charset="0"/>
                  </a:rPr>
                  <a:t>: </a:t>
                </a:r>
                <a:r>
                  <a:rPr lang="en-US" sz="1600" dirty="0">
                    <a:solidFill>
                      <a:srgbClr val="000000"/>
                    </a:solidFill>
                    <a:latin typeface="Segoe UI Semilight" panose="020B0402040204020203" pitchFamily="34" charset="0"/>
                    <a:cs typeface="Segoe UI Semilight" panose="020B0402040204020203" pitchFamily="34" charset="0"/>
                  </a:rPr>
                  <a:t>10 max</a:t>
                </a:r>
              </a:p>
            </p:txBody>
          </p:sp>
          <p:sp>
            <p:nvSpPr>
              <p:cNvPr id="36" name="Rectangular Callout 35"/>
              <p:cNvSpPr/>
              <p:nvPr/>
            </p:nvSpPr>
            <p:spPr>
              <a:xfrm>
                <a:off x="6028861" y="4128416"/>
                <a:ext cx="5513353" cy="419093"/>
              </a:xfrm>
              <a:prstGeom prst="wedgeRectCallout">
                <a:avLst/>
              </a:prstGeom>
              <a:solidFill>
                <a:srgbClr val="FFC000"/>
              </a:solidFill>
              <a:ln>
                <a:noFill/>
              </a:ln>
              <a:effectLst>
                <a:outerShdw blurRad="57150" dist="19050" dir="5400000" algn="ctr" rotWithShape="0">
                  <a:srgbClr val="000000">
                    <a:alpha val="63000"/>
                  </a:srgbClr>
                </a:outerShdw>
              </a:effectLst>
            </p:spPr>
            <p:txBody>
              <a:bodyPr spcFirstLastPara="0" vert="horz" wrap="square" lIns="64770" tIns="64770" rIns="64770" bIns="64770" numCol="1" spcCol="1270" anchor="ctr" anchorCtr="0">
                <a:noAutofit/>
              </a:bodyPr>
              <a:lstStyle/>
              <a:p>
                <a:pPr algn="ctr"/>
                <a:r>
                  <a:rPr lang="en-US" sz="2000" b="1" dirty="0">
                    <a:solidFill>
                      <a:srgbClr val="000000"/>
                    </a:solidFill>
                    <a:latin typeface="Segoe UI Semilight" panose="020B0402040204020203" pitchFamily="34" charset="0"/>
                    <a:cs typeface="Segoe UI Semilight" panose="020B0402040204020203" pitchFamily="34" charset="0"/>
                  </a:rPr>
                  <a:t>Training dynamics</a:t>
                </a:r>
              </a:p>
            </p:txBody>
          </p:sp>
        </p:grpSp>
      </p:grpSp>
      <p:pic>
        <p:nvPicPr>
          <p:cNvPr id="2050" name="Picture 2" descr="https://privatelessons.com/sites/default/files/styles/article_img_386square/public/balance-beam-scale1.jpg?itok=CU9-Bh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3570281"/>
            <a:ext cx="3177173" cy="2362304"/>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1287842" y="4058936"/>
            <a:ext cx="1289135" cy="984885"/>
          </a:xfrm>
          <a:prstGeom prst="rect">
            <a:avLst/>
          </a:prstGeom>
          <a:effectLst>
            <a:innerShdw blurRad="114300">
              <a:prstClr val="black"/>
            </a:innerShdw>
          </a:effectLst>
        </p:spPr>
        <p:style>
          <a:lnRef idx="2">
            <a:schemeClr val="accent2"/>
          </a:lnRef>
          <a:fillRef idx="1">
            <a:schemeClr val="lt1"/>
          </a:fillRef>
          <a:effectRef idx="0">
            <a:schemeClr val="accent2"/>
          </a:effectRef>
          <a:fontRef idx="minor">
            <a:schemeClr val="dk1"/>
          </a:fontRef>
        </p:style>
        <p:txBody>
          <a:bodyPr wrap="square">
            <a:spAutoFit/>
          </a:bodyPr>
          <a:lstStyle/>
          <a:p>
            <a:pPr algn="ctr"/>
            <a:endParaRPr lang="en-US" sz="1100" b="1" dirty="0" smtClean="0">
              <a:solidFill>
                <a:srgbClr val="000000"/>
              </a:solidFill>
              <a:latin typeface="Segoe UI Semilight" panose="020B0402040204020203" pitchFamily="34" charset="0"/>
              <a:cs typeface="Segoe UI Semilight" panose="020B0402040204020203" pitchFamily="34" charset="0"/>
            </a:endParaRPr>
          </a:p>
          <a:p>
            <a:pPr algn="ctr"/>
            <a:r>
              <a:rPr lang="en-US" b="1" dirty="0" smtClean="0">
                <a:solidFill>
                  <a:srgbClr val="000000"/>
                </a:solidFill>
                <a:latin typeface="Segoe UI Semilight" panose="020B0402040204020203" pitchFamily="34" charset="0"/>
                <a:cs typeface="Segoe UI Semilight" panose="020B0402040204020203" pitchFamily="34" charset="0"/>
              </a:rPr>
              <a:t>Subject </a:t>
            </a:r>
            <a:endParaRPr lang="en-US" b="1" dirty="0">
              <a:solidFill>
                <a:srgbClr val="000000"/>
              </a:solidFill>
              <a:latin typeface="Segoe UI Semilight" panose="020B0402040204020203" pitchFamily="34" charset="0"/>
              <a:cs typeface="Segoe UI Semilight" panose="020B0402040204020203" pitchFamily="34" charset="0"/>
            </a:endParaRPr>
          </a:p>
          <a:p>
            <a:pPr algn="ctr"/>
            <a:r>
              <a:rPr lang="en-US" b="1" dirty="0" smtClean="0">
                <a:solidFill>
                  <a:srgbClr val="000000"/>
                </a:solidFill>
                <a:latin typeface="Segoe UI Semilight" panose="020B0402040204020203" pitchFamily="34" charset="0"/>
                <a:cs typeface="Segoe UI Semilight" panose="020B0402040204020203" pitchFamily="34" charset="0"/>
              </a:rPr>
              <a:t>Knowledge</a:t>
            </a:r>
          </a:p>
          <a:p>
            <a:pPr algn="ctr"/>
            <a:endParaRPr lang="en-US" sz="1050" b="1" dirty="0">
              <a:solidFill>
                <a:srgbClr val="000000"/>
              </a:solidFill>
              <a:latin typeface="Segoe UI Semilight" panose="020B0402040204020203" pitchFamily="34" charset="0"/>
              <a:cs typeface="Segoe UI Semilight" panose="020B0402040204020203" pitchFamily="34" charset="0"/>
            </a:endParaRPr>
          </a:p>
        </p:txBody>
      </p:sp>
      <p:sp>
        <p:nvSpPr>
          <p:cNvPr id="38" name="Rectangle 37"/>
          <p:cNvSpPr/>
          <p:nvPr/>
        </p:nvSpPr>
        <p:spPr>
          <a:xfrm>
            <a:off x="3332452" y="4483417"/>
            <a:ext cx="1128186" cy="584775"/>
          </a:xfrm>
          <a:prstGeom prst="rect">
            <a:avLst/>
          </a:prstGeom>
          <a:effectLst>
            <a:innerShdw blurRad="114300">
              <a:prstClr val="black"/>
            </a:innerShdw>
          </a:effectLst>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1600" b="1" dirty="0" smtClean="0">
                <a:solidFill>
                  <a:srgbClr val="000000"/>
                </a:solidFill>
                <a:latin typeface="Segoe UI Semilight" panose="020B0402040204020203" pitchFamily="34" charset="0"/>
                <a:cs typeface="Segoe UI Semilight" panose="020B0402040204020203" pitchFamily="34" charset="0"/>
              </a:rPr>
              <a:t>Training</a:t>
            </a:r>
          </a:p>
          <a:p>
            <a:pPr algn="ctr"/>
            <a:r>
              <a:rPr lang="en-US" sz="1600" b="1" dirty="0" smtClean="0">
                <a:solidFill>
                  <a:srgbClr val="000000"/>
                </a:solidFill>
                <a:latin typeface="Segoe UI Semilight" panose="020B0402040204020203" pitchFamily="34" charset="0"/>
                <a:cs typeface="Segoe UI Semilight" panose="020B0402040204020203" pitchFamily="34" charset="0"/>
              </a:rPr>
              <a:t>Skills</a:t>
            </a:r>
            <a:endParaRPr lang="en-US" sz="1600" b="1" dirty="0">
              <a:solidFill>
                <a:srgbClr val="000000"/>
              </a:solidFill>
              <a:latin typeface="Segoe UI Semilight" panose="020B0402040204020203" pitchFamily="34" charset="0"/>
              <a:cs typeface="Segoe UI Semilight" panose="020B0402040204020203" pitchFamily="34" charset="0"/>
            </a:endParaRPr>
          </a:p>
        </p:txBody>
      </p:sp>
      <p:pic>
        <p:nvPicPr>
          <p:cNvPr id="44" name="Picture 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1993" y="4184579"/>
            <a:ext cx="497290" cy="497290"/>
          </a:xfrm>
          <a:prstGeom prst="rect">
            <a:avLst/>
          </a:prstGeom>
        </p:spPr>
      </p:pic>
      <p:pic>
        <p:nvPicPr>
          <p:cNvPr id="45" name="Picture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37976" y="4172551"/>
            <a:ext cx="468320" cy="468320"/>
          </a:xfrm>
          <a:prstGeom prst="rect">
            <a:avLst/>
          </a:prstGeom>
        </p:spPr>
      </p:pic>
    </p:spTree>
    <p:extLst>
      <p:ext uri="{BB962C8B-B14F-4D97-AF65-F5344CB8AC3E}">
        <p14:creationId xmlns:p14="http://schemas.microsoft.com/office/powerpoint/2010/main" val="3542942523"/>
      </p:ext>
    </p:extLst>
  </p:cSld>
  <p:clrMapOvr>
    <a:masterClrMapping/>
  </p:clrMapOvr>
  <p:transition>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906" y="176375"/>
            <a:ext cx="10943167" cy="792162"/>
          </a:xfrm>
        </p:spPr>
        <p:txBody>
          <a:bodyPr/>
          <a:lstStyle/>
          <a:p>
            <a:r>
              <a:rPr lang="en-US" dirty="0">
                <a:latin typeface="Segoe UI Semilight" panose="020B0402040204020203" pitchFamily="34" charset="0"/>
                <a:ea typeface="+mn-ea"/>
                <a:cs typeface="Segoe UI Semilight" panose="020B0402040204020203" pitchFamily="34" charset="0"/>
              </a:rPr>
              <a:t>Train the Trainers Program</a:t>
            </a:r>
            <a:br>
              <a:rPr lang="en-US" dirty="0">
                <a:latin typeface="Segoe UI Semilight" panose="020B0402040204020203" pitchFamily="34" charset="0"/>
                <a:ea typeface="+mn-ea"/>
                <a:cs typeface="Segoe UI Semilight" panose="020B0402040204020203" pitchFamily="34" charset="0"/>
              </a:rPr>
            </a:br>
            <a:r>
              <a:rPr lang="en-US" b="1" dirty="0" smtClean="0">
                <a:latin typeface="Segoe UI Semilight" panose="020B0402040204020203" pitchFamily="34" charset="0"/>
                <a:ea typeface="+mn-ea"/>
                <a:cs typeface="Segoe UI Semilight" panose="020B0402040204020203" pitchFamily="34" charset="0"/>
              </a:rPr>
              <a:t>Modules</a:t>
            </a:r>
            <a:endParaRPr lang="en-US" b="1" dirty="0">
              <a:latin typeface="Segoe UI Semilight" panose="020B0402040204020203" pitchFamily="34" charset="0"/>
              <a:ea typeface="+mn-ea"/>
              <a:cs typeface="Segoe UI Semilight" panose="020B0402040204020203" pitchFamily="34" charset="0"/>
            </a:endParaRPr>
          </a:p>
        </p:txBody>
      </p:sp>
      <p:sp>
        <p:nvSpPr>
          <p:cNvPr id="17" name="Rectangle 16"/>
          <p:cNvSpPr/>
          <p:nvPr/>
        </p:nvSpPr>
        <p:spPr>
          <a:xfrm>
            <a:off x="1629177" y="1428667"/>
            <a:ext cx="2395816" cy="584775"/>
          </a:xfrm>
          <a:prstGeom prst="rect">
            <a:avLst/>
          </a:prstGeom>
        </p:spPr>
        <p:txBody>
          <a:bodyPr wrap="square">
            <a:spAutoFit/>
          </a:bodyPr>
          <a:lstStyle/>
          <a:p>
            <a:r>
              <a:rPr lang="es-ES" sz="1600" dirty="0">
                <a:solidFill>
                  <a:srgbClr val="000000"/>
                </a:solidFill>
                <a:latin typeface="Segoe UI Semilight 8" panose="020B0402040204020203" pitchFamily="34" charset="0"/>
                <a:cs typeface="Segoe UI Semilight 8" panose="020B0402040204020203" pitchFamily="34" charset="0"/>
              </a:rPr>
              <a:t>Module </a:t>
            </a:r>
            <a:r>
              <a:rPr lang="en-US" sz="1600" dirty="0" smtClean="0">
                <a:solidFill>
                  <a:srgbClr val="000000"/>
                </a:solidFill>
                <a:latin typeface="Segoe UI Semilight 8" panose="020B0402040204020203" pitchFamily="34" charset="0"/>
                <a:cs typeface="Segoe UI Semilight 8" panose="020B0402040204020203" pitchFamily="34" charset="0"/>
              </a:rPr>
              <a:t>1</a:t>
            </a:r>
            <a:endParaRPr lang="en-US" sz="1600" b="1" dirty="0" smtClean="0">
              <a:solidFill>
                <a:srgbClr val="000000"/>
              </a:solidFill>
              <a:latin typeface="Segoe UI Semilight 8" panose="020B0402040204020203" pitchFamily="34" charset="0"/>
              <a:cs typeface="Segoe UI Semilight 8" panose="020B0402040204020203" pitchFamily="34" charset="0"/>
            </a:endParaRPr>
          </a:p>
          <a:p>
            <a:r>
              <a:rPr lang="en-US" sz="1600" b="1" dirty="0" smtClean="0">
                <a:solidFill>
                  <a:srgbClr val="000000"/>
                </a:solidFill>
                <a:latin typeface="Segoe UI Semilight 8" panose="020B0402040204020203" pitchFamily="34" charset="0"/>
                <a:cs typeface="Segoe UI Semilight 8" panose="020B0402040204020203" pitchFamily="34" charset="0"/>
              </a:rPr>
              <a:t>Training Facilitation</a:t>
            </a:r>
            <a:endParaRPr lang="en-US" sz="1600" b="1" dirty="0">
              <a:solidFill>
                <a:srgbClr val="000000"/>
              </a:solidFill>
              <a:latin typeface="Segoe UI Semilight 8" panose="020B0402040204020203" pitchFamily="34" charset="0"/>
              <a:cs typeface="Segoe UI Semilight 8" panose="020B0402040204020203"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256" y="1304607"/>
            <a:ext cx="825934" cy="825934"/>
          </a:xfrm>
          <a:prstGeom prst="rect">
            <a:avLst/>
          </a:prstGeom>
        </p:spPr>
      </p:pic>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1304607"/>
            <a:ext cx="909628" cy="909628"/>
          </a:xfrm>
          <a:prstGeom prst="rect">
            <a:avLst/>
          </a:prstGeom>
        </p:spPr>
      </p:pic>
      <p:sp>
        <p:nvSpPr>
          <p:cNvPr id="33" name="Rectangle 32"/>
          <p:cNvSpPr/>
          <p:nvPr/>
        </p:nvSpPr>
        <p:spPr>
          <a:xfrm>
            <a:off x="7158028" y="1308822"/>
            <a:ext cx="2773326" cy="830997"/>
          </a:xfrm>
          <a:prstGeom prst="rect">
            <a:avLst/>
          </a:prstGeom>
        </p:spPr>
        <p:txBody>
          <a:bodyPr wrap="square">
            <a:spAutoFit/>
          </a:bodyPr>
          <a:lstStyle/>
          <a:p>
            <a:r>
              <a:rPr lang="en-US" sz="1600" dirty="0" smtClean="0">
                <a:solidFill>
                  <a:srgbClr val="000000"/>
                </a:solidFill>
                <a:latin typeface="Segoe UI Semilight 8" panose="020B0402040204020203" pitchFamily="34" charset="0"/>
                <a:cs typeface="Segoe UI Semilight 8" panose="020B0402040204020203" pitchFamily="34" charset="0"/>
              </a:rPr>
              <a:t>Module 2</a:t>
            </a:r>
            <a:endParaRPr lang="en-US" sz="1600" b="1" dirty="0" smtClean="0">
              <a:solidFill>
                <a:srgbClr val="000000"/>
              </a:solidFill>
              <a:latin typeface="Segoe UI Semilight 8" panose="020B0402040204020203" pitchFamily="34" charset="0"/>
              <a:cs typeface="Segoe UI Semilight 8" panose="020B0402040204020203" pitchFamily="34" charset="0"/>
            </a:endParaRPr>
          </a:p>
          <a:p>
            <a:r>
              <a:rPr lang="en-US" sz="1600" b="1" dirty="0" smtClean="0">
                <a:solidFill>
                  <a:srgbClr val="000000"/>
                </a:solidFill>
                <a:latin typeface="Segoe UI Semilight 8" panose="020B0402040204020203" pitchFamily="34" charset="0"/>
                <a:cs typeface="Segoe UI Semilight 8" panose="020B0402040204020203" pitchFamily="34" charset="0"/>
              </a:rPr>
              <a:t>Communication Skills: Keeping the Customer Focus</a:t>
            </a:r>
            <a:endParaRPr lang="en-US" sz="1600" b="1" dirty="0">
              <a:solidFill>
                <a:srgbClr val="000000"/>
              </a:solidFill>
              <a:latin typeface="Segoe UI Semilight 8" panose="020B0402040204020203" pitchFamily="34" charset="0"/>
              <a:cs typeface="Segoe UI Semilight 8" panose="020B0402040204020203" pitchFamily="34" charset="0"/>
            </a:endParaRPr>
          </a:p>
        </p:txBody>
      </p:sp>
      <p:sp>
        <p:nvSpPr>
          <p:cNvPr id="34" name="Rounded Rectangle 33"/>
          <p:cNvSpPr/>
          <p:nvPr/>
        </p:nvSpPr>
        <p:spPr>
          <a:xfrm>
            <a:off x="724581" y="2259452"/>
            <a:ext cx="5330894" cy="3201189"/>
          </a:xfrm>
          <a:prstGeom prst="roundRect">
            <a:avLst>
              <a:gd name="adj" fmla="val 1996"/>
            </a:avLst>
          </a:prstGeom>
          <a:noFill/>
          <a:ln>
            <a:solidFill>
              <a:srgbClr val="EA9823"/>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7" name="Rounded Rectangle 36"/>
          <p:cNvSpPr/>
          <p:nvPr/>
        </p:nvSpPr>
        <p:spPr>
          <a:xfrm>
            <a:off x="6248400" y="2259453"/>
            <a:ext cx="5190394" cy="3186178"/>
          </a:xfrm>
          <a:prstGeom prst="roundRect">
            <a:avLst>
              <a:gd name="adj" fmla="val 1996"/>
            </a:avLst>
          </a:prstGeom>
          <a:noFill/>
          <a:ln w="12700">
            <a:solidFill>
              <a:srgbClr val="6A9CC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8" name="Rectangle 37"/>
          <p:cNvSpPr/>
          <p:nvPr/>
        </p:nvSpPr>
        <p:spPr>
          <a:xfrm>
            <a:off x="760256" y="2235571"/>
            <a:ext cx="5259544" cy="3185487"/>
          </a:xfrm>
          <a:prstGeom prst="rect">
            <a:avLst/>
          </a:prstGeom>
        </p:spPr>
        <p:txBody>
          <a:bodyPr wrap="square">
            <a:spAutoFit/>
          </a:bodyPr>
          <a:lstStyle/>
          <a:p>
            <a:endParaRPr lang="en-US" sz="900" dirty="0" smtClean="0">
              <a:solidFill>
                <a:srgbClr val="000000"/>
              </a:solidFill>
              <a:latin typeface="Segoe UI Semilight 8" panose="020B0402040204020203" pitchFamily="34" charset="0"/>
              <a:cs typeface="Segoe UI Semilight 8" panose="020B0402040204020203" pitchFamily="34" charset="0"/>
            </a:endParaRPr>
          </a:p>
          <a:p>
            <a:r>
              <a:rPr lang="en-US" sz="1600" b="1" dirty="0" smtClean="0">
                <a:solidFill>
                  <a:srgbClr val="000000"/>
                </a:solidFill>
                <a:latin typeface="Segoe UI Semilight 8" panose="020B0402040204020203" pitchFamily="34" charset="0"/>
                <a:cs typeface="Segoe UI Semilight 8" panose="020B0402040204020203" pitchFamily="34" charset="0"/>
              </a:rPr>
              <a:t>Learning the </a:t>
            </a:r>
            <a:r>
              <a:rPr lang="en-US" sz="1600" b="1" dirty="0">
                <a:solidFill>
                  <a:srgbClr val="000000"/>
                </a:solidFill>
                <a:latin typeface="Segoe UI Semilight 8" panose="020B0402040204020203" pitchFamily="34" charset="0"/>
                <a:cs typeface="Segoe UI Semilight 8" panose="020B0402040204020203" pitchFamily="34" charset="0"/>
              </a:rPr>
              <a:t>techniques </a:t>
            </a:r>
            <a:r>
              <a:rPr lang="en-US" sz="1600" b="1" dirty="0" smtClean="0">
                <a:solidFill>
                  <a:srgbClr val="000000"/>
                </a:solidFill>
                <a:latin typeface="Segoe UI Semilight 8" panose="020B0402040204020203" pitchFamily="34" charset="0"/>
                <a:cs typeface="Segoe UI Semilight 8" panose="020B0402040204020203" pitchFamily="34" charset="0"/>
              </a:rPr>
              <a:t>and gaining confidence </a:t>
            </a:r>
            <a:r>
              <a:rPr lang="en-US" sz="1600" b="1" dirty="0">
                <a:solidFill>
                  <a:srgbClr val="000000"/>
                </a:solidFill>
                <a:latin typeface="Segoe UI Semilight 8" panose="020B0402040204020203" pitchFamily="34" charset="0"/>
                <a:cs typeface="Segoe UI Semilight 8" panose="020B0402040204020203" pitchFamily="34" charset="0"/>
              </a:rPr>
              <a:t>to deliver </a:t>
            </a:r>
            <a:r>
              <a:rPr lang="en-US" sz="1600" b="1" dirty="0" smtClean="0">
                <a:solidFill>
                  <a:srgbClr val="000000"/>
                </a:solidFill>
                <a:latin typeface="Segoe UI Semilight 8" panose="020B0402040204020203" pitchFamily="34" charset="0"/>
                <a:cs typeface="Segoe UI Semilight 8" panose="020B0402040204020203" pitchFamily="34" charset="0"/>
              </a:rPr>
              <a:t>highly effective training courses.</a:t>
            </a:r>
          </a:p>
          <a:p>
            <a:endParaRPr lang="en-US" sz="1600" b="1" dirty="0">
              <a:solidFill>
                <a:srgbClr val="000000"/>
              </a:solidFill>
              <a:latin typeface="Segoe UI Semilight 8" panose="020B0402040204020203" pitchFamily="34" charset="0"/>
              <a:cs typeface="Segoe UI Semilight 8" panose="020B0402040204020203" pitchFamily="34" charset="0"/>
            </a:endParaRPr>
          </a:p>
          <a:p>
            <a:r>
              <a:rPr lang="en-US" sz="1600" b="1" dirty="0" smtClean="0">
                <a:solidFill>
                  <a:srgbClr val="000000"/>
                </a:solidFill>
                <a:latin typeface="Segoe UI Semilight 8" panose="020B0402040204020203" pitchFamily="34" charset="0"/>
                <a:cs typeface="Segoe UI Semilight 8" panose="020B0402040204020203" pitchFamily="34" charset="0"/>
              </a:rPr>
              <a:t>Content Overview</a:t>
            </a:r>
          </a:p>
          <a:p>
            <a:pPr marL="174625" indent="-174625">
              <a:buFont typeface="Arial" panose="020B0604020202020204" pitchFamily="34" charset="0"/>
              <a:buChar char="•"/>
            </a:pPr>
            <a:r>
              <a:rPr lang="en-US" sz="1600" dirty="0">
                <a:solidFill>
                  <a:srgbClr val="000000"/>
                </a:solidFill>
                <a:latin typeface="Segoe UI Semilight 8" panose="020B0402040204020203" pitchFamily="34" charset="0"/>
                <a:cs typeface="Segoe UI Semilight 8" panose="020B0402040204020203" pitchFamily="34" charset="0"/>
              </a:rPr>
              <a:t>Introduction to adult </a:t>
            </a:r>
            <a:r>
              <a:rPr lang="en-US" sz="1600" dirty="0" smtClean="0">
                <a:solidFill>
                  <a:srgbClr val="000000"/>
                </a:solidFill>
                <a:latin typeface="Segoe UI Semilight 8" panose="020B0402040204020203" pitchFamily="34" charset="0"/>
                <a:cs typeface="Segoe UI Semilight 8" panose="020B0402040204020203" pitchFamily="34" charset="0"/>
              </a:rPr>
              <a:t>learning</a:t>
            </a:r>
          </a:p>
          <a:p>
            <a:pPr marL="174625" indent="-174625">
              <a:buFont typeface="Arial" panose="020B0604020202020204" pitchFamily="34" charset="0"/>
              <a:buChar char="•"/>
            </a:pPr>
            <a:r>
              <a:rPr lang="en-US" sz="1600" dirty="0" smtClean="0">
                <a:solidFill>
                  <a:srgbClr val="000000"/>
                </a:solidFill>
                <a:latin typeface="Segoe UI Semilight 8" panose="020B0402040204020203" pitchFamily="34" charset="0"/>
                <a:cs typeface="Segoe UI Semilight 8" panose="020B0402040204020203" pitchFamily="34" charset="0"/>
              </a:rPr>
              <a:t>Psychology </a:t>
            </a:r>
            <a:r>
              <a:rPr lang="en-US" sz="1600" dirty="0">
                <a:solidFill>
                  <a:srgbClr val="000000"/>
                </a:solidFill>
                <a:latin typeface="Segoe UI Semilight 8" panose="020B0402040204020203" pitchFamily="34" charset="0"/>
                <a:cs typeface="Segoe UI Semilight 8" panose="020B0402040204020203" pitchFamily="34" charset="0"/>
              </a:rPr>
              <a:t>of </a:t>
            </a:r>
            <a:r>
              <a:rPr lang="en-US" sz="1600" dirty="0" smtClean="0">
                <a:solidFill>
                  <a:srgbClr val="000000"/>
                </a:solidFill>
                <a:latin typeface="Segoe UI Semilight 8" panose="020B0402040204020203" pitchFamily="34" charset="0"/>
                <a:cs typeface="Segoe UI Semilight 8" panose="020B0402040204020203" pitchFamily="34" charset="0"/>
              </a:rPr>
              <a:t>learning</a:t>
            </a:r>
          </a:p>
          <a:p>
            <a:pPr marL="174625" indent="-174625">
              <a:buFont typeface="Arial" panose="020B0604020202020204" pitchFamily="34" charset="0"/>
              <a:buChar char="•"/>
            </a:pPr>
            <a:r>
              <a:rPr lang="en-US" sz="1600" dirty="0">
                <a:solidFill>
                  <a:srgbClr val="000000"/>
                </a:solidFill>
                <a:latin typeface="Segoe UI Semilight 8" panose="020B0402040204020203" pitchFamily="34" charset="0"/>
                <a:cs typeface="Segoe UI Semilight 8" panose="020B0402040204020203" pitchFamily="34" charset="0"/>
              </a:rPr>
              <a:t>Learning </a:t>
            </a:r>
            <a:r>
              <a:rPr lang="en-US" sz="1600" dirty="0" smtClean="0">
                <a:solidFill>
                  <a:srgbClr val="000000"/>
                </a:solidFill>
                <a:latin typeface="Segoe UI Semilight 8" panose="020B0402040204020203" pitchFamily="34" charset="0"/>
                <a:cs typeface="Segoe UI Semilight 8" panose="020B0402040204020203" pitchFamily="34" charset="0"/>
              </a:rPr>
              <a:t>styles</a:t>
            </a:r>
          </a:p>
          <a:p>
            <a:pPr marL="174625" indent="-174625">
              <a:buFont typeface="Arial" panose="020B0604020202020204" pitchFamily="34" charset="0"/>
              <a:buChar char="•"/>
            </a:pPr>
            <a:r>
              <a:rPr lang="en-US" sz="1600" dirty="0">
                <a:solidFill>
                  <a:srgbClr val="000000"/>
                </a:solidFill>
                <a:latin typeface="Segoe UI Semilight 8" panose="020B0402040204020203" pitchFamily="34" charset="0"/>
                <a:cs typeface="Segoe UI Semilight 8" panose="020B0402040204020203" pitchFamily="34" charset="0"/>
              </a:rPr>
              <a:t>Building </a:t>
            </a:r>
            <a:r>
              <a:rPr lang="en-US" sz="1600" dirty="0" smtClean="0">
                <a:solidFill>
                  <a:srgbClr val="000000"/>
                </a:solidFill>
                <a:latin typeface="Segoe UI Semilight 8" panose="020B0402040204020203" pitchFamily="34" charset="0"/>
                <a:cs typeface="Segoe UI Semilight 8" panose="020B0402040204020203" pitchFamily="34" charset="0"/>
              </a:rPr>
              <a:t>competences</a:t>
            </a:r>
          </a:p>
          <a:p>
            <a:pPr marL="174625" indent="-174625">
              <a:buFont typeface="Arial" panose="020B0604020202020204" pitchFamily="34" charset="0"/>
              <a:buChar char="•"/>
            </a:pPr>
            <a:r>
              <a:rPr lang="en-US" sz="1600" dirty="0">
                <a:solidFill>
                  <a:srgbClr val="000000"/>
                </a:solidFill>
                <a:latin typeface="Segoe UI Semilight 8" panose="020B0402040204020203" pitchFamily="34" charset="0"/>
                <a:cs typeface="Segoe UI Semilight 8" panose="020B0402040204020203" pitchFamily="34" charset="0"/>
              </a:rPr>
              <a:t>Preparing and facilitating </a:t>
            </a:r>
            <a:r>
              <a:rPr lang="en-US" sz="1600" dirty="0" smtClean="0">
                <a:solidFill>
                  <a:srgbClr val="000000"/>
                </a:solidFill>
                <a:latin typeface="Segoe UI Semilight 8" panose="020B0402040204020203" pitchFamily="34" charset="0"/>
                <a:cs typeface="Segoe UI Semilight 8" panose="020B0402040204020203" pitchFamily="34" charset="0"/>
              </a:rPr>
              <a:t>adult learning</a:t>
            </a:r>
          </a:p>
          <a:p>
            <a:pPr marL="174625" indent="-174625">
              <a:buFont typeface="Arial" panose="020B0604020202020204" pitchFamily="34" charset="0"/>
              <a:buChar char="•"/>
            </a:pPr>
            <a:r>
              <a:rPr lang="en-US" sz="1600" dirty="0" smtClean="0">
                <a:solidFill>
                  <a:srgbClr val="000000"/>
                </a:solidFill>
                <a:latin typeface="Segoe UI Semilight 8" panose="020B0402040204020203" pitchFamily="34" charset="0"/>
                <a:cs typeface="Segoe UI Semilight 8" panose="020B0402040204020203" pitchFamily="34" charset="0"/>
              </a:rPr>
              <a:t>Using Learning Management </a:t>
            </a:r>
            <a:r>
              <a:rPr lang="en-US" sz="1600" dirty="0">
                <a:solidFill>
                  <a:srgbClr val="000000"/>
                </a:solidFill>
                <a:latin typeface="Segoe UI Semilight 8" panose="020B0402040204020203" pitchFamily="34" charset="0"/>
                <a:cs typeface="Segoe UI Semilight 8" panose="020B0402040204020203" pitchFamily="34" charset="0"/>
              </a:rPr>
              <a:t>tools to </a:t>
            </a:r>
            <a:r>
              <a:rPr lang="en-US" sz="1600" dirty="0" smtClean="0">
                <a:solidFill>
                  <a:srgbClr val="000000"/>
                </a:solidFill>
                <a:latin typeface="Segoe UI Semilight 8" panose="020B0402040204020203" pitchFamily="34" charset="0"/>
                <a:cs typeface="Segoe UI Semilight 8" panose="020B0402040204020203" pitchFamily="34" charset="0"/>
              </a:rPr>
              <a:t>deploy training</a:t>
            </a:r>
          </a:p>
          <a:p>
            <a:pPr marL="174625" indent="-174625">
              <a:buFont typeface="Arial" panose="020B0604020202020204" pitchFamily="34" charset="0"/>
              <a:buChar char="•"/>
            </a:pPr>
            <a:endParaRPr lang="es-ES" sz="1600" dirty="0">
              <a:solidFill>
                <a:srgbClr val="000000"/>
              </a:solidFill>
              <a:latin typeface="Segoe UI Semilight 8" panose="020B0402040204020203" pitchFamily="34" charset="0"/>
              <a:cs typeface="Segoe UI Semilight 8" panose="020B0402040204020203" pitchFamily="34" charset="0"/>
            </a:endParaRPr>
          </a:p>
          <a:p>
            <a:r>
              <a:rPr lang="es-ES" sz="1600" b="1" dirty="0" err="1" smtClean="0">
                <a:solidFill>
                  <a:srgbClr val="000000"/>
                </a:solidFill>
                <a:latin typeface="Segoe UI Semilight 8" panose="020B0402040204020203" pitchFamily="34" charset="0"/>
                <a:cs typeface="Segoe UI Semilight 8" panose="020B0402040204020203" pitchFamily="34" charset="0"/>
              </a:rPr>
              <a:t>Audience</a:t>
            </a:r>
            <a:r>
              <a:rPr lang="es-ES" sz="1600" b="1" dirty="0" smtClean="0">
                <a:solidFill>
                  <a:srgbClr val="000000"/>
                </a:solidFill>
                <a:latin typeface="Segoe UI Semilight 8" panose="020B0402040204020203" pitchFamily="34" charset="0"/>
                <a:cs typeface="Segoe UI Semilight 8" panose="020B0402040204020203" pitchFamily="34" charset="0"/>
              </a:rPr>
              <a:t>: </a:t>
            </a:r>
            <a:r>
              <a:rPr lang="es-ES" sz="1600" dirty="0" err="1" smtClean="0">
                <a:solidFill>
                  <a:srgbClr val="000000"/>
                </a:solidFill>
                <a:latin typeface="Segoe UI Semilight 8" panose="020B0402040204020203" pitchFamily="34" charset="0"/>
                <a:cs typeface="Segoe UI Semilight 8" panose="020B0402040204020203" pitchFamily="34" charset="0"/>
              </a:rPr>
              <a:t>Trainers</a:t>
            </a:r>
            <a:endParaRPr lang="es-ES" sz="1600" dirty="0" smtClean="0">
              <a:solidFill>
                <a:srgbClr val="000000"/>
              </a:solidFill>
              <a:latin typeface="Segoe UI Semilight 8" panose="020B0402040204020203" pitchFamily="34" charset="0"/>
              <a:cs typeface="Segoe UI Semilight 8" panose="020B0402040204020203" pitchFamily="34" charset="0"/>
            </a:endParaRPr>
          </a:p>
        </p:txBody>
      </p:sp>
      <p:sp>
        <p:nvSpPr>
          <p:cNvPr id="43" name="Rectangle 42"/>
          <p:cNvSpPr/>
          <p:nvPr/>
        </p:nvSpPr>
        <p:spPr>
          <a:xfrm>
            <a:off x="6419375" y="2233514"/>
            <a:ext cx="5050933" cy="3293209"/>
          </a:xfrm>
          <a:prstGeom prst="rect">
            <a:avLst/>
          </a:prstGeom>
        </p:spPr>
        <p:txBody>
          <a:bodyPr wrap="square">
            <a:spAutoFit/>
          </a:bodyPr>
          <a:lstStyle/>
          <a:p>
            <a:endParaRPr lang="en-US" sz="1400" dirty="0" smtClean="0">
              <a:solidFill>
                <a:srgbClr val="000000"/>
              </a:solidFill>
              <a:latin typeface="Segoe UI Semilight 8" panose="020B0402040204020203" pitchFamily="34" charset="0"/>
              <a:cs typeface="Segoe UI Semilight 8" panose="020B0402040204020203" pitchFamily="34" charset="0"/>
            </a:endParaRPr>
          </a:p>
          <a:p>
            <a:r>
              <a:rPr lang="en-US" sz="1600" b="1" dirty="0">
                <a:solidFill>
                  <a:srgbClr val="000000"/>
                </a:solidFill>
                <a:latin typeface="Segoe UI Semilight 8" panose="020B0402040204020203" pitchFamily="34" charset="0"/>
                <a:cs typeface="Segoe UI Semilight 8" panose="020B0402040204020203" pitchFamily="34" charset="0"/>
              </a:rPr>
              <a:t>Improving </a:t>
            </a:r>
            <a:r>
              <a:rPr lang="en-US" sz="1600" b="1" dirty="0" smtClean="0">
                <a:solidFill>
                  <a:srgbClr val="000000"/>
                </a:solidFill>
                <a:latin typeface="Segoe UI Semilight 8" panose="020B0402040204020203" pitchFamily="34" charset="0"/>
                <a:cs typeface="Segoe UI Semilight 8" panose="020B0402040204020203" pitchFamily="34" charset="0"/>
              </a:rPr>
              <a:t>communications skills and learning </a:t>
            </a:r>
            <a:r>
              <a:rPr lang="en-US" sz="1600" b="1" dirty="0">
                <a:solidFill>
                  <a:srgbClr val="000000"/>
                </a:solidFill>
                <a:latin typeface="Segoe UI Semilight 8" panose="020B0402040204020203" pitchFamily="34" charset="0"/>
                <a:cs typeface="Segoe UI Semilight 8" panose="020B0402040204020203" pitchFamily="34" charset="0"/>
              </a:rPr>
              <a:t>how to create sales arguments based on technical features.</a:t>
            </a:r>
          </a:p>
          <a:p>
            <a:endParaRPr lang="en-US" sz="1600" b="1" dirty="0">
              <a:solidFill>
                <a:srgbClr val="000000"/>
              </a:solidFill>
              <a:latin typeface="Segoe UI Semilight 8" panose="020B0402040204020203" pitchFamily="34" charset="0"/>
              <a:cs typeface="Segoe UI Semilight 8" panose="020B0402040204020203" pitchFamily="34" charset="0"/>
            </a:endParaRPr>
          </a:p>
          <a:p>
            <a:r>
              <a:rPr lang="en-US" sz="1600" b="1" dirty="0" smtClean="0">
                <a:solidFill>
                  <a:srgbClr val="000000"/>
                </a:solidFill>
                <a:latin typeface="Segoe UI Semilight 8" panose="020B0402040204020203" pitchFamily="34" charset="0"/>
                <a:cs typeface="Segoe UI Semilight 8" panose="020B0402040204020203" pitchFamily="34" charset="0"/>
              </a:rPr>
              <a:t>Content Overview</a:t>
            </a:r>
          </a:p>
          <a:p>
            <a:pPr marL="174625" indent="-174625">
              <a:buFont typeface="Arial" panose="020B0604020202020204" pitchFamily="34" charset="0"/>
              <a:buChar char="•"/>
            </a:pPr>
            <a:r>
              <a:rPr lang="en-US" sz="1600" dirty="0" smtClean="0">
                <a:solidFill>
                  <a:srgbClr val="000000"/>
                </a:solidFill>
                <a:latin typeface="Segoe UI Semilight 8" panose="020B0402040204020203" pitchFamily="34" charset="0"/>
                <a:cs typeface="Segoe UI Semilight 8" panose="020B0402040204020203" pitchFamily="34" charset="0"/>
              </a:rPr>
              <a:t>Value Selling</a:t>
            </a:r>
          </a:p>
          <a:p>
            <a:pPr marL="174625" indent="-174625">
              <a:buFont typeface="Arial" panose="020B0604020202020204" pitchFamily="34" charset="0"/>
              <a:buChar char="•"/>
            </a:pPr>
            <a:r>
              <a:rPr lang="en-US" sz="1600" dirty="0" smtClean="0">
                <a:solidFill>
                  <a:srgbClr val="000000"/>
                </a:solidFill>
                <a:latin typeface="Segoe UI Semilight 8" panose="020B0402040204020203" pitchFamily="34" charset="0"/>
                <a:cs typeface="Segoe UI Semilight 8" panose="020B0402040204020203" pitchFamily="34" charset="0"/>
              </a:rPr>
              <a:t>The JC Sales Process</a:t>
            </a:r>
          </a:p>
          <a:p>
            <a:pPr marL="174625" indent="-174625">
              <a:buFont typeface="Arial" panose="020B0604020202020204" pitchFamily="34" charset="0"/>
              <a:buChar char="•"/>
            </a:pPr>
            <a:r>
              <a:rPr lang="en-US" sz="1600" dirty="0" smtClean="0">
                <a:solidFill>
                  <a:srgbClr val="000000"/>
                </a:solidFill>
                <a:latin typeface="Segoe UI Semilight 8" panose="020B0402040204020203" pitchFamily="34" charset="0"/>
                <a:cs typeface="Segoe UI Semilight 8" panose="020B0402040204020203" pitchFamily="34" charset="0"/>
              </a:rPr>
              <a:t>Communication principles</a:t>
            </a:r>
          </a:p>
          <a:p>
            <a:pPr marL="174625" indent="-174625">
              <a:buFont typeface="Arial" panose="020B0604020202020204" pitchFamily="34" charset="0"/>
              <a:buChar char="•"/>
            </a:pPr>
            <a:r>
              <a:rPr lang="en-US" sz="1600" dirty="0" smtClean="0">
                <a:solidFill>
                  <a:srgbClr val="000000"/>
                </a:solidFill>
                <a:latin typeface="Segoe UI Semilight 8" panose="020B0402040204020203" pitchFamily="34" charset="0"/>
                <a:cs typeface="Segoe UI Semilight 8" panose="020B0402040204020203" pitchFamily="34" charset="0"/>
              </a:rPr>
              <a:t>Presentation Skills</a:t>
            </a:r>
          </a:p>
          <a:p>
            <a:endParaRPr lang="es-ES" sz="1600" dirty="0" smtClean="0">
              <a:solidFill>
                <a:srgbClr val="000000"/>
              </a:solidFill>
              <a:latin typeface="Segoe UI Semilight 8" panose="020B0402040204020203" pitchFamily="34" charset="0"/>
              <a:cs typeface="Segoe UI Semilight 8" panose="020B0402040204020203" pitchFamily="34" charset="0"/>
            </a:endParaRPr>
          </a:p>
          <a:p>
            <a:endParaRPr lang="es-ES" sz="1400" dirty="0" smtClean="0">
              <a:solidFill>
                <a:srgbClr val="000000"/>
              </a:solidFill>
              <a:latin typeface="Segoe UI Semilight 8" panose="020B0402040204020203" pitchFamily="34" charset="0"/>
              <a:cs typeface="Segoe UI Semilight 8" panose="020B0402040204020203" pitchFamily="34" charset="0"/>
            </a:endParaRPr>
          </a:p>
          <a:p>
            <a:endParaRPr lang="es-ES" sz="1400" dirty="0">
              <a:solidFill>
                <a:srgbClr val="000000"/>
              </a:solidFill>
              <a:latin typeface="Segoe UI Semilight 8" panose="020B0402040204020203" pitchFamily="34" charset="0"/>
              <a:cs typeface="Segoe UI Semilight 8" panose="020B0402040204020203" pitchFamily="34" charset="0"/>
            </a:endParaRPr>
          </a:p>
          <a:p>
            <a:r>
              <a:rPr lang="es-ES" sz="1600" b="1" dirty="0" err="1" smtClean="0">
                <a:solidFill>
                  <a:srgbClr val="000000"/>
                </a:solidFill>
                <a:latin typeface="Segoe UI Semilight 8" panose="020B0402040204020203" pitchFamily="34" charset="0"/>
                <a:cs typeface="Segoe UI Semilight 8" panose="020B0402040204020203" pitchFamily="34" charset="0"/>
              </a:rPr>
              <a:t>Audience</a:t>
            </a:r>
            <a:r>
              <a:rPr lang="es-ES" sz="1600" b="1" dirty="0" smtClean="0">
                <a:solidFill>
                  <a:srgbClr val="000000"/>
                </a:solidFill>
                <a:latin typeface="Segoe UI Semilight 8" panose="020B0402040204020203" pitchFamily="34" charset="0"/>
                <a:cs typeface="Segoe UI Semilight 8" panose="020B0402040204020203" pitchFamily="34" charset="0"/>
              </a:rPr>
              <a:t>: </a:t>
            </a:r>
            <a:r>
              <a:rPr lang="es-ES" sz="1600" dirty="0" err="1" smtClean="0">
                <a:solidFill>
                  <a:srgbClr val="000000"/>
                </a:solidFill>
                <a:latin typeface="Segoe UI Semilight 8" panose="020B0402040204020203" pitchFamily="34" charset="0"/>
                <a:cs typeface="Segoe UI Semilight 8" panose="020B0402040204020203" pitchFamily="34" charset="0"/>
              </a:rPr>
              <a:t>Trainers</a:t>
            </a:r>
            <a:r>
              <a:rPr lang="es-ES" sz="1600" dirty="0" smtClean="0">
                <a:solidFill>
                  <a:srgbClr val="000000"/>
                </a:solidFill>
                <a:latin typeface="Segoe UI Semilight 8" panose="020B0402040204020203" pitchFamily="34" charset="0"/>
                <a:cs typeface="Segoe UI Semilight 8" panose="020B0402040204020203" pitchFamily="34" charset="0"/>
              </a:rPr>
              <a:t> + Sales-</a:t>
            </a:r>
            <a:r>
              <a:rPr lang="es-ES" sz="1600" dirty="0" err="1" smtClean="0">
                <a:solidFill>
                  <a:srgbClr val="000000"/>
                </a:solidFill>
                <a:latin typeface="Segoe UI Semilight 8" panose="020B0402040204020203" pitchFamily="34" charset="0"/>
                <a:cs typeface="Segoe UI Semilight 8" panose="020B0402040204020203" pitchFamily="34" charset="0"/>
              </a:rPr>
              <a:t>oriented</a:t>
            </a:r>
            <a:r>
              <a:rPr lang="es-ES" sz="1600" dirty="0" smtClean="0">
                <a:solidFill>
                  <a:srgbClr val="000000"/>
                </a:solidFill>
                <a:latin typeface="Segoe UI Semilight 8" panose="020B0402040204020203" pitchFamily="34" charset="0"/>
                <a:cs typeface="Segoe UI Semilight 8" panose="020B0402040204020203" pitchFamily="34" charset="0"/>
              </a:rPr>
              <a:t> </a:t>
            </a:r>
            <a:r>
              <a:rPr lang="es-ES" sz="1600" dirty="0" err="1" smtClean="0">
                <a:solidFill>
                  <a:srgbClr val="000000"/>
                </a:solidFill>
                <a:latin typeface="Segoe UI Semilight 8" panose="020B0402040204020203" pitchFamily="34" charset="0"/>
                <a:cs typeface="Segoe UI Semilight 8" panose="020B0402040204020203" pitchFamily="34" charset="0"/>
              </a:rPr>
              <a:t>personnel</a:t>
            </a:r>
            <a:endParaRPr lang="en-US" sz="1600" dirty="0">
              <a:solidFill>
                <a:srgbClr val="000000"/>
              </a:solidFill>
              <a:latin typeface="Segoe UI Semilight 8" panose="020B0402040204020203" pitchFamily="34" charset="0"/>
              <a:cs typeface="Segoe UI Semilight 8" panose="020B0402040204020203" pitchFamily="34" charset="0"/>
            </a:endParaRPr>
          </a:p>
        </p:txBody>
      </p:sp>
      <p:sp>
        <p:nvSpPr>
          <p:cNvPr id="44" name="Rounded Rectangle 43"/>
          <p:cNvSpPr/>
          <p:nvPr/>
        </p:nvSpPr>
        <p:spPr>
          <a:xfrm>
            <a:off x="667175" y="5633021"/>
            <a:ext cx="10771619" cy="434335"/>
          </a:xfrm>
          <a:prstGeom prst="roundRect">
            <a:avLst/>
          </a:prstGeom>
          <a:ln w="12700"/>
          <a:effectLst>
            <a:glow rad="635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solidFill>
                  <a:srgbClr val="000000"/>
                </a:solidFill>
                <a:latin typeface="Segoe UI Semilight" panose="020B0402040204020203" pitchFamily="34" charset="0"/>
                <a:cs typeface="Segoe UI Semilight" panose="020B0402040204020203" pitchFamily="34" charset="0"/>
              </a:rPr>
              <a:t>“All modules are delivered in the form of </a:t>
            </a:r>
            <a:r>
              <a:rPr lang="en-US" b="1" u="sng" dirty="0" smtClean="0">
                <a:solidFill>
                  <a:srgbClr val="000000"/>
                </a:solidFill>
                <a:latin typeface="Segoe UI Semilight" panose="020B0402040204020203" pitchFamily="34" charset="0"/>
                <a:cs typeface="Segoe UI Semilight" panose="020B0402040204020203" pitchFamily="34" charset="0"/>
              </a:rPr>
              <a:t>highly dynamic </a:t>
            </a:r>
            <a:r>
              <a:rPr lang="en-US" b="1" u="sng" dirty="0">
                <a:solidFill>
                  <a:srgbClr val="000000"/>
                </a:solidFill>
                <a:latin typeface="Segoe UI Semilight" panose="020B0402040204020203" pitchFamily="34" charset="0"/>
                <a:cs typeface="Segoe UI Semilight" panose="020B0402040204020203" pitchFamily="34" charset="0"/>
              </a:rPr>
              <a:t>workshops</a:t>
            </a:r>
            <a:r>
              <a:rPr lang="en-US" dirty="0" smtClean="0">
                <a:solidFill>
                  <a:srgbClr val="000000"/>
                </a:solidFill>
                <a:latin typeface="Segoe UI Semilight" panose="020B0402040204020203" pitchFamily="34" charset="0"/>
                <a:cs typeface="Segoe UI Semilight" panose="020B0402040204020203" pitchFamily="34" charset="0"/>
              </a:rPr>
              <a:t>”</a:t>
            </a:r>
            <a:endParaRPr lang="en-US" dirty="0">
              <a:solidFill>
                <a:srgbClr val="000000"/>
              </a:solidFill>
              <a:latin typeface="Segoe UI Semilight" panose="020B0402040204020203" pitchFamily="34" charset="0"/>
              <a:cs typeface="Segoe UI Semilight" panose="020B0402040204020203" pitchFamily="34" charset="0"/>
            </a:endParaRPr>
          </a:p>
        </p:txBody>
      </p:sp>
      <p:sp>
        <p:nvSpPr>
          <p:cNvPr id="3" name="Rounded Rectangle 2"/>
          <p:cNvSpPr/>
          <p:nvPr/>
        </p:nvSpPr>
        <p:spPr>
          <a:xfrm>
            <a:off x="9674303" y="2096483"/>
            <a:ext cx="1562986" cy="30000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b="1" dirty="0" smtClean="0">
                <a:solidFill>
                  <a:srgbClr val="000000"/>
                </a:solidFill>
              </a:rPr>
              <a:t>April TBD</a:t>
            </a:r>
            <a:endParaRPr lang="en-US" sz="1400" b="1" dirty="0">
              <a:solidFill>
                <a:srgbClr val="000000"/>
              </a:solidFill>
            </a:endParaRPr>
          </a:p>
        </p:txBody>
      </p:sp>
      <p:sp>
        <p:nvSpPr>
          <p:cNvPr id="15" name="Rounded Rectangle 14"/>
          <p:cNvSpPr/>
          <p:nvPr/>
        </p:nvSpPr>
        <p:spPr>
          <a:xfrm>
            <a:off x="4230600" y="2087072"/>
            <a:ext cx="1562986" cy="30000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b="1" dirty="0" smtClean="0">
                <a:solidFill>
                  <a:srgbClr val="000000"/>
                </a:solidFill>
              </a:rPr>
              <a:t>March 3</a:t>
            </a:r>
            <a:r>
              <a:rPr lang="en-US" sz="1400" b="1" baseline="30000" dirty="0" smtClean="0">
                <a:solidFill>
                  <a:srgbClr val="000000"/>
                </a:solidFill>
              </a:rPr>
              <a:t>rd</a:t>
            </a:r>
            <a:r>
              <a:rPr lang="en-US" sz="1400" b="1" dirty="0" smtClean="0">
                <a:solidFill>
                  <a:srgbClr val="000000"/>
                </a:solidFill>
              </a:rPr>
              <a:t> – 5</a:t>
            </a:r>
            <a:r>
              <a:rPr lang="en-US" sz="1400" b="1" baseline="30000" dirty="0" smtClean="0">
                <a:solidFill>
                  <a:srgbClr val="000000"/>
                </a:solidFill>
              </a:rPr>
              <a:t>th</a:t>
            </a:r>
            <a:endParaRPr lang="en-US" sz="1400" b="1" dirty="0">
              <a:solidFill>
                <a:srgbClr val="000000"/>
              </a:solidFill>
            </a:endParaRPr>
          </a:p>
        </p:txBody>
      </p:sp>
    </p:spTree>
    <p:extLst>
      <p:ext uri="{BB962C8B-B14F-4D97-AF65-F5344CB8AC3E}">
        <p14:creationId xmlns:p14="http://schemas.microsoft.com/office/powerpoint/2010/main" val="593996849"/>
      </p:ext>
    </p:extLst>
  </p:cSld>
  <p:clrMapOvr>
    <a:masterClrMapping/>
  </p:clrMapOvr>
  <p:transition>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839416" y="503647"/>
            <a:ext cx="6983413" cy="647700"/>
          </a:xfrm>
          <a:prstGeom prst="rect">
            <a:avLst/>
          </a:prstGeom>
          <a:noFill/>
          <a:ln w="9525">
            <a:noFill/>
            <a:miter lim="800000"/>
            <a:headEnd/>
            <a:tailEnd/>
          </a:ln>
        </p:spPr>
        <p:txBody>
          <a:bodyPr lIns="0" tIns="0" rIns="0" bIns="0"/>
          <a:lstStyle/>
          <a:p>
            <a:pPr>
              <a:lnSpc>
                <a:spcPct val="110000"/>
              </a:lnSpc>
            </a:pPr>
            <a:r>
              <a:rPr lang="en-US" b="1" dirty="0" smtClean="0">
                <a:latin typeface="Segoe UI" panose="020B0502040204020203" pitchFamily="34" charset="0"/>
                <a:ea typeface="Segoe UI" panose="020B0502040204020203" pitchFamily="34" charset="0"/>
                <a:cs typeface="Segoe UI" panose="020B0502040204020203" pitchFamily="34" charset="0"/>
              </a:rPr>
              <a:t>AGENDA</a:t>
            </a:r>
          </a:p>
        </p:txBody>
      </p:sp>
      <p:sp>
        <p:nvSpPr>
          <p:cNvPr id="10" name="4 Rectángulo redondeado"/>
          <p:cNvSpPr/>
          <p:nvPr/>
        </p:nvSpPr>
        <p:spPr>
          <a:xfrm>
            <a:off x="624417" y="5229200"/>
            <a:ext cx="6084614" cy="546083"/>
          </a:xfrm>
          <a:prstGeom prst="roundRect">
            <a:avLst>
              <a:gd name="adj" fmla="val 7474"/>
            </a:avLst>
          </a:prstGeom>
          <a:noFill/>
          <a:ln>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Marcador de número de diapositiva 1"/>
          <p:cNvSpPr>
            <a:spLocks noGrp="1"/>
          </p:cNvSpPr>
          <p:nvPr>
            <p:ph type="sldNum" sz="quarter" idx="11"/>
          </p:nvPr>
        </p:nvSpPr>
        <p:spPr/>
        <p:txBody>
          <a:bodyPr/>
          <a:lstStyle/>
          <a:p>
            <a:fld id="{822C8A48-5EBF-487D-AF2D-DE629A0B0A05}" type="slidenum">
              <a:rPr lang="de-DE" smtClean="0">
                <a:solidFill>
                  <a:srgbClr val="000000"/>
                </a:solidFill>
              </a:rPr>
              <a:pPr/>
              <a:t>32</a:t>
            </a:fld>
            <a:endParaRPr lang="de-DE" dirty="0">
              <a:solidFill>
                <a:srgbClr val="000000"/>
              </a:solidFill>
            </a:endParaRPr>
          </a:p>
        </p:txBody>
      </p:sp>
      <p:sp>
        <p:nvSpPr>
          <p:cNvPr id="7" name="3 Rectángulo"/>
          <p:cNvSpPr/>
          <p:nvPr/>
        </p:nvSpPr>
        <p:spPr>
          <a:xfrm>
            <a:off x="767408" y="932784"/>
            <a:ext cx="7164734" cy="51125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b="1" dirty="0">
              <a:solidFill>
                <a:schemeClr val="tx1"/>
              </a:solidFill>
              <a:cs typeface="Arial" pitchFamily="34" charset="0"/>
            </a:endParaRPr>
          </a:p>
          <a:p>
            <a:pPr>
              <a:spcAft>
                <a:spcPts val="1200"/>
              </a:spcAft>
            </a:pPr>
            <a:r>
              <a:rPr lang="en-US" sz="11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WRAP UP- PREVIOUS CALL</a:t>
            </a:r>
          </a:p>
          <a:p>
            <a:pPr>
              <a:spcAft>
                <a:spcPts val="600"/>
              </a:spcAft>
            </a:pPr>
            <a:r>
              <a:rPr lang="en-US" sz="11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PRODUCT NEWS</a:t>
            </a:r>
            <a:endParaRPr lang="en-US" sz="11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a:p>
            <a:pPr>
              <a:lnSpc>
                <a:spcPct val="110000"/>
              </a:lnSpc>
            </a:pPr>
            <a:endParaRPr lang="en-US" sz="10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a:p>
            <a:pPr lvl="0"/>
            <a:r>
              <a:rPr lang="en-US" sz="10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CHILLERS: 	</a:t>
            </a:r>
            <a:r>
              <a:rPr lang="en-US" sz="1000"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a:t>
            </a:r>
            <a:r>
              <a:rPr lang="en-US" sz="10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Thermal </a:t>
            </a:r>
            <a:r>
              <a:rPr lang="en-US" sz="10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Expansion Valve obsolescence </a:t>
            </a:r>
            <a:r>
              <a:rPr lang="en-US" sz="10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affecting YLAA</a:t>
            </a:r>
            <a:r>
              <a:rPr lang="en-US" sz="10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YCWL and </a:t>
            </a:r>
            <a:r>
              <a:rPr lang="en-US" sz="10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YCRL</a:t>
            </a:r>
            <a:endParaRPr lang="es-ES" sz="10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a:p>
            <a:pPr>
              <a:lnSpc>
                <a:spcPct val="110000"/>
              </a:lnSpc>
            </a:pPr>
            <a:r>
              <a:rPr lang="en-US" sz="1000"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a:t>
            </a:r>
            <a:r>
              <a:rPr lang="en-US" sz="10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E-Link – New Contact for enquiries and support</a:t>
            </a:r>
            <a:endParaRPr lang="en-US" sz="1000"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a:p>
            <a:pPr>
              <a:lnSpc>
                <a:spcPct val="110000"/>
              </a:lnSpc>
              <a:spcAft>
                <a:spcPts val="0"/>
              </a:spcAft>
            </a:pPr>
            <a:r>
              <a:rPr lang="en-US" sz="10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a:t>
            </a:r>
            <a:r>
              <a:rPr lang="en-US" sz="1000"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a:t>
            </a:r>
            <a:r>
              <a:rPr lang="es-ES" sz="10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MLP1013e - New LTC </a:t>
            </a:r>
            <a:r>
              <a:rPr lang="es-ES" sz="1000" b="1" dirty="0" err="1"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multipliers</a:t>
            </a:r>
            <a:endParaRPr lang="en-US" sz="1000"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a:p>
            <a:pPr>
              <a:lnSpc>
                <a:spcPct val="110000"/>
              </a:lnSpc>
              <a:spcAft>
                <a:spcPts val="600"/>
              </a:spcAft>
            </a:pPr>
            <a:endParaRPr lang="en-US" sz="10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a:p>
            <a:pPr>
              <a:lnSpc>
                <a:spcPct val="110000"/>
              </a:lnSpc>
              <a:spcAft>
                <a:spcPts val="600"/>
              </a:spcAft>
            </a:pPr>
            <a:r>
              <a:rPr lang="en-US" sz="10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AIR SYSTEMS 	- Phase Out D4IG 360 and </a:t>
            </a:r>
            <a:r>
              <a:rPr lang="en-US" sz="10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480</a:t>
            </a:r>
          </a:p>
          <a:p>
            <a:pPr>
              <a:lnSpc>
                <a:spcPct val="110000"/>
              </a:lnSpc>
              <a:spcAft>
                <a:spcPts val="600"/>
              </a:spcAft>
            </a:pPr>
            <a:r>
              <a:rPr lang="en-US" sz="10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 Air to Air System transfer to </a:t>
            </a:r>
            <a:r>
              <a:rPr lang="en-US" sz="1000" b="1" dirty="0" err="1">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Manisa</a:t>
            </a:r>
            <a:r>
              <a:rPr lang="en-US" sz="10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a:t>
            </a:r>
            <a:endParaRPr lang="en-US" sz="10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a:p>
            <a:pPr>
              <a:lnSpc>
                <a:spcPct val="110000"/>
              </a:lnSpc>
            </a:pPr>
            <a:r>
              <a:rPr lang="en-US" sz="10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AIRSIDE:	</a:t>
            </a:r>
            <a:r>
              <a:rPr lang="en-US" sz="1000"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a:t>
            </a:r>
            <a:r>
              <a:rPr lang="en-US" sz="1000" b="1" dirty="0">
                <a:solidFill>
                  <a:schemeClr val="bg1">
                    <a:lumMod val="50000"/>
                  </a:schemeClr>
                </a:solidFill>
                <a:cs typeface="Arial" pitchFamily="34" charset="0"/>
              </a:rPr>
              <a:t>Airside - </a:t>
            </a:r>
            <a:r>
              <a:rPr lang="en-US" sz="1000" b="1" dirty="0" smtClean="0">
                <a:solidFill>
                  <a:schemeClr val="bg1">
                    <a:lumMod val="50000"/>
                  </a:schemeClr>
                </a:solidFill>
                <a:cs typeface="Arial" pitchFamily="34" charset="0"/>
              </a:rPr>
              <a:t>general</a:t>
            </a:r>
            <a:endParaRPr lang="en-US" sz="1000"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a:p>
            <a:r>
              <a:rPr lang="en-US" sz="11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
            </a:r>
            <a:br>
              <a:rPr lang="en-US" sz="11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br>
            <a:r>
              <a:rPr lang="en-US" sz="11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MARKETING </a:t>
            </a:r>
            <a:r>
              <a:rPr lang="en-US" sz="1100" b="1" dirty="0">
                <a:solidFill>
                  <a:schemeClr val="tx1"/>
                </a:solidFill>
                <a:latin typeface="Segoe UI" panose="020B0502040204020203" pitchFamily="34" charset="0"/>
                <a:ea typeface="Segoe UI" panose="020B0502040204020203" pitchFamily="34" charset="0"/>
                <a:cs typeface="Segoe UI" panose="020B0502040204020203" pitchFamily="34" charset="0"/>
              </a:rPr>
              <a:t>TOOLS</a:t>
            </a:r>
            <a:r>
              <a:rPr lang="en-US" sz="11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a:t>
            </a:r>
          </a:p>
          <a:p>
            <a:pPr marL="457200" indent="-457200">
              <a:lnSpc>
                <a:spcPct val="110000"/>
              </a:lnSpc>
              <a:defRPr/>
            </a:pPr>
            <a:r>
              <a:rPr lang="fr-FR" sz="1000"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a:t>
            </a:r>
            <a:r>
              <a:rPr lang="fr-FR" sz="1000" b="1" kern="0" dirty="0">
                <a:solidFill>
                  <a:schemeClr val="bg1">
                    <a:lumMod val="50000"/>
                  </a:schemeClr>
                </a:solidFill>
              </a:rPr>
              <a:t>Commercial &amp; </a:t>
            </a:r>
            <a:r>
              <a:rPr lang="fr-FR" sz="1000" b="1" kern="0" dirty="0" err="1">
                <a:solidFill>
                  <a:schemeClr val="bg1">
                    <a:lumMod val="50000"/>
                  </a:schemeClr>
                </a:solidFill>
              </a:rPr>
              <a:t>Industrial</a:t>
            </a:r>
            <a:r>
              <a:rPr lang="fr-FR" sz="1000" b="1" kern="0" dirty="0">
                <a:solidFill>
                  <a:schemeClr val="bg1">
                    <a:lumMod val="50000"/>
                  </a:schemeClr>
                </a:solidFill>
              </a:rPr>
              <a:t> HVAC </a:t>
            </a:r>
            <a:r>
              <a:rPr lang="fr-FR" sz="1000" b="1" kern="0" dirty="0" smtClean="0">
                <a:solidFill>
                  <a:schemeClr val="bg1">
                    <a:lumMod val="50000"/>
                  </a:schemeClr>
                </a:solidFill>
              </a:rPr>
              <a:t>2015</a:t>
            </a:r>
            <a:endParaRPr lang="fr-FR" sz="10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a:p>
            <a:pPr>
              <a:lnSpc>
                <a:spcPct val="110000"/>
              </a:lnSpc>
              <a:defRPr/>
            </a:pPr>
            <a:r>
              <a:rPr lang="fr-FR" sz="1000" kern="0"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a:t>
            </a:r>
            <a:r>
              <a:rPr lang="fr-FR" sz="1000" b="1" kern="0" dirty="0">
                <a:solidFill>
                  <a:schemeClr val="bg1">
                    <a:lumMod val="50000"/>
                  </a:schemeClr>
                </a:solidFill>
              </a:rPr>
              <a:t>Product Line </a:t>
            </a:r>
            <a:r>
              <a:rPr lang="fr-FR" sz="1000" b="1" kern="0" dirty="0" err="1">
                <a:solidFill>
                  <a:schemeClr val="bg1">
                    <a:lumMod val="50000"/>
                  </a:schemeClr>
                </a:solidFill>
              </a:rPr>
              <a:t>Card</a:t>
            </a:r>
            <a:r>
              <a:rPr lang="fr-FR" sz="1000" b="1" kern="0" dirty="0">
                <a:solidFill>
                  <a:schemeClr val="bg1">
                    <a:lumMod val="50000"/>
                  </a:schemeClr>
                </a:solidFill>
              </a:rPr>
              <a:t> </a:t>
            </a:r>
            <a:r>
              <a:rPr lang="fr-FR" sz="1000" b="1" kern="0" dirty="0" smtClean="0">
                <a:solidFill>
                  <a:schemeClr val="bg1">
                    <a:lumMod val="50000"/>
                  </a:schemeClr>
                </a:solidFill>
              </a:rPr>
              <a:t>2015</a:t>
            </a:r>
            <a:endParaRPr lang="fr-FR" sz="1000" kern="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a:p>
            <a:endParaRPr lang="en-US" sz="11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sz="11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TIPS </a:t>
            </a:r>
            <a:r>
              <a:rPr lang="en-US" sz="1100" b="1" dirty="0">
                <a:solidFill>
                  <a:schemeClr val="tx1"/>
                </a:solidFill>
                <a:latin typeface="Segoe UI" panose="020B0502040204020203" pitchFamily="34" charset="0"/>
                <a:ea typeface="Segoe UI" panose="020B0502040204020203" pitchFamily="34" charset="0"/>
                <a:cs typeface="Segoe UI" panose="020B0502040204020203" pitchFamily="34" charset="0"/>
              </a:rPr>
              <a:t>&amp; TRICKS – FAQ’s</a:t>
            </a:r>
          </a:p>
          <a:p>
            <a:pPr>
              <a:lnSpc>
                <a:spcPct val="110000"/>
              </a:lnSpc>
            </a:pPr>
            <a:r>
              <a:rPr lang="en-US" sz="10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How </a:t>
            </a:r>
            <a:r>
              <a:rPr lang="en-US" sz="10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to do a remote Start/Stop in a Rooftop ACTIVA</a:t>
            </a:r>
          </a:p>
          <a:p>
            <a:endParaRPr lang="en-US" sz="11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sz="11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TRAININGS</a:t>
            </a:r>
            <a:endParaRPr lang="en-US" sz="1100" b="1"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pPr marL="171450" indent="-171450">
              <a:buFontTx/>
              <a:buChar char="-"/>
            </a:pPr>
            <a:r>
              <a:rPr lang="en-US" sz="10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3M </a:t>
            </a:r>
            <a:r>
              <a:rPr lang="en-US" sz="10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Training </a:t>
            </a:r>
            <a:r>
              <a:rPr lang="en-US" sz="10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Plan</a:t>
            </a:r>
          </a:p>
          <a:p>
            <a:pPr marL="171450" indent="-171450">
              <a:buFontTx/>
              <a:buChar char="-"/>
            </a:pPr>
            <a:r>
              <a:rPr lang="en-US" sz="10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Train </a:t>
            </a:r>
            <a:r>
              <a:rPr lang="en-US" sz="10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the </a:t>
            </a:r>
            <a:r>
              <a:rPr lang="en-US" sz="10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trainers</a:t>
            </a:r>
          </a:p>
          <a:p>
            <a:pPr marL="171450" indent="-171450">
              <a:buFontTx/>
              <a:buChar char="-"/>
            </a:pPr>
            <a:endParaRPr lang="en-US" sz="1100" b="1" dirty="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endParaRPr>
          </a:p>
          <a:p>
            <a:r>
              <a:rPr lang="en-US" sz="1100" b="1" dirty="0">
                <a:solidFill>
                  <a:schemeClr val="tx1"/>
                </a:solidFill>
                <a:latin typeface="Segoe UI" panose="020B0502040204020203" pitchFamily="34" charset="0"/>
                <a:ea typeface="Segoe UI" panose="020B0502040204020203" pitchFamily="34" charset="0"/>
                <a:cs typeface="Segoe UI" panose="020B0502040204020203" pitchFamily="34" charset="0"/>
              </a:rPr>
              <a:t>TRENDING TOPIC</a:t>
            </a:r>
          </a:p>
          <a:p>
            <a:pPr marL="171450" indent="-171450" eaLnBrk="0" hangingPunct="0">
              <a:lnSpc>
                <a:spcPct val="110000"/>
              </a:lnSpc>
              <a:buFontTx/>
              <a:buChar char="-"/>
            </a:pPr>
            <a:r>
              <a:rPr lang="en-US" sz="1000" b="1" dirty="0" err="1"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Manisa</a:t>
            </a:r>
            <a:r>
              <a:rPr lang="en-US" sz="10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Status</a:t>
            </a:r>
            <a:endParaRPr lang="en-US" sz="10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a:p>
            <a:pPr marL="171450" indent="-171450" eaLnBrk="0" hangingPunct="0">
              <a:lnSpc>
                <a:spcPct val="110000"/>
              </a:lnSpc>
              <a:buFontTx/>
              <a:buChar char="-"/>
            </a:pPr>
            <a:endParaRPr lang="en-US" sz="10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a:p>
            <a:r>
              <a:rPr lang="en-US" sz="1100" b="1" dirty="0">
                <a:solidFill>
                  <a:schemeClr val="tx1"/>
                </a:solidFill>
                <a:latin typeface="Segoe UI" panose="020B0502040204020203" pitchFamily="34" charset="0"/>
                <a:ea typeface="Segoe UI" panose="020B0502040204020203" pitchFamily="34" charset="0"/>
                <a:cs typeface="Segoe UI" panose="020B0502040204020203" pitchFamily="34" charset="0"/>
              </a:rPr>
              <a:t>Q&amp;A</a:t>
            </a:r>
          </a:p>
        </p:txBody>
      </p:sp>
    </p:spTree>
    <p:extLst>
      <p:ext uri="{BB962C8B-B14F-4D97-AF65-F5344CB8AC3E}">
        <p14:creationId xmlns:p14="http://schemas.microsoft.com/office/powerpoint/2010/main" val="3473437703"/>
      </p:ext>
    </p:extLst>
  </p:cSld>
  <p:clrMapOvr>
    <a:masterClrMapping/>
  </p:clrMapOvr>
  <p:transition>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4151784" y="1124744"/>
            <a:ext cx="3816424" cy="4896544"/>
          </a:xfrm>
          <a:prstGeom prst="rect">
            <a:avLst/>
          </a:prstGeom>
          <a:solidFill>
            <a:schemeClr val="bg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solidFill>
                  <a:schemeClr val="tx1"/>
                </a:solidFill>
              </a:rPr>
              <a:t>   Tempo</a:t>
            </a:r>
          </a:p>
          <a:p>
            <a:endParaRPr lang="en-US" dirty="0" smtClean="0">
              <a:solidFill>
                <a:schemeClr val="tx1"/>
              </a:solidFill>
            </a:endParaRPr>
          </a:p>
          <a:p>
            <a:endParaRPr lang="en-US" dirty="0" smtClean="0">
              <a:solidFill>
                <a:schemeClr val="tx1"/>
              </a:solidFill>
            </a:endParaRPr>
          </a:p>
          <a:p>
            <a:endParaRPr lang="en-US" dirty="0" smtClean="0">
              <a:solidFill>
                <a:schemeClr val="tx1"/>
              </a:solidFill>
            </a:endParaRPr>
          </a:p>
          <a:p>
            <a:endParaRPr lang="en-US" dirty="0" smtClean="0">
              <a:solidFill>
                <a:schemeClr val="tx1"/>
              </a:solidFill>
            </a:endParaRPr>
          </a:p>
          <a:p>
            <a:endParaRPr lang="en-US" dirty="0" smtClean="0">
              <a:solidFill>
                <a:schemeClr val="tx1"/>
              </a:solidFill>
            </a:endParaRPr>
          </a:p>
          <a:p>
            <a:endParaRPr lang="en-US" dirty="0" smtClean="0">
              <a:solidFill>
                <a:schemeClr val="tx1"/>
              </a:solidFill>
            </a:endParaRPr>
          </a:p>
          <a:p>
            <a:endParaRPr lang="en-US" dirty="0" smtClean="0">
              <a:solidFill>
                <a:schemeClr val="tx1"/>
              </a:solidFill>
            </a:endParaRPr>
          </a:p>
          <a:p>
            <a:endParaRPr lang="en-US" dirty="0" smtClean="0">
              <a:solidFill>
                <a:schemeClr val="tx1"/>
              </a:solidFill>
            </a:endParaRPr>
          </a:p>
          <a:p>
            <a:endParaRPr lang="en-US" dirty="0" smtClean="0">
              <a:solidFill>
                <a:schemeClr val="tx1"/>
              </a:solidFill>
            </a:endParaRPr>
          </a:p>
          <a:p>
            <a:endParaRPr lang="en-US" dirty="0" smtClean="0">
              <a:solidFill>
                <a:schemeClr val="tx1"/>
              </a:solidFill>
            </a:endParaRPr>
          </a:p>
          <a:p>
            <a:endParaRPr lang="en-US" dirty="0" smtClean="0">
              <a:solidFill>
                <a:schemeClr val="tx1"/>
              </a:solidFill>
            </a:endParaRPr>
          </a:p>
          <a:p>
            <a:endParaRPr lang="en-US" dirty="0" smtClean="0">
              <a:solidFill>
                <a:schemeClr val="tx1"/>
              </a:solidFill>
            </a:endParaRPr>
          </a:p>
          <a:p>
            <a:endParaRPr lang="en-US" dirty="0" smtClean="0">
              <a:solidFill>
                <a:schemeClr val="tx1"/>
              </a:solidFill>
            </a:endParaRPr>
          </a:p>
          <a:p>
            <a:endParaRPr lang="en-US" dirty="0" smtClean="0">
              <a:solidFill>
                <a:schemeClr val="tx1"/>
              </a:solidFill>
            </a:endParaRPr>
          </a:p>
          <a:p>
            <a:endParaRPr lang="en-US" dirty="0" smtClean="0">
              <a:solidFill>
                <a:schemeClr val="tx1"/>
              </a:solidFill>
            </a:endParaRPr>
          </a:p>
          <a:p>
            <a:endParaRPr lang="en-US" dirty="0" smtClean="0">
              <a:solidFill>
                <a:schemeClr val="tx1"/>
              </a:solidFill>
            </a:endParaRPr>
          </a:p>
        </p:txBody>
      </p:sp>
      <p:sp>
        <p:nvSpPr>
          <p:cNvPr id="15" name="Rectangle 14"/>
          <p:cNvSpPr/>
          <p:nvPr/>
        </p:nvSpPr>
        <p:spPr>
          <a:xfrm>
            <a:off x="119336" y="1124744"/>
            <a:ext cx="3816424" cy="4896544"/>
          </a:xfrm>
          <a:prstGeom prst="rect">
            <a:avLst/>
          </a:prstGeom>
          <a:solidFill>
            <a:schemeClr val="bg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solidFill>
                  <a:schemeClr val="tx1"/>
                </a:solidFill>
              </a:rPr>
              <a:t>   </a:t>
            </a:r>
            <a:r>
              <a:rPr lang="en-US" dirty="0" err="1" smtClean="0">
                <a:solidFill>
                  <a:schemeClr val="tx1"/>
                </a:solidFill>
              </a:rPr>
              <a:t>Ecofrio</a:t>
            </a:r>
            <a:endParaRPr lang="en-US" dirty="0" smtClean="0">
              <a:solidFill>
                <a:schemeClr val="tx1"/>
              </a:solidFill>
            </a:endParaRPr>
          </a:p>
          <a:p>
            <a:endParaRPr lang="en-US" dirty="0" smtClean="0">
              <a:solidFill>
                <a:schemeClr val="tx1"/>
              </a:solidFill>
            </a:endParaRPr>
          </a:p>
          <a:p>
            <a:endParaRPr lang="en-US" dirty="0" smtClean="0">
              <a:solidFill>
                <a:schemeClr val="tx1"/>
              </a:solidFill>
            </a:endParaRPr>
          </a:p>
          <a:p>
            <a:endParaRPr lang="en-US" dirty="0" smtClean="0">
              <a:solidFill>
                <a:schemeClr val="tx1"/>
              </a:solidFill>
            </a:endParaRPr>
          </a:p>
          <a:p>
            <a:endParaRPr lang="en-US" dirty="0" smtClean="0">
              <a:solidFill>
                <a:schemeClr val="tx1"/>
              </a:solidFill>
            </a:endParaRPr>
          </a:p>
          <a:p>
            <a:endParaRPr lang="en-US" dirty="0" smtClean="0">
              <a:solidFill>
                <a:schemeClr val="tx1"/>
              </a:solidFill>
            </a:endParaRPr>
          </a:p>
          <a:p>
            <a:endParaRPr lang="en-US" dirty="0" smtClean="0">
              <a:solidFill>
                <a:schemeClr val="tx1"/>
              </a:solidFill>
            </a:endParaRPr>
          </a:p>
          <a:p>
            <a:endParaRPr lang="en-US" dirty="0" smtClean="0">
              <a:solidFill>
                <a:schemeClr val="tx1"/>
              </a:solidFill>
            </a:endParaRPr>
          </a:p>
          <a:p>
            <a:endParaRPr lang="en-US" dirty="0" smtClean="0">
              <a:solidFill>
                <a:schemeClr val="tx1"/>
              </a:solidFill>
            </a:endParaRPr>
          </a:p>
          <a:p>
            <a:endParaRPr lang="en-US" dirty="0" smtClean="0">
              <a:solidFill>
                <a:schemeClr val="tx1"/>
              </a:solidFill>
            </a:endParaRPr>
          </a:p>
          <a:p>
            <a:endParaRPr lang="en-US" dirty="0" smtClean="0">
              <a:solidFill>
                <a:schemeClr val="tx1"/>
              </a:solidFill>
            </a:endParaRPr>
          </a:p>
          <a:p>
            <a:endParaRPr lang="en-US" dirty="0" smtClean="0">
              <a:solidFill>
                <a:schemeClr val="tx1"/>
              </a:solidFill>
            </a:endParaRPr>
          </a:p>
          <a:p>
            <a:endParaRPr lang="en-US" dirty="0" smtClean="0">
              <a:solidFill>
                <a:schemeClr val="tx1"/>
              </a:solidFill>
            </a:endParaRPr>
          </a:p>
          <a:p>
            <a:endParaRPr lang="en-US" dirty="0" smtClean="0">
              <a:solidFill>
                <a:schemeClr val="tx1"/>
              </a:solidFill>
            </a:endParaRPr>
          </a:p>
          <a:p>
            <a:endParaRPr lang="en-US" dirty="0" smtClean="0">
              <a:solidFill>
                <a:schemeClr val="tx1"/>
              </a:solidFill>
            </a:endParaRPr>
          </a:p>
          <a:p>
            <a:endParaRPr lang="en-US" dirty="0" smtClean="0">
              <a:solidFill>
                <a:schemeClr val="tx1"/>
              </a:solidFill>
            </a:endParaRPr>
          </a:p>
          <a:p>
            <a:endParaRPr lang="en-US" dirty="0" smtClean="0">
              <a:solidFill>
                <a:schemeClr val="tx1"/>
              </a:solidFill>
            </a:endParaRPr>
          </a:p>
        </p:txBody>
      </p:sp>
      <p:sp>
        <p:nvSpPr>
          <p:cNvPr id="17" name="Rectangle 16"/>
          <p:cNvSpPr/>
          <p:nvPr/>
        </p:nvSpPr>
        <p:spPr>
          <a:xfrm>
            <a:off x="8184232" y="1124744"/>
            <a:ext cx="3816424" cy="4896544"/>
          </a:xfrm>
          <a:prstGeom prst="rect">
            <a:avLst/>
          </a:prstGeom>
          <a:solidFill>
            <a:schemeClr val="bg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solidFill>
                  <a:schemeClr val="tx1"/>
                </a:solidFill>
              </a:rPr>
              <a:t>   RTU / LS</a:t>
            </a:r>
          </a:p>
          <a:p>
            <a:endParaRPr lang="en-US" dirty="0" smtClean="0">
              <a:solidFill>
                <a:schemeClr val="tx1"/>
              </a:solidFill>
            </a:endParaRPr>
          </a:p>
          <a:p>
            <a:endParaRPr lang="en-US" dirty="0" smtClean="0">
              <a:solidFill>
                <a:schemeClr val="tx1"/>
              </a:solidFill>
            </a:endParaRPr>
          </a:p>
          <a:p>
            <a:endParaRPr lang="en-US" dirty="0" smtClean="0">
              <a:solidFill>
                <a:schemeClr val="tx1"/>
              </a:solidFill>
            </a:endParaRPr>
          </a:p>
          <a:p>
            <a:endParaRPr lang="en-US" dirty="0" smtClean="0">
              <a:solidFill>
                <a:schemeClr val="tx1"/>
              </a:solidFill>
            </a:endParaRPr>
          </a:p>
          <a:p>
            <a:endParaRPr lang="en-US" dirty="0" smtClean="0">
              <a:solidFill>
                <a:schemeClr val="tx1"/>
              </a:solidFill>
            </a:endParaRPr>
          </a:p>
          <a:p>
            <a:endParaRPr lang="en-US" dirty="0" smtClean="0">
              <a:solidFill>
                <a:schemeClr val="tx1"/>
              </a:solidFill>
            </a:endParaRPr>
          </a:p>
          <a:p>
            <a:endParaRPr lang="en-US" dirty="0" smtClean="0">
              <a:solidFill>
                <a:schemeClr val="tx1"/>
              </a:solidFill>
            </a:endParaRPr>
          </a:p>
          <a:p>
            <a:endParaRPr lang="en-US" dirty="0" smtClean="0">
              <a:solidFill>
                <a:schemeClr val="tx1"/>
              </a:solidFill>
            </a:endParaRPr>
          </a:p>
          <a:p>
            <a:endParaRPr lang="en-US" dirty="0" smtClean="0">
              <a:solidFill>
                <a:schemeClr val="tx1"/>
              </a:solidFill>
            </a:endParaRPr>
          </a:p>
          <a:p>
            <a:endParaRPr lang="en-US" dirty="0" smtClean="0">
              <a:solidFill>
                <a:schemeClr val="tx1"/>
              </a:solidFill>
            </a:endParaRPr>
          </a:p>
          <a:p>
            <a:endParaRPr lang="en-US" dirty="0" smtClean="0">
              <a:solidFill>
                <a:schemeClr val="tx1"/>
              </a:solidFill>
            </a:endParaRPr>
          </a:p>
          <a:p>
            <a:endParaRPr lang="en-US" dirty="0" smtClean="0">
              <a:solidFill>
                <a:schemeClr val="tx1"/>
              </a:solidFill>
            </a:endParaRPr>
          </a:p>
          <a:p>
            <a:endParaRPr lang="en-US" dirty="0" smtClean="0">
              <a:solidFill>
                <a:schemeClr val="tx1"/>
              </a:solidFill>
            </a:endParaRPr>
          </a:p>
          <a:p>
            <a:endParaRPr lang="en-US" dirty="0" smtClean="0">
              <a:solidFill>
                <a:schemeClr val="tx1"/>
              </a:solidFill>
            </a:endParaRPr>
          </a:p>
          <a:p>
            <a:endParaRPr lang="en-US" dirty="0" smtClean="0">
              <a:solidFill>
                <a:schemeClr val="tx1"/>
              </a:solidFill>
            </a:endParaRPr>
          </a:p>
          <a:p>
            <a:endParaRPr lang="en-US" dirty="0" smtClean="0">
              <a:solidFill>
                <a:schemeClr val="tx1"/>
              </a:solidFill>
            </a:endParaRPr>
          </a:p>
        </p:txBody>
      </p:sp>
      <p:sp>
        <p:nvSpPr>
          <p:cNvPr id="3" name="Title 3"/>
          <p:cNvSpPr txBox="1">
            <a:spLocks/>
          </p:cNvSpPr>
          <p:nvPr/>
        </p:nvSpPr>
        <p:spPr bwMode="auto">
          <a:xfrm>
            <a:off x="646459" y="379055"/>
            <a:ext cx="6983413" cy="6477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1" fontAlgn="base" hangingPunct="1">
              <a:lnSpc>
                <a:spcPct val="110000"/>
              </a:lnSpc>
              <a:spcBef>
                <a:spcPct val="0"/>
              </a:spcBef>
              <a:spcAft>
                <a:spcPct val="0"/>
              </a:spcAft>
              <a:defRPr b="1">
                <a:solidFill>
                  <a:schemeClr val="tx1"/>
                </a:solidFill>
                <a:latin typeface="+mj-lt"/>
                <a:ea typeface="+mj-ea"/>
                <a:cs typeface="+mj-cs"/>
              </a:defRPr>
            </a:lvl1pPr>
            <a:lvl2pPr algn="l" rtl="0" eaLnBrk="1" fontAlgn="base" hangingPunct="1">
              <a:lnSpc>
                <a:spcPct val="110000"/>
              </a:lnSpc>
              <a:spcBef>
                <a:spcPct val="0"/>
              </a:spcBef>
              <a:spcAft>
                <a:spcPct val="0"/>
              </a:spcAft>
              <a:defRPr b="1">
                <a:solidFill>
                  <a:schemeClr val="tx1"/>
                </a:solidFill>
                <a:latin typeface="Arial" pitchFamily="-97" charset="0"/>
              </a:defRPr>
            </a:lvl2pPr>
            <a:lvl3pPr algn="l" rtl="0" eaLnBrk="1" fontAlgn="base" hangingPunct="1">
              <a:lnSpc>
                <a:spcPct val="110000"/>
              </a:lnSpc>
              <a:spcBef>
                <a:spcPct val="0"/>
              </a:spcBef>
              <a:spcAft>
                <a:spcPct val="0"/>
              </a:spcAft>
              <a:defRPr b="1">
                <a:solidFill>
                  <a:schemeClr val="tx1"/>
                </a:solidFill>
                <a:latin typeface="Arial" pitchFamily="-97" charset="0"/>
              </a:defRPr>
            </a:lvl3pPr>
            <a:lvl4pPr algn="l" rtl="0" eaLnBrk="1" fontAlgn="base" hangingPunct="1">
              <a:lnSpc>
                <a:spcPct val="110000"/>
              </a:lnSpc>
              <a:spcBef>
                <a:spcPct val="0"/>
              </a:spcBef>
              <a:spcAft>
                <a:spcPct val="0"/>
              </a:spcAft>
              <a:defRPr b="1">
                <a:solidFill>
                  <a:schemeClr val="tx1"/>
                </a:solidFill>
                <a:latin typeface="Arial" pitchFamily="-97" charset="0"/>
              </a:defRPr>
            </a:lvl4pPr>
            <a:lvl5pPr algn="l" rtl="0" eaLnBrk="1" fontAlgn="base" hangingPunct="1">
              <a:lnSpc>
                <a:spcPct val="110000"/>
              </a:lnSpc>
              <a:spcBef>
                <a:spcPct val="0"/>
              </a:spcBef>
              <a:spcAft>
                <a:spcPct val="0"/>
              </a:spcAft>
              <a:defRPr b="1">
                <a:solidFill>
                  <a:schemeClr val="tx1"/>
                </a:solidFill>
                <a:latin typeface="Arial" pitchFamily="-97" charset="0"/>
              </a:defRPr>
            </a:lvl5pPr>
            <a:lvl6pPr marL="457200" algn="l" rtl="0" eaLnBrk="1" fontAlgn="base" hangingPunct="1">
              <a:lnSpc>
                <a:spcPct val="110000"/>
              </a:lnSpc>
              <a:spcBef>
                <a:spcPct val="0"/>
              </a:spcBef>
              <a:spcAft>
                <a:spcPct val="0"/>
              </a:spcAft>
              <a:defRPr b="1">
                <a:solidFill>
                  <a:schemeClr val="tx1"/>
                </a:solidFill>
                <a:latin typeface="Arial" pitchFamily="-97" charset="0"/>
              </a:defRPr>
            </a:lvl6pPr>
            <a:lvl7pPr marL="914400" algn="l" rtl="0" eaLnBrk="1" fontAlgn="base" hangingPunct="1">
              <a:lnSpc>
                <a:spcPct val="110000"/>
              </a:lnSpc>
              <a:spcBef>
                <a:spcPct val="0"/>
              </a:spcBef>
              <a:spcAft>
                <a:spcPct val="0"/>
              </a:spcAft>
              <a:defRPr b="1">
                <a:solidFill>
                  <a:schemeClr val="tx1"/>
                </a:solidFill>
                <a:latin typeface="Arial" pitchFamily="-97" charset="0"/>
              </a:defRPr>
            </a:lvl7pPr>
            <a:lvl8pPr marL="1371600" algn="l" rtl="0" eaLnBrk="1" fontAlgn="base" hangingPunct="1">
              <a:lnSpc>
                <a:spcPct val="110000"/>
              </a:lnSpc>
              <a:spcBef>
                <a:spcPct val="0"/>
              </a:spcBef>
              <a:spcAft>
                <a:spcPct val="0"/>
              </a:spcAft>
              <a:defRPr b="1">
                <a:solidFill>
                  <a:schemeClr val="tx1"/>
                </a:solidFill>
                <a:latin typeface="Arial" pitchFamily="-97" charset="0"/>
              </a:defRPr>
            </a:lvl8pPr>
            <a:lvl9pPr marL="1828800" algn="l" rtl="0" eaLnBrk="1" fontAlgn="base" hangingPunct="1">
              <a:lnSpc>
                <a:spcPct val="110000"/>
              </a:lnSpc>
              <a:spcBef>
                <a:spcPct val="0"/>
              </a:spcBef>
              <a:spcAft>
                <a:spcPct val="0"/>
              </a:spcAft>
              <a:defRPr b="1">
                <a:solidFill>
                  <a:schemeClr val="tx1"/>
                </a:solidFill>
                <a:latin typeface="Arial" pitchFamily="-97" charset="0"/>
              </a:defRPr>
            </a:lvl9pPr>
          </a:lstStyle>
          <a:p>
            <a:endParaRPr lang="en-US" b="0" dirty="0" smtClean="0">
              <a:solidFill>
                <a:schemeClr val="bg2"/>
              </a:solidFill>
            </a:endParaRPr>
          </a:p>
          <a:p>
            <a:r>
              <a:rPr lang="en-US" b="0" dirty="0" smtClean="0">
                <a:solidFill>
                  <a:schemeClr val="bg2"/>
                </a:solidFill>
              </a:rPr>
              <a:t>Manisa Status</a:t>
            </a:r>
          </a:p>
          <a:p>
            <a:endParaRPr lang="en-US" b="0" dirty="0" smtClean="0">
              <a:solidFill>
                <a:schemeClr val="bg2"/>
              </a:solidFill>
            </a:endParaRPr>
          </a:p>
          <a:p>
            <a:endParaRPr lang="en-US" kern="0" dirty="0" smtClean="0">
              <a:solidFill>
                <a:srgbClr val="878785"/>
              </a:solidFill>
            </a:endParaRPr>
          </a:p>
          <a:p>
            <a:endParaRPr lang="en-US" kern="0" dirty="0">
              <a:solidFill>
                <a:srgbClr val="878785"/>
              </a:solidFill>
            </a:endParaRPr>
          </a:p>
        </p:txBody>
      </p:sp>
      <p:pic>
        <p:nvPicPr>
          <p:cNvPr id="1026" name="Picture 2"/>
          <p:cNvPicPr>
            <a:picLocks noChangeAspect="1" noChangeArrowheads="1"/>
          </p:cNvPicPr>
          <p:nvPr/>
        </p:nvPicPr>
        <p:blipFill>
          <a:blip r:embed="rId3" cstate="print"/>
          <a:srcRect/>
          <a:stretch>
            <a:fillRect/>
          </a:stretch>
        </p:blipFill>
        <p:spPr bwMode="auto">
          <a:xfrm>
            <a:off x="4223794" y="1700809"/>
            <a:ext cx="1656183" cy="1204546"/>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4223794" y="3068960"/>
            <a:ext cx="1656183" cy="1084608"/>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4223792" y="4221088"/>
            <a:ext cx="1649091" cy="1080120"/>
          </a:xfrm>
          <a:prstGeom prst="rect">
            <a:avLst/>
          </a:prstGeom>
          <a:noFill/>
          <a:ln w="9525">
            <a:noFill/>
            <a:miter lim="800000"/>
            <a:headEnd/>
            <a:tailEnd/>
          </a:ln>
        </p:spPr>
      </p:pic>
      <p:pic>
        <p:nvPicPr>
          <p:cNvPr id="1029" name="Picture 5"/>
          <p:cNvPicPr>
            <a:picLocks noChangeAspect="1" noChangeArrowheads="1"/>
          </p:cNvPicPr>
          <p:nvPr/>
        </p:nvPicPr>
        <p:blipFill>
          <a:blip r:embed="rId6" cstate="print"/>
          <a:srcRect/>
          <a:stretch>
            <a:fillRect/>
          </a:stretch>
        </p:blipFill>
        <p:spPr bwMode="auto">
          <a:xfrm>
            <a:off x="8256241" y="1700808"/>
            <a:ext cx="1405905" cy="1300866"/>
          </a:xfrm>
          <a:prstGeom prst="rect">
            <a:avLst/>
          </a:prstGeom>
          <a:noFill/>
          <a:ln w="9525">
            <a:noFill/>
            <a:miter lim="800000"/>
            <a:headEnd/>
            <a:tailEnd/>
          </a:ln>
        </p:spPr>
      </p:pic>
      <p:pic>
        <p:nvPicPr>
          <p:cNvPr id="1030" name="Picture 6"/>
          <p:cNvPicPr>
            <a:picLocks noChangeAspect="1" noChangeArrowheads="1"/>
          </p:cNvPicPr>
          <p:nvPr/>
        </p:nvPicPr>
        <p:blipFill>
          <a:blip r:embed="rId7" cstate="print"/>
          <a:srcRect/>
          <a:stretch>
            <a:fillRect/>
          </a:stretch>
        </p:blipFill>
        <p:spPr bwMode="auto">
          <a:xfrm>
            <a:off x="8256240" y="3136998"/>
            <a:ext cx="1388799" cy="1224136"/>
          </a:xfrm>
          <a:prstGeom prst="rect">
            <a:avLst/>
          </a:prstGeom>
          <a:noFill/>
          <a:ln w="9525">
            <a:noFill/>
            <a:miter lim="800000"/>
            <a:headEnd/>
            <a:tailEnd/>
          </a:ln>
        </p:spPr>
      </p:pic>
      <p:pic>
        <p:nvPicPr>
          <p:cNvPr id="1031" name="Picture 7"/>
          <p:cNvPicPr>
            <a:picLocks noChangeAspect="1" noChangeArrowheads="1"/>
          </p:cNvPicPr>
          <p:nvPr/>
        </p:nvPicPr>
        <p:blipFill>
          <a:blip r:embed="rId8" cstate="print"/>
          <a:srcRect/>
          <a:stretch>
            <a:fillRect/>
          </a:stretch>
        </p:blipFill>
        <p:spPr bwMode="auto">
          <a:xfrm>
            <a:off x="8256242" y="4505150"/>
            <a:ext cx="1368152" cy="1021953"/>
          </a:xfrm>
          <a:prstGeom prst="rect">
            <a:avLst/>
          </a:prstGeom>
          <a:noFill/>
          <a:ln w="9525">
            <a:noFill/>
            <a:miter lim="800000"/>
            <a:headEnd/>
            <a:tailEnd/>
          </a:ln>
        </p:spPr>
      </p:pic>
      <p:pic>
        <p:nvPicPr>
          <p:cNvPr id="1032" name="Picture 8"/>
          <p:cNvPicPr>
            <a:picLocks noChangeAspect="1" noChangeArrowheads="1"/>
          </p:cNvPicPr>
          <p:nvPr/>
        </p:nvPicPr>
        <p:blipFill>
          <a:blip r:embed="rId9" cstate="print"/>
          <a:srcRect r="15678"/>
          <a:stretch>
            <a:fillRect/>
          </a:stretch>
        </p:blipFill>
        <p:spPr bwMode="auto">
          <a:xfrm>
            <a:off x="191344" y="1700808"/>
            <a:ext cx="1549177" cy="1136108"/>
          </a:xfrm>
          <a:prstGeom prst="rect">
            <a:avLst/>
          </a:prstGeom>
          <a:noFill/>
          <a:ln w="9525">
            <a:noFill/>
            <a:miter lim="800000"/>
            <a:headEnd/>
            <a:tailEnd/>
          </a:ln>
        </p:spPr>
      </p:pic>
      <p:pic>
        <p:nvPicPr>
          <p:cNvPr id="1033" name="Picture 9"/>
          <p:cNvPicPr>
            <a:picLocks noChangeAspect="1" noChangeArrowheads="1"/>
          </p:cNvPicPr>
          <p:nvPr/>
        </p:nvPicPr>
        <p:blipFill>
          <a:blip r:embed="rId10" cstate="print"/>
          <a:srcRect/>
          <a:stretch>
            <a:fillRect/>
          </a:stretch>
        </p:blipFill>
        <p:spPr bwMode="auto">
          <a:xfrm>
            <a:off x="191344" y="2996953"/>
            <a:ext cx="1519689" cy="1224136"/>
          </a:xfrm>
          <a:prstGeom prst="rect">
            <a:avLst/>
          </a:prstGeom>
          <a:noFill/>
          <a:ln w="9525">
            <a:noFill/>
            <a:miter lim="800000"/>
            <a:headEnd/>
            <a:tailEnd/>
          </a:ln>
        </p:spPr>
      </p:pic>
      <p:pic>
        <p:nvPicPr>
          <p:cNvPr id="1034" name="Picture 10"/>
          <p:cNvPicPr>
            <a:picLocks noChangeAspect="1" noChangeArrowheads="1"/>
          </p:cNvPicPr>
          <p:nvPr/>
        </p:nvPicPr>
        <p:blipFill>
          <a:blip r:embed="rId11" cstate="print"/>
          <a:srcRect r="6687" b="10156"/>
          <a:stretch>
            <a:fillRect/>
          </a:stretch>
        </p:blipFill>
        <p:spPr bwMode="auto">
          <a:xfrm>
            <a:off x="191344" y="4437112"/>
            <a:ext cx="1512168" cy="1008112"/>
          </a:xfrm>
          <a:prstGeom prst="rect">
            <a:avLst/>
          </a:prstGeom>
          <a:noFill/>
          <a:ln w="9525">
            <a:noFill/>
            <a:miter lim="800000"/>
            <a:headEnd/>
            <a:tailEnd/>
          </a:ln>
        </p:spPr>
      </p:pic>
      <p:sp>
        <p:nvSpPr>
          <p:cNvPr id="19" name="TextBox 18"/>
          <p:cNvSpPr txBox="1"/>
          <p:nvPr/>
        </p:nvSpPr>
        <p:spPr bwMode="auto">
          <a:xfrm>
            <a:off x="1919536" y="1700808"/>
            <a:ext cx="1872208" cy="1692771"/>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a:buFont typeface="Arial" pitchFamily="34" charset="0"/>
              <a:buChar char="•"/>
            </a:pPr>
            <a:r>
              <a:rPr lang="en-US" sz="1100" b="1" dirty="0" smtClean="0">
                <a:ea typeface="+mn-ea"/>
                <a:cs typeface="+mn-cs"/>
              </a:rPr>
              <a:t> Very low backlog  </a:t>
            </a:r>
          </a:p>
          <a:p>
            <a:pPr>
              <a:buFont typeface="Arial" pitchFamily="34" charset="0"/>
              <a:buChar char="•"/>
            </a:pPr>
            <a:endParaRPr lang="en-US" sz="1100" b="1" dirty="0" smtClean="0">
              <a:ea typeface="+mn-ea"/>
              <a:cs typeface="+mn-cs"/>
            </a:endParaRPr>
          </a:p>
          <a:p>
            <a:pPr>
              <a:buFont typeface="Arial" pitchFamily="34" charset="0"/>
              <a:buChar char="•"/>
            </a:pPr>
            <a:r>
              <a:rPr lang="en-US" sz="1100" b="1" dirty="0" smtClean="0">
                <a:ea typeface="+mn-ea"/>
                <a:cs typeface="+mn-cs"/>
              </a:rPr>
              <a:t> Empty line</a:t>
            </a:r>
          </a:p>
          <a:p>
            <a:pPr>
              <a:buFont typeface="Arial" pitchFamily="34" charset="0"/>
              <a:buChar char="•"/>
            </a:pPr>
            <a:endParaRPr lang="en-US" sz="1100" b="1" dirty="0" smtClean="0">
              <a:ea typeface="+mn-ea"/>
              <a:cs typeface="+mn-cs"/>
            </a:endParaRPr>
          </a:p>
          <a:p>
            <a:pPr>
              <a:buFont typeface="Arial" pitchFamily="34" charset="0"/>
              <a:buChar char="•"/>
            </a:pPr>
            <a:r>
              <a:rPr lang="en-US" sz="1100" b="1" dirty="0" smtClean="0">
                <a:ea typeface="+mn-ea"/>
                <a:cs typeface="+mn-cs"/>
              </a:rPr>
              <a:t> 5- 6 week Lead time today, down to 5 weeks end  Jan.</a:t>
            </a:r>
          </a:p>
          <a:p>
            <a:pPr>
              <a:buFont typeface="Arial" pitchFamily="34" charset="0"/>
              <a:buChar char="•"/>
            </a:pPr>
            <a:endParaRPr lang="en-US" sz="1100" b="1" dirty="0" smtClean="0">
              <a:ea typeface="+mn-ea"/>
              <a:cs typeface="+mn-cs"/>
            </a:endParaRPr>
          </a:p>
          <a:p>
            <a:pPr>
              <a:buFont typeface="Arial" pitchFamily="34" charset="0"/>
              <a:buChar char="•"/>
            </a:pPr>
            <a:r>
              <a:rPr lang="en-US" sz="1100" b="1" dirty="0" smtClean="0">
                <a:ea typeface="+mn-ea"/>
                <a:cs typeface="+mn-cs"/>
              </a:rPr>
              <a:t> Introducing quick shipment program (build inventory).</a:t>
            </a:r>
          </a:p>
        </p:txBody>
      </p:sp>
      <p:sp>
        <p:nvSpPr>
          <p:cNvPr id="20" name="TextBox 19"/>
          <p:cNvSpPr txBox="1"/>
          <p:nvPr/>
        </p:nvSpPr>
        <p:spPr bwMode="auto">
          <a:xfrm>
            <a:off x="6023992" y="1700808"/>
            <a:ext cx="1872208" cy="1523494"/>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a:buFont typeface="Arial" pitchFamily="34" charset="0"/>
              <a:buChar char="•"/>
            </a:pPr>
            <a:r>
              <a:rPr lang="en-US" sz="1100" b="1" dirty="0" smtClean="0">
                <a:ea typeface="+mn-ea"/>
                <a:cs typeface="+mn-cs"/>
              </a:rPr>
              <a:t> Very low backlog  </a:t>
            </a:r>
          </a:p>
          <a:p>
            <a:pPr>
              <a:buFont typeface="Arial" pitchFamily="34" charset="0"/>
              <a:buChar char="•"/>
            </a:pPr>
            <a:endParaRPr lang="en-US" sz="1100" b="1" dirty="0" smtClean="0">
              <a:ea typeface="+mn-ea"/>
              <a:cs typeface="+mn-cs"/>
            </a:endParaRPr>
          </a:p>
          <a:p>
            <a:pPr>
              <a:buFont typeface="Arial" pitchFamily="34" charset="0"/>
              <a:buChar char="•"/>
            </a:pPr>
            <a:r>
              <a:rPr lang="en-US" sz="1100" b="1" dirty="0" smtClean="0">
                <a:ea typeface="+mn-ea"/>
                <a:cs typeface="+mn-cs"/>
              </a:rPr>
              <a:t> 8 week lead time today, down to 6 weeks first week of Mar. </a:t>
            </a:r>
          </a:p>
          <a:p>
            <a:pPr>
              <a:buFont typeface="Arial" pitchFamily="34" charset="0"/>
              <a:buChar char="•"/>
            </a:pPr>
            <a:endParaRPr lang="en-US" sz="1100" b="1" dirty="0" smtClean="0">
              <a:ea typeface="+mn-ea"/>
              <a:cs typeface="+mn-cs"/>
            </a:endParaRPr>
          </a:p>
          <a:p>
            <a:pPr>
              <a:buFont typeface="Arial" pitchFamily="34" charset="0"/>
              <a:buChar char="•"/>
            </a:pPr>
            <a:r>
              <a:rPr lang="en-US" sz="1100" b="1" dirty="0" smtClean="0">
                <a:ea typeface="+mn-ea"/>
                <a:cs typeface="+mn-cs"/>
              </a:rPr>
              <a:t> 17 units in inventory (14 MTY, 3 Manisa)</a:t>
            </a:r>
          </a:p>
          <a:p>
            <a:pPr>
              <a:buFont typeface="Arial" pitchFamily="34" charset="0"/>
              <a:buChar char="•"/>
            </a:pPr>
            <a:endParaRPr lang="en-US" sz="1100" b="1" dirty="0" smtClean="0">
              <a:ea typeface="+mn-ea"/>
              <a:cs typeface="+mn-cs"/>
            </a:endParaRPr>
          </a:p>
        </p:txBody>
      </p:sp>
      <p:sp>
        <p:nvSpPr>
          <p:cNvPr id="21" name="TextBox 20"/>
          <p:cNvSpPr txBox="1"/>
          <p:nvPr/>
        </p:nvSpPr>
        <p:spPr bwMode="auto">
          <a:xfrm>
            <a:off x="9840416" y="1700808"/>
            <a:ext cx="1872208" cy="2031325"/>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a:buFont typeface="Arial" pitchFamily="34" charset="0"/>
              <a:buChar char="•"/>
            </a:pPr>
            <a:r>
              <a:rPr lang="en-US" sz="1100" b="1" dirty="0" smtClean="0">
                <a:ea typeface="+mn-ea"/>
                <a:cs typeface="+mn-cs"/>
              </a:rPr>
              <a:t> Line is ready, trial builds done, stock production started.</a:t>
            </a:r>
          </a:p>
          <a:p>
            <a:pPr>
              <a:buFont typeface="Arial" pitchFamily="34" charset="0"/>
              <a:buChar char="•"/>
            </a:pPr>
            <a:endParaRPr lang="en-US" sz="1100" b="1" dirty="0" smtClean="0">
              <a:ea typeface="+mn-ea"/>
              <a:cs typeface="+mn-cs"/>
            </a:endParaRPr>
          </a:p>
          <a:p>
            <a:pPr>
              <a:buFont typeface="Arial" pitchFamily="34" charset="0"/>
              <a:buChar char="•"/>
            </a:pPr>
            <a:r>
              <a:rPr lang="en-US" sz="1100" b="1" dirty="0" smtClean="0">
                <a:ea typeface="+mn-ea"/>
                <a:cs typeface="+mn-cs"/>
              </a:rPr>
              <a:t> First customer shipment in beginning of Feb – on track</a:t>
            </a:r>
          </a:p>
          <a:p>
            <a:pPr>
              <a:buFont typeface="Arial" pitchFamily="34" charset="0"/>
              <a:buChar char="•"/>
            </a:pPr>
            <a:endParaRPr lang="en-US" sz="1100" b="1" dirty="0" smtClean="0">
              <a:ea typeface="+mn-ea"/>
              <a:cs typeface="+mn-cs"/>
            </a:endParaRPr>
          </a:p>
          <a:p>
            <a:pPr>
              <a:buFont typeface="Arial" pitchFamily="34" charset="0"/>
              <a:buChar char="•"/>
            </a:pPr>
            <a:r>
              <a:rPr lang="en-US" sz="1100" b="1" dirty="0" smtClean="0">
                <a:ea typeface="+mn-ea"/>
                <a:cs typeface="+mn-cs"/>
              </a:rPr>
              <a:t> 9 week Lead time, down to 6 week end Mar. </a:t>
            </a:r>
          </a:p>
          <a:p>
            <a:pPr>
              <a:buFont typeface="Arial" pitchFamily="34" charset="0"/>
              <a:buChar char="•"/>
            </a:pPr>
            <a:endParaRPr lang="en-US" sz="1100" b="1" dirty="0" smtClean="0">
              <a:ea typeface="+mn-ea"/>
              <a:cs typeface="+mn-cs"/>
            </a:endParaRPr>
          </a:p>
          <a:p>
            <a:endParaRPr lang="en-US" sz="1100" b="1" dirty="0" smtClean="0">
              <a:ea typeface="+mn-ea"/>
              <a:cs typeface="+mn-cs"/>
            </a:endParaRPr>
          </a:p>
        </p:txBody>
      </p:sp>
      <p:sp>
        <p:nvSpPr>
          <p:cNvPr id="23" name="Down Arrow 22"/>
          <p:cNvSpPr/>
          <p:nvPr/>
        </p:nvSpPr>
        <p:spPr>
          <a:xfrm>
            <a:off x="2639616" y="3501008"/>
            <a:ext cx="360040" cy="50405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ounded Rectangle 23"/>
          <p:cNvSpPr/>
          <p:nvPr/>
        </p:nvSpPr>
        <p:spPr>
          <a:xfrm>
            <a:off x="1919536" y="4221088"/>
            <a:ext cx="1800200" cy="1008112"/>
          </a:xfrm>
          <a:prstGeom prst="roundRect">
            <a:avLst/>
          </a:prstGeom>
          <a:solidFill>
            <a:schemeClr val="bg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How to get the back log full again</a:t>
            </a:r>
            <a:endParaRPr lang="en-US" sz="1200" dirty="0">
              <a:solidFill>
                <a:schemeClr val="tx1"/>
              </a:solidFill>
            </a:endParaRPr>
          </a:p>
        </p:txBody>
      </p:sp>
      <p:sp>
        <p:nvSpPr>
          <p:cNvPr id="25" name="Down Arrow 24"/>
          <p:cNvSpPr/>
          <p:nvPr/>
        </p:nvSpPr>
        <p:spPr>
          <a:xfrm>
            <a:off x="6744072" y="3429000"/>
            <a:ext cx="360040" cy="50405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ounded Rectangle 25"/>
          <p:cNvSpPr/>
          <p:nvPr/>
        </p:nvSpPr>
        <p:spPr>
          <a:xfrm>
            <a:off x="6023992" y="4149080"/>
            <a:ext cx="1800200" cy="1008112"/>
          </a:xfrm>
          <a:prstGeom prst="roundRect">
            <a:avLst/>
          </a:prstGeom>
          <a:solidFill>
            <a:schemeClr val="bg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How to get the back log full again</a:t>
            </a:r>
            <a:endParaRPr lang="en-US" sz="1200" dirty="0">
              <a:solidFill>
                <a:schemeClr val="tx1"/>
              </a:solidFill>
            </a:endParaRPr>
          </a:p>
        </p:txBody>
      </p:sp>
    </p:spTree>
    <p:extLst>
      <p:ext uri="{BB962C8B-B14F-4D97-AF65-F5344CB8AC3E}">
        <p14:creationId xmlns:p14="http://schemas.microsoft.com/office/powerpoint/2010/main" val="1005208534"/>
      </p:ext>
    </p:extLst>
  </p:cSld>
  <p:clrMapOvr>
    <a:masterClrMapping/>
  </p:clrMapOvr>
  <p:transition>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bwMode="auto">
          <a:xfrm>
            <a:off x="646459" y="379055"/>
            <a:ext cx="6983413" cy="6477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1" fontAlgn="base" hangingPunct="1">
              <a:lnSpc>
                <a:spcPct val="110000"/>
              </a:lnSpc>
              <a:spcBef>
                <a:spcPct val="0"/>
              </a:spcBef>
              <a:spcAft>
                <a:spcPct val="0"/>
              </a:spcAft>
              <a:defRPr b="1">
                <a:solidFill>
                  <a:schemeClr val="tx1"/>
                </a:solidFill>
                <a:latin typeface="+mj-lt"/>
                <a:ea typeface="+mj-ea"/>
                <a:cs typeface="+mj-cs"/>
              </a:defRPr>
            </a:lvl1pPr>
            <a:lvl2pPr algn="l" rtl="0" eaLnBrk="1" fontAlgn="base" hangingPunct="1">
              <a:lnSpc>
                <a:spcPct val="110000"/>
              </a:lnSpc>
              <a:spcBef>
                <a:spcPct val="0"/>
              </a:spcBef>
              <a:spcAft>
                <a:spcPct val="0"/>
              </a:spcAft>
              <a:defRPr b="1">
                <a:solidFill>
                  <a:schemeClr val="tx1"/>
                </a:solidFill>
                <a:latin typeface="Arial" pitchFamily="-97" charset="0"/>
              </a:defRPr>
            </a:lvl2pPr>
            <a:lvl3pPr algn="l" rtl="0" eaLnBrk="1" fontAlgn="base" hangingPunct="1">
              <a:lnSpc>
                <a:spcPct val="110000"/>
              </a:lnSpc>
              <a:spcBef>
                <a:spcPct val="0"/>
              </a:spcBef>
              <a:spcAft>
                <a:spcPct val="0"/>
              </a:spcAft>
              <a:defRPr b="1">
                <a:solidFill>
                  <a:schemeClr val="tx1"/>
                </a:solidFill>
                <a:latin typeface="Arial" pitchFamily="-97" charset="0"/>
              </a:defRPr>
            </a:lvl3pPr>
            <a:lvl4pPr algn="l" rtl="0" eaLnBrk="1" fontAlgn="base" hangingPunct="1">
              <a:lnSpc>
                <a:spcPct val="110000"/>
              </a:lnSpc>
              <a:spcBef>
                <a:spcPct val="0"/>
              </a:spcBef>
              <a:spcAft>
                <a:spcPct val="0"/>
              </a:spcAft>
              <a:defRPr b="1">
                <a:solidFill>
                  <a:schemeClr val="tx1"/>
                </a:solidFill>
                <a:latin typeface="Arial" pitchFamily="-97" charset="0"/>
              </a:defRPr>
            </a:lvl4pPr>
            <a:lvl5pPr algn="l" rtl="0" eaLnBrk="1" fontAlgn="base" hangingPunct="1">
              <a:lnSpc>
                <a:spcPct val="110000"/>
              </a:lnSpc>
              <a:spcBef>
                <a:spcPct val="0"/>
              </a:spcBef>
              <a:spcAft>
                <a:spcPct val="0"/>
              </a:spcAft>
              <a:defRPr b="1">
                <a:solidFill>
                  <a:schemeClr val="tx1"/>
                </a:solidFill>
                <a:latin typeface="Arial" pitchFamily="-97" charset="0"/>
              </a:defRPr>
            </a:lvl5pPr>
            <a:lvl6pPr marL="457200" algn="l" rtl="0" eaLnBrk="1" fontAlgn="base" hangingPunct="1">
              <a:lnSpc>
                <a:spcPct val="110000"/>
              </a:lnSpc>
              <a:spcBef>
                <a:spcPct val="0"/>
              </a:spcBef>
              <a:spcAft>
                <a:spcPct val="0"/>
              </a:spcAft>
              <a:defRPr b="1">
                <a:solidFill>
                  <a:schemeClr val="tx1"/>
                </a:solidFill>
                <a:latin typeface="Arial" pitchFamily="-97" charset="0"/>
              </a:defRPr>
            </a:lvl6pPr>
            <a:lvl7pPr marL="914400" algn="l" rtl="0" eaLnBrk="1" fontAlgn="base" hangingPunct="1">
              <a:lnSpc>
                <a:spcPct val="110000"/>
              </a:lnSpc>
              <a:spcBef>
                <a:spcPct val="0"/>
              </a:spcBef>
              <a:spcAft>
                <a:spcPct val="0"/>
              </a:spcAft>
              <a:defRPr b="1">
                <a:solidFill>
                  <a:schemeClr val="tx1"/>
                </a:solidFill>
                <a:latin typeface="Arial" pitchFamily="-97" charset="0"/>
              </a:defRPr>
            </a:lvl7pPr>
            <a:lvl8pPr marL="1371600" algn="l" rtl="0" eaLnBrk="1" fontAlgn="base" hangingPunct="1">
              <a:lnSpc>
                <a:spcPct val="110000"/>
              </a:lnSpc>
              <a:spcBef>
                <a:spcPct val="0"/>
              </a:spcBef>
              <a:spcAft>
                <a:spcPct val="0"/>
              </a:spcAft>
              <a:defRPr b="1">
                <a:solidFill>
                  <a:schemeClr val="tx1"/>
                </a:solidFill>
                <a:latin typeface="Arial" pitchFamily="-97" charset="0"/>
              </a:defRPr>
            </a:lvl8pPr>
            <a:lvl9pPr marL="1828800" algn="l" rtl="0" eaLnBrk="1" fontAlgn="base" hangingPunct="1">
              <a:lnSpc>
                <a:spcPct val="110000"/>
              </a:lnSpc>
              <a:spcBef>
                <a:spcPct val="0"/>
              </a:spcBef>
              <a:spcAft>
                <a:spcPct val="0"/>
              </a:spcAft>
              <a:defRPr b="1">
                <a:solidFill>
                  <a:schemeClr val="tx1"/>
                </a:solidFill>
                <a:latin typeface="Arial" pitchFamily="-97" charset="0"/>
              </a:defRPr>
            </a:lvl9pPr>
          </a:lstStyle>
          <a:p>
            <a:endParaRPr lang="en-US" b="0" dirty="0" smtClean="0">
              <a:solidFill>
                <a:schemeClr val="bg2"/>
              </a:solidFill>
            </a:endParaRPr>
          </a:p>
          <a:p>
            <a:r>
              <a:rPr lang="en-US" b="0" dirty="0" smtClean="0">
                <a:solidFill>
                  <a:schemeClr val="bg2"/>
                </a:solidFill>
              </a:rPr>
              <a:t>Manisa Status</a:t>
            </a:r>
          </a:p>
          <a:p>
            <a:endParaRPr lang="en-US" b="0" dirty="0" smtClean="0">
              <a:solidFill>
                <a:schemeClr val="bg2"/>
              </a:solidFill>
            </a:endParaRPr>
          </a:p>
          <a:p>
            <a:endParaRPr lang="en-US" kern="0" dirty="0" smtClean="0">
              <a:solidFill>
                <a:srgbClr val="878785"/>
              </a:solidFill>
            </a:endParaRPr>
          </a:p>
          <a:p>
            <a:endParaRPr lang="en-US" kern="0" dirty="0">
              <a:solidFill>
                <a:srgbClr val="878785"/>
              </a:solidFill>
            </a:endParaRPr>
          </a:p>
        </p:txBody>
      </p:sp>
      <p:graphicFrame>
        <p:nvGraphicFramePr>
          <p:cNvPr id="22" name="Table 21"/>
          <p:cNvGraphicFramePr>
            <a:graphicFrameLocks noGrp="1"/>
          </p:cNvGraphicFramePr>
          <p:nvPr>
            <p:extLst>
              <p:ext uri="{D42A27DB-BD31-4B8C-83A1-F6EECF244321}">
                <p14:modId xmlns:p14="http://schemas.microsoft.com/office/powerpoint/2010/main" val="2838080514"/>
              </p:ext>
            </p:extLst>
          </p:nvPr>
        </p:nvGraphicFramePr>
        <p:xfrm>
          <a:off x="3071664" y="1124744"/>
          <a:ext cx="5112568" cy="4859209"/>
        </p:xfrm>
        <a:graphic>
          <a:graphicData uri="http://schemas.openxmlformats.org/drawingml/2006/table">
            <a:tbl>
              <a:tblPr/>
              <a:tblGrid>
                <a:gridCol w="2972423"/>
                <a:gridCol w="951176"/>
                <a:gridCol w="1188969"/>
              </a:tblGrid>
              <a:tr h="257685">
                <a:tc gridSpan="3">
                  <a:txBody>
                    <a:bodyPr/>
                    <a:lstStyle/>
                    <a:p>
                      <a:pPr algn="l" fontAlgn="b"/>
                      <a:r>
                        <a:rPr lang="en-US" sz="1600" b="1" i="0" u="none" strike="noStrike" dirty="0" err="1">
                          <a:solidFill>
                            <a:srgbClr val="000000"/>
                          </a:solidFill>
                          <a:latin typeface="Calibri"/>
                        </a:rPr>
                        <a:t>Ecofrio</a:t>
                      </a:r>
                      <a:r>
                        <a:rPr lang="en-US" sz="1600" b="1" i="0" u="none" strike="noStrike" dirty="0">
                          <a:solidFill>
                            <a:srgbClr val="000000"/>
                          </a:solidFill>
                          <a:latin typeface="Calibri"/>
                        </a:rPr>
                        <a:t> Stock Unit Production in </a:t>
                      </a:r>
                      <a:r>
                        <a:rPr lang="en-US" sz="1600" b="1" i="0" u="none" strike="noStrike" dirty="0" err="1">
                          <a:solidFill>
                            <a:srgbClr val="000000"/>
                          </a:solidFill>
                          <a:latin typeface="Calibri"/>
                        </a:rPr>
                        <a:t>Manisa</a:t>
                      </a:r>
                      <a:endParaRPr lang="en-US" sz="1600" b="1" i="0" u="none" strike="noStrike" dirty="0">
                        <a:solidFill>
                          <a:srgbClr val="000000"/>
                        </a:solidFill>
                        <a:latin typeface="Calibri"/>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368121">
                <a:tc>
                  <a:txBody>
                    <a:bodyPr/>
                    <a:lstStyle/>
                    <a:p>
                      <a:pPr algn="ctr" fontAlgn="ctr"/>
                      <a:r>
                        <a:rPr lang="da-DK" sz="1100" b="1" i="0" u="none" strike="noStrike">
                          <a:solidFill>
                            <a:srgbClr val="000000"/>
                          </a:solidFill>
                          <a:latin typeface="Calibri"/>
                        </a:rPr>
                        <a:t>Model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da-DK" sz="1100" b="1" i="0" u="none" strike="noStrike">
                          <a:solidFill>
                            <a:srgbClr val="000000"/>
                          </a:solidFill>
                          <a:latin typeface="Calibri"/>
                        </a:rPr>
                        <a:t>Qty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da-DK" sz="1100" b="1" i="0" u="none" strike="noStrike">
                          <a:solidFill>
                            <a:srgbClr val="000000"/>
                          </a:solidFill>
                          <a:latin typeface="Calibri"/>
                        </a:rPr>
                        <a:t>Expected Completion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r>
              <a:tr h="184061">
                <a:tc>
                  <a:txBody>
                    <a:bodyPr/>
                    <a:lstStyle/>
                    <a:p>
                      <a:pPr algn="l" fontAlgn="b"/>
                      <a:r>
                        <a:rPr lang="da-DK" sz="1100" b="0" i="0" u="none" strike="noStrike">
                          <a:solidFill>
                            <a:srgbClr val="000000"/>
                          </a:solidFill>
                          <a:latin typeface="Calibri"/>
                        </a:rPr>
                        <a:t>REVER.380T YLHA-40 G1T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a-DK" sz="1100" b="0" i="0" u="none" strike="noStrike">
                          <a:solidFill>
                            <a:srgbClr val="000000"/>
                          </a:solidFill>
                          <a:latin typeface="Calibri"/>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a-DK" sz="1100" b="0" i="0" u="none" strike="noStrike">
                          <a:solidFill>
                            <a:srgbClr val="000000"/>
                          </a:solidFill>
                          <a:latin typeface="Calibri"/>
                        </a:rPr>
                        <a:t>In stock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061">
                <a:tc>
                  <a:txBody>
                    <a:bodyPr/>
                    <a:lstStyle/>
                    <a:p>
                      <a:pPr algn="l" fontAlgn="b"/>
                      <a:r>
                        <a:rPr lang="da-DK" sz="1100" b="0" i="0" u="none" strike="noStrike">
                          <a:solidFill>
                            <a:srgbClr val="000000"/>
                          </a:solidFill>
                          <a:latin typeface="Calibri"/>
                        </a:rPr>
                        <a:t>YLCA-40G1T 380T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a-DK" sz="1100" b="0" i="0" u="none" strike="noStrike">
                          <a:solidFill>
                            <a:srgbClr val="000000"/>
                          </a:solidFill>
                          <a:latin typeface="Calibri"/>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a-DK" sz="1100" b="0" i="0" u="none" strike="noStrike">
                          <a:solidFill>
                            <a:srgbClr val="000000"/>
                          </a:solidFill>
                          <a:latin typeface="Calibri"/>
                        </a:rPr>
                        <a:t>In stock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061">
                <a:tc>
                  <a:txBody>
                    <a:bodyPr/>
                    <a:lstStyle/>
                    <a:p>
                      <a:pPr algn="l" fontAlgn="b"/>
                      <a:r>
                        <a:rPr lang="da-DK" sz="1100" b="0" i="0" u="none" strike="noStrike">
                          <a:solidFill>
                            <a:srgbClr val="000000"/>
                          </a:solidFill>
                          <a:latin typeface="Calibri"/>
                        </a:rPr>
                        <a:t>YLCA-100G1T 380T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a-DK" sz="1100" b="0" i="0" u="none" strike="noStrike">
                          <a:solidFill>
                            <a:srgbClr val="000000"/>
                          </a:solidFill>
                          <a:latin typeface="Calibri"/>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a-DK" sz="1100" b="0" i="0" u="none" strike="noStrike">
                          <a:solidFill>
                            <a:srgbClr val="000000"/>
                          </a:solidFill>
                          <a:latin typeface="Calibri"/>
                        </a:rPr>
                        <a:t>In stock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061">
                <a:tc>
                  <a:txBody>
                    <a:bodyPr/>
                    <a:lstStyle/>
                    <a:p>
                      <a:pPr algn="l" fontAlgn="b"/>
                      <a:r>
                        <a:rPr lang="da-DK" sz="1100" b="0" i="0" u="none" strike="noStrike">
                          <a:solidFill>
                            <a:srgbClr val="000000"/>
                          </a:solidFill>
                          <a:latin typeface="Calibri"/>
                        </a:rPr>
                        <a:t>YLHA 50 G1T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a-DK" sz="1100" b="0" i="0" u="none" strike="noStrike">
                          <a:solidFill>
                            <a:srgbClr val="000000"/>
                          </a:solidFill>
                          <a:latin typeface="Calibri"/>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a-DK" sz="1100" b="0" i="0" u="none" strike="noStrike">
                          <a:solidFill>
                            <a:srgbClr val="000000"/>
                          </a:solidFill>
                          <a:latin typeface="Calibri"/>
                        </a:rPr>
                        <a:t>In stock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061">
                <a:tc>
                  <a:txBody>
                    <a:bodyPr/>
                    <a:lstStyle/>
                    <a:p>
                      <a:pPr algn="l" fontAlgn="b"/>
                      <a:r>
                        <a:rPr lang="da-DK" sz="1100" b="0" i="0" u="none" strike="noStrike">
                          <a:solidFill>
                            <a:srgbClr val="000000"/>
                          </a:solidFill>
                          <a:latin typeface="Calibri"/>
                        </a:rPr>
                        <a:t>YLCA-100G1TP 380T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a-DK" sz="1100" b="0" i="0" u="none" strike="noStrike">
                          <a:solidFill>
                            <a:srgbClr val="000000"/>
                          </a:solidFill>
                          <a:latin typeface="Calibri"/>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a-DK" sz="1100" b="0" i="0" u="none" strike="noStrike">
                          <a:solidFill>
                            <a:srgbClr val="000000"/>
                          </a:solidFill>
                          <a:latin typeface="Calibri"/>
                        </a:rPr>
                        <a:t>In stock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061">
                <a:tc>
                  <a:txBody>
                    <a:bodyPr/>
                    <a:lstStyle/>
                    <a:p>
                      <a:pPr algn="l" fontAlgn="b"/>
                      <a:r>
                        <a:rPr lang="da-DK" sz="1100" b="0" i="0" u="none" strike="noStrike">
                          <a:solidFill>
                            <a:srgbClr val="000000"/>
                          </a:solidFill>
                          <a:latin typeface="Calibri"/>
                        </a:rPr>
                        <a:t>YLCA 120-TP-380T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a-DK" sz="1100" b="0" i="0" u="none" strike="noStrike">
                          <a:solidFill>
                            <a:srgbClr val="000000"/>
                          </a:solidFill>
                          <a:latin typeface="Calibri"/>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a-DK" sz="1100" b="0" i="0" u="none" strike="noStrike">
                          <a:solidFill>
                            <a:srgbClr val="000000"/>
                          </a:solidFill>
                          <a:latin typeface="Calibri"/>
                        </a:rPr>
                        <a:t>In stock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061">
                <a:tc>
                  <a:txBody>
                    <a:bodyPr/>
                    <a:lstStyle/>
                    <a:p>
                      <a:pPr algn="l" fontAlgn="b"/>
                      <a:r>
                        <a:rPr lang="da-DK" sz="1100" b="0" i="0" u="none" strike="noStrike">
                          <a:solidFill>
                            <a:srgbClr val="000000"/>
                          </a:solidFill>
                          <a:latin typeface="Calibri"/>
                        </a:rPr>
                        <a:t>YLHA 120-TP-380T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a-DK" sz="1100" b="0" i="0" u="none" strike="noStrike">
                          <a:solidFill>
                            <a:srgbClr val="000000"/>
                          </a:solidFill>
                          <a:latin typeface="Calibri"/>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a-DK" sz="1100" b="0" i="0" u="none" strike="noStrike">
                          <a:solidFill>
                            <a:srgbClr val="000000"/>
                          </a:solidFill>
                          <a:latin typeface="Calibri"/>
                        </a:rPr>
                        <a:t>In stock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061">
                <a:tc>
                  <a:txBody>
                    <a:bodyPr/>
                    <a:lstStyle/>
                    <a:p>
                      <a:pPr algn="l" fontAlgn="b"/>
                      <a:r>
                        <a:rPr lang="da-DK" sz="1100" b="0" i="0" u="none" strike="noStrike">
                          <a:solidFill>
                            <a:srgbClr val="000000"/>
                          </a:solidFill>
                          <a:latin typeface="Calibri"/>
                        </a:rPr>
                        <a:t>REVER.380T YLHA PLUS 27G1TC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a-DK" sz="1100" b="0" i="0" u="none" strike="noStrike">
                          <a:solidFill>
                            <a:srgbClr val="000000"/>
                          </a:solidFill>
                          <a:latin typeface="Calibri"/>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a-DK" sz="1100" b="0" i="0" u="none" strike="noStrike">
                          <a:solidFill>
                            <a:srgbClr val="000000"/>
                          </a:solidFill>
                          <a:latin typeface="Calibri"/>
                        </a:rPr>
                        <a:t>In stock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061">
                <a:tc>
                  <a:txBody>
                    <a:bodyPr/>
                    <a:lstStyle/>
                    <a:p>
                      <a:pPr algn="l" fontAlgn="b"/>
                      <a:r>
                        <a:rPr lang="da-DK" sz="1100" b="0" i="0" u="none" strike="noStrike">
                          <a:solidFill>
                            <a:srgbClr val="000000"/>
                          </a:solidFill>
                          <a:latin typeface="Calibri"/>
                        </a:rPr>
                        <a:t>YLCA-12 G1TC 380T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a-DK" sz="1100" b="0" i="0" u="none" strike="noStrike">
                          <a:solidFill>
                            <a:srgbClr val="000000"/>
                          </a:solidFill>
                          <a:latin typeface="Calibri"/>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a-DK" sz="1100" b="0" i="0" u="none" strike="noStrike">
                          <a:solidFill>
                            <a:srgbClr val="000000"/>
                          </a:solidFill>
                          <a:latin typeface="Calibri"/>
                        </a:rPr>
                        <a:t>16-jan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061">
                <a:tc>
                  <a:txBody>
                    <a:bodyPr/>
                    <a:lstStyle/>
                    <a:p>
                      <a:pPr algn="l" fontAlgn="b"/>
                      <a:r>
                        <a:rPr lang="da-DK" sz="1100" b="0" i="0" u="none" strike="noStrike">
                          <a:solidFill>
                            <a:srgbClr val="000000"/>
                          </a:solidFill>
                          <a:latin typeface="Calibri"/>
                        </a:rPr>
                        <a:t>YLCA-20G1TC 380T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a-DK" sz="1100" b="0" i="0" u="none" strike="noStrike">
                          <a:solidFill>
                            <a:srgbClr val="000000"/>
                          </a:solidFill>
                          <a:latin typeface="Calibri"/>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a-DK" sz="1100" b="0" i="0" u="none" strike="noStrike">
                          <a:solidFill>
                            <a:srgbClr val="000000"/>
                          </a:solidFill>
                          <a:latin typeface="Calibri"/>
                        </a:rPr>
                        <a:t>16-jan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061">
                <a:tc>
                  <a:txBody>
                    <a:bodyPr/>
                    <a:lstStyle/>
                    <a:p>
                      <a:pPr algn="l" fontAlgn="b"/>
                      <a:r>
                        <a:rPr lang="fr-FR" sz="1100" b="0" i="0" u="none" strike="noStrike">
                          <a:solidFill>
                            <a:srgbClr val="000000"/>
                          </a:solidFill>
                          <a:latin typeface="Calibri"/>
                        </a:rPr>
                        <a:t>REVER.380T YLHA PLUS 15 G1TC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a-DK" sz="1100" b="0" i="0" u="none" strike="noStrike">
                          <a:solidFill>
                            <a:srgbClr val="000000"/>
                          </a:solidFill>
                          <a:latin typeface="Calibri"/>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a-DK" sz="1100" b="0" i="0" u="none" strike="noStrike">
                          <a:solidFill>
                            <a:srgbClr val="000000"/>
                          </a:solidFill>
                          <a:latin typeface="Calibri"/>
                        </a:rPr>
                        <a:t>16-jan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061">
                <a:tc>
                  <a:txBody>
                    <a:bodyPr/>
                    <a:lstStyle/>
                    <a:p>
                      <a:pPr algn="l" fontAlgn="b"/>
                      <a:r>
                        <a:rPr lang="da-DK" sz="1100" b="0" i="0" u="none" strike="noStrike">
                          <a:solidFill>
                            <a:srgbClr val="000000"/>
                          </a:solidFill>
                          <a:latin typeface="Calibri"/>
                        </a:rPr>
                        <a:t>YLCA-100G1TP 380T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a-DK" sz="1100" b="0" i="0" u="none" strike="noStrike">
                          <a:solidFill>
                            <a:srgbClr val="000000"/>
                          </a:solidFill>
                          <a:latin typeface="Calibri"/>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a-DK" sz="1100" b="0" i="0" u="none" strike="noStrike">
                          <a:solidFill>
                            <a:srgbClr val="000000"/>
                          </a:solidFill>
                          <a:latin typeface="Calibri"/>
                        </a:rPr>
                        <a:t>16-jan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061">
                <a:tc>
                  <a:txBody>
                    <a:bodyPr/>
                    <a:lstStyle/>
                    <a:p>
                      <a:pPr algn="l" fontAlgn="b"/>
                      <a:r>
                        <a:rPr lang="da-DK" sz="1100" b="0" i="0" u="none" strike="noStrike">
                          <a:solidFill>
                            <a:srgbClr val="000000"/>
                          </a:solidFill>
                          <a:latin typeface="Calibri"/>
                        </a:rPr>
                        <a:t>YLCA-40G1TP 380T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a-DK" sz="1100" b="0" i="0" u="none" strike="noStrike">
                          <a:solidFill>
                            <a:srgbClr val="000000"/>
                          </a:solidFill>
                          <a:latin typeface="Calibri"/>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a-DK" sz="1100" b="0" i="0" u="none" strike="noStrike">
                          <a:solidFill>
                            <a:srgbClr val="000000"/>
                          </a:solidFill>
                          <a:latin typeface="Calibri"/>
                        </a:rPr>
                        <a:t>16-jan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061">
                <a:tc>
                  <a:txBody>
                    <a:bodyPr/>
                    <a:lstStyle/>
                    <a:p>
                      <a:pPr algn="l" fontAlgn="b"/>
                      <a:r>
                        <a:rPr lang="da-DK" sz="1100" b="0" i="0" u="none" strike="noStrike">
                          <a:solidFill>
                            <a:srgbClr val="000000"/>
                          </a:solidFill>
                          <a:latin typeface="Calibri"/>
                        </a:rPr>
                        <a:t>YLCA 150-TP-380T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a-DK" sz="1100" b="0" i="0" u="none" strike="noStrike">
                          <a:solidFill>
                            <a:srgbClr val="000000"/>
                          </a:solidFill>
                          <a:latin typeface="Calibri"/>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a-DK" sz="1100" b="0" i="0" u="none" strike="noStrike">
                          <a:solidFill>
                            <a:srgbClr val="000000"/>
                          </a:solidFill>
                          <a:latin typeface="Calibri"/>
                        </a:rPr>
                        <a:t>16-jan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061">
                <a:tc>
                  <a:txBody>
                    <a:bodyPr/>
                    <a:lstStyle/>
                    <a:p>
                      <a:pPr algn="l" fontAlgn="b"/>
                      <a:r>
                        <a:rPr lang="da-DK" sz="1100" b="0" i="0" u="none" strike="noStrike" dirty="0">
                          <a:solidFill>
                            <a:srgbClr val="000000"/>
                          </a:solidFill>
                          <a:latin typeface="Calibri"/>
                        </a:rPr>
                        <a:t>YLCA-60G1TP 380T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a-DK" sz="1100" b="0" i="0" u="none" strike="noStrike" dirty="0">
                          <a:solidFill>
                            <a:srgbClr val="000000"/>
                          </a:solidFill>
                          <a:latin typeface="Calibri"/>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a-DK" sz="1100" b="0" i="0" u="none" strike="noStrike">
                          <a:solidFill>
                            <a:srgbClr val="000000"/>
                          </a:solidFill>
                          <a:latin typeface="Calibri"/>
                        </a:rPr>
                        <a:t>23-jan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061">
                <a:tc>
                  <a:txBody>
                    <a:bodyPr/>
                    <a:lstStyle/>
                    <a:p>
                      <a:pPr algn="l" fontAlgn="b"/>
                      <a:r>
                        <a:rPr lang="da-DK" sz="1100" b="0" i="0" u="none" strike="noStrike">
                          <a:solidFill>
                            <a:srgbClr val="000000"/>
                          </a:solidFill>
                          <a:latin typeface="Calibri"/>
                        </a:rPr>
                        <a:t>YLCA-80 G1TP 380T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a-DK" sz="1100" b="0" i="0" u="none" strike="noStrike">
                          <a:solidFill>
                            <a:srgbClr val="000000"/>
                          </a:solidFill>
                          <a:latin typeface="Calibri"/>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a-DK" sz="1100" b="0" i="0" u="none" strike="noStrike">
                          <a:solidFill>
                            <a:srgbClr val="000000"/>
                          </a:solidFill>
                          <a:latin typeface="Calibri"/>
                        </a:rPr>
                        <a:t>23-jan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061">
                <a:tc>
                  <a:txBody>
                    <a:bodyPr/>
                    <a:lstStyle/>
                    <a:p>
                      <a:pPr algn="l" fontAlgn="b"/>
                      <a:r>
                        <a:rPr lang="da-DK" sz="1100" b="0" i="0" u="none" strike="noStrike">
                          <a:solidFill>
                            <a:srgbClr val="000000"/>
                          </a:solidFill>
                          <a:latin typeface="Calibri"/>
                        </a:rPr>
                        <a:t>YLCA 120-TP-380T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a-DK" sz="1100" b="0" i="0" u="none" strike="noStrike">
                          <a:solidFill>
                            <a:srgbClr val="000000"/>
                          </a:solidFill>
                          <a:latin typeface="Calibri"/>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a-DK" sz="1100" b="0" i="0" u="none" strike="noStrike">
                          <a:solidFill>
                            <a:srgbClr val="000000"/>
                          </a:solidFill>
                          <a:latin typeface="Calibri"/>
                        </a:rPr>
                        <a:t>23-jan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061">
                <a:tc>
                  <a:txBody>
                    <a:bodyPr/>
                    <a:lstStyle/>
                    <a:p>
                      <a:pPr algn="l" fontAlgn="b"/>
                      <a:r>
                        <a:rPr lang="da-DK" sz="1100" b="0" i="0" u="none" strike="noStrike">
                          <a:solidFill>
                            <a:srgbClr val="000000"/>
                          </a:solidFill>
                          <a:latin typeface="Calibri"/>
                        </a:rPr>
                        <a:t>REVER 380T YLHA-80 G1TP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a-DK" sz="1100" b="0" i="0" u="none" strike="noStrike">
                          <a:solidFill>
                            <a:srgbClr val="000000"/>
                          </a:solidFill>
                          <a:latin typeface="Calibri"/>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a-DK" sz="1100" b="0" i="0" u="none" strike="noStrike">
                          <a:solidFill>
                            <a:srgbClr val="000000"/>
                          </a:solidFill>
                          <a:latin typeface="Calibri"/>
                        </a:rPr>
                        <a:t>06-feb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061">
                <a:tc>
                  <a:txBody>
                    <a:bodyPr/>
                    <a:lstStyle/>
                    <a:p>
                      <a:pPr algn="l" fontAlgn="b"/>
                      <a:r>
                        <a:rPr lang="da-DK" sz="1100" b="0" i="0" u="none" strike="noStrike">
                          <a:solidFill>
                            <a:srgbClr val="000000"/>
                          </a:solidFill>
                          <a:latin typeface="Calibri"/>
                        </a:rPr>
                        <a:t>YLHA 120-TP-380T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a-DK" sz="1100" b="0" i="0" u="none" strike="noStrike">
                          <a:solidFill>
                            <a:srgbClr val="000000"/>
                          </a:solidFill>
                          <a:latin typeface="Calibri"/>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a-DK" sz="1100" b="0" i="0" u="none" strike="noStrike">
                          <a:solidFill>
                            <a:srgbClr val="000000"/>
                          </a:solidFill>
                          <a:latin typeface="Calibri"/>
                        </a:rPr>
                        <a:t>06-feb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061">
                <a:tc>
                  <a:txBody>
                    <a:bodyPr/>
                    <a:lstStyle/>
                    <a:p>
                      <a:pPr algn="l" fontAlgn="b"/>
                      <a:r>
                        <a:rPr lang="da-DK" sz="1100" b="0" i="0" u="none" strike="noStrike">
                          <a:solidFill>
                            <a:srgbClr val="000000"/>
                          </a:solidFill>
                          <a:latin typeface="Calibri"/>
                        </a:rPr>
                        <a:t>YLHA 150-TP-380T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a-DK" sz="1100" b="0" i="0" u="none" strike="noStrike">
                          <a:solidFill>
                            <a:srgbClr val="000000"/>
                          </a:solidFill>
                          <a:latin typeface="Calibri"/>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a-DK" sz="1100" b="0" i="0" u="none" strike="noStrike">
                          <a:solidFill>
                            <a:srgbClr val="000000"/>
                          </a:solidFill>
                          <a:latin typeface="Calibri"/>
                        </a:rPr>
                        <a:t>06-feb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061">
                <a:tc>
                  <a:txBody>
                    <a:bodyPr/>
                    <a:lstStyle/>
                    <a:p>
                      <a:pPr algn="l" fontAlgn="b"/>
                      <a:r>
                        <a:rPr lang="da-DK" sz="1100" b="0" i="0" u="none" strike="noStrike">
                          <a:solidFill>
                            <a:srgbClr val="000000"/>
                          </a:solidFill>
                          <a:latin typeface="Calibri"/>
                        </a:rPr>
                        <a:t>REVER 380T YLHA-60 G1TP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a-DK" sz="1100" b="0" i="0" u="none" strike="noStrike">
                          <a:solidFill>
                            <a:srgbClr val="000000"/>
                          </a:solidFill>
                          <a:latin typeface="Calibri"/>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a-DK" sz="1100" b="0" i="0" u="none" strike="noStrike">
                          <a:solidFill>
                            <a:srgbClr val="000000"/>
                          </a:solidFill>
                          <a:latin typeface="Calibri"/>
                        </a:rPr>
                        <a:t>06-feb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061">
                <a:tc>
                  <a:txBody>
                    <a:bodyPr/>
                    <a:lstStyle/>
                    <a:p>
                      <a:pPr algn="l" fontAlgn="b"/>
                      <a:r>
                        <a:rPr lang="da-DK" sz="1100" b="0" i="0" u="none" strike="noStrike">
                          <a:solidFill>
                            <a:srgbClr val="000000"/>
                          </a:solidFill>
                          <a:latin typeface="Calibri"/>
                        </a:rPr>
                        <a:t>YLCA-50G1TP 380T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a-DK" sz="1100" b="0" i="0" u="none" strike="noStrike">
                          <a:solidFill>
                            <a:srgbClr val="000000"/>
                          </a:solidFill>
                          <a:latin typeface="Calibri"/>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a-DK" sz="1100" b="0" i="0" u="none" strike="noStrike">
                          <a:solidFill>
                            <a:srgbClr val="000000"/>
                          </a:solidFill>
                          <a:latin typeface="Calibri"/>
                        </a:rPr>
                        <a:t>06-feb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061">
                <a:tc>
                  <a:txBody>
                    <a:bodyPr/>
                    <a:lstStyle/>
                    <a:p>
                      <a:pPr algn="l" fontAlgn="b"/>
                      <a:r>
                        <a:rPr lang="da-DK" sz="1100" b="0" i="0" u="none" strike="noStrike">
                          <a:solidFill>
                            <a:srgbClr val="000000"/>
                          </a:solidFill>
                          <a:latin typeface="Calibri"/>
                        </a:rPr>
                        <a:t>REVER.380T YLHA PLUS 27G1TC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a-DK" sz="1100" b="0" i="0" u="none" strike="noStrike">
                          <a:solidFill>
                            <a:srgbClr val="000000"/>
                          </a:solidFill>
                          <a:latin typeface="Calibri"/>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a-DK" sz="1100" b="0" i="0" u="none" strike="noStrike" dirty="0">
                          <a:solidFill>
                            <a:srgbClr val="000000"/>
                          </a:solidFill>
                          <a:latin typeface="Calibri"/>
                        </a:rPr>
                        <a:t>06-feb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842392258"/>
      </p:ext>
    </p:extLst>
  </p:cSld>
  <p:clrMapOvr>
    <a:masterClrMapping/>
  </p:clrMapOvr>
  <p:transition>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624417" y="649562"/>
            <a:ext cx="6983413" cy="647700"/>
          </a:xfrm>
          <a:prstGeom prst="rect">
            <a:avLst/>
          </a:prstGeom>
          <a:noFill/>
          <a:ln w="9525">
            <a:noFill/>
            <a:miter lim="800000"/>
            <a:headEnd/>
            <a:tailEnd/>
          </a:ln>
        </p:spPr>
        <p:txBody>
          <a:bodyPr lIns="0" tIns="0" rIns="0" bIns="0"/>
          <a:lstStyle/>
          <a:p>
            <a:pPr>
              <a:lnSpc>
                <a:spcPct val="110000"/>
              </a:lnSpc>
            </a:pPr>
            <a:r>
              <a:rPr lang="en-US" b="1" dirty="0" smtClean="0"/>
              <a:t>QUESTIONS?</a:t>
            </a:r>
          </a:p>
        </p:txBody>
      </p:sp>
      <p:pic>
        <p:nvPicPr>
          <p:cNvPr id="6" name="Picture 2" descr="http://blog.cachinko.com/blog/wp-content/uploads/2012/01/QA.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719736" y="1628801"/>
            <a:ext cx="4737770" cy="4124797"/>
          </a:xfrm>
          <a:prstGeom prst="rect">
            <a:avLst/>
          </a:prstGeom>
          <a:noFill/>
        </p:spPr>
      </p:pic>
      <p:sp>
        <p:nvSpPr>
          <p:cNvPr id="2" name="Marcador de número de diapositiva 1"/>
          <p:cNvSpPr>
            <a:spLocks noGrp="1"/>
          </p:cNvSpPr>
          <p:nvPr>
            <p:ph type="sldNum" sz="quarter" idx="11"/>
          </p:nvPr>
        </p:nvSpPr>
        <p:spPr/>
        <p:txBody>
          <a:bodyPr/>
          <a:lstStyle/>
          <a:p>
            <a:fld id="{822C8A48-5EBF-487D-AF2D-DE629A0B0A05}" type="slidenum">
              <a:rPr lang="de-DE" smtClean="0">
                <a:solidFill>
                  <a:srgbClr val="000000"/>
                </a:solidFill>
              </a:rPr>
              <a:pPr/>
              <a:t>35</a:t>
            </a:fld>
            <a:endParaRPr lang="de-DE" dirty="0">
              <a:solidFill>
                <a:srgbClr val="000000"/>
              </a:solidFill>
            </a:endParaRPr>
          </a:p>
        </p:txBody>
      </p:sp>
    </p:spTree>
    <p:extLst>
      <p:ext uri="{BB962C8B-B14F-4D97-AF65-F5344CB8AC3E}">
        <p14:creationId xmlns:p14="http://schemas.microsoft.com/office/powerpoint/2010/main" val="1284534859"/>
      </p:ext>
    </p:extLst>
  </p:cSld>
  <p:clrMapOvr>
    <a:masterClrMapping/>
  </p:clrMapOvr>
  <p:transition>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21"/>
          <p:cNvSpPr txBox="1">
            <a:spLocks/>
          </p:cNvSpPr>
          <p:nvPr/>
        </p:nvSpPr>
        <p:spPr bwMode="auto">
          <a:xfrm>
            <a:off x="1992313" y="6416676"/>
            <a:ext cx="215900" cy="1301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a:defRPr/>
            </a:pPr>
            <a:fld id="{42D457D2-E5FB-4572-BBB7-A6566F991435}" type="slidenum">
              <a:rPr lang="de-DE" sz="1000" b="1">
                <a:solidFill>
                  <a:schemeClr val="bg1">
                    <a:lumMod val="65000"/>
                  </a:schemeClr>
                </a:solidFill>
                <a:ea typeface="+mn-ea"/>
                <a:cs typeface="+mn-cs"/>
              </a:rPr>
              <a:pPr>
                <a:defRPr/>
              </a:pPr>
              <a:t>36</a:t>
            </a:fld>
            <a:endParaRPr lang="de-DE" sz="1000" b="1" dirty="0">
              <a:solidFill>
                <a:schemeClr val="bg1">
                  <a:lumMod val="65000"/>
                </a:schemeClr>
              </a:solidFill>
              <a:ea typeface="+mn-ea"/>
              <a:cs typeface="+mn-cs"/>
            </a:endParaRPr>
          </a:p>
        </p:txBody>
      </p:sp>
      <p:sp>
        <p:nvSpPr>
          <p:cNvPr id="2" name="1 Rectángulo"/>
          <p:cNvSpPr/>
          <p:nvPr/>
        </p:nvSpPr>
        <p:spPr>
          <a:xfrm>
            <a:off x="3938204" y="2210668"/>
            <a:ext cx="4315604" cy="2154436"/>
          </a:xfrm>
          <a:prstGeom prst="rect">
            <a:avLst/>
          </a:prstGeom>
          <a:noFill/>
          <a:effectLst>
            <a:outerShdw blurRad="76200" dist="12700" dir="2700000" sy="-23000" kx="-800400" algn="bl" rotWithShape="0">
              <a:prstClr val="black">
                <a:alpha val="20000"/>
              </a:prstClr>
            </a:outerShdw>
          </a:effectLst>
        </p:spPr>
        <p:txBody>
          <a:bodyPr wrap="none" lIns="91440" tIns="45720" rIns="91440" bIns="45720">
            <a:spAutoFit/>
          </a:bodyPr>
          <a:lstStyle/>
          <a:p>
            <a:pPr algn="ctr"/>
            <a:r>
              <a:rPr lang="es-ES"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APENDIX</a:t>
            </a:r>
          </a:p>
          <a:p>
            <a:pPr algn="ctr"/>
            <a:r>
              <a:rPr lang="es-ES" sz="4000" b="1"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Product</a:t>
            </a:r>
            <a:r>
              <a:rPr lang="es-ES" sz="4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a:t>
            </a:r>
            <a:r>
              <a:rPr lang="es-ES" sz="4000" b="1"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Contact</a:t>
            </a:r>
            <a:r>
              <a:rPr lang="es-ES" sz="4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a:t>
            </a:r>
          </a:p>
          <a:p>
            <a:pPr algn="ctr"/>
            <a:r>
              <a:rPr lang="es-ES" sz="4000" b="1"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Information</a:t>
            </a:r>
            <a:endParaRPr lang="es-ES" sz="4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3" name="Marcador de número de diapositiva 2"/>
          <p:cNvSpPr>
            <a:spLocks noGrp="1"/>
          </p:cNvSpPr>
          <p:nvPr>
            <p:ph type="sldNum" sz="quarter" idx="11"/>
          </p:nvPr>
        </p:nvSpPr>
        <p:spPr/>
        <p:txBody>
          <a:bodyPr/>
          <a:lstStyle/>
          <a:p>
            <a:fld id="{822C8A48-5EBF-487D-AF2D-DE629A0B0A05}" type="slidenum">
              <a:rPr lang="de-DE" smtClean="0">
                <a:solidFill>
                  <a:srgbClr val="000000"/>
                </a:solidFill>
              </a:rPr>
              <a:pPr/>
              <a:t>36</a:t>
            </a:fld>
            <a:endParaRPr lang="de-DE" dirty="0">
              <a:solidFill>
                <a:srgbClr val="000000"/>
              </a:solidFill>
            </a:endParaRPr>
          </a:p>
        </p:txBody>
      </p:sp>
    </p:spTree>
    <p:extLst>
      <p:ext uri="{BB962C8B-B14F-4D97-AF65-F5344CB8AC3E}">
        <p14:creationId xmlns:p14="http://schemas.microsoft.com/office/powerpoint/2010/main" val="538616208"/>
      </p:ext>
    </p:extLst>
  </p:cSld>
  <p:clrMapOvr>
    <a:masterClrMapping/>
  </p:clrMapOvr>
  <p:transition>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3"/>
          <p:cNvSpPr/>
          <p:nvPr/>
        </p:nvSpPr>
        <p:spPr>
          <a:xfrm>
            <a:off x="624416" y="1484784"/>
            <a:ext cx="5327567" cy="4248472"/>
          </a:xfrm>
          <a:prstGeom prst="roundRect">
            <a:avLst>
              <a:gd name="adj" fmla="val 4773"/>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s-ES" dirty="0" smtClean="0"/>
              <a:t>º</a:t>
            </a:r>
            <a:endParaRPr lang="es-ES" dirty="0"/>
          </a:p>
        </p:txBody>
      </p:sp>
      <p:sp>
        <p:nvSpPr>
          <p:cNvPr id="18" name="Slide Number Placeholder 21"/>
          <p:cNvSpPr txBox="1">
            <a:spLocks/>
          </p:cNvSpPr>
          <p:nvPr/>
        </p:nvSpPr>
        <p:spPr bwMode="auto">
          <a:xfrm>
            <a:off x="1992313" y="6416676"/>
            <a:ext cx="215900" cy="1301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a:defRPr/>
            </a:pPr>
            <a:fld id="{42D457D2-E5FB-4572-BBB7-A6566F991435}" type="slidenum">
              <a:rPr lang="de-DE" sz="1000" b="1">
                <a:solidFill>
                  <a:schemeClr val="bg1">
                    <a:lumMod val="65000"/>
                  </a:schemeClr>
                </a:solidFill>
                <a:ea typeface="+mn-ea"/>
                <a:cs typeface="+mn-cs"/>
              </a:rPr>
              <a:pPr>
                <a:defRPr/>
              </a:pPr>
              <a:t>37</a:t>
            </a:fld>
            <a:endParaRPr lang="de-DE" sz="1000" b="1" dirty="0">
              <a:solidFill>
                <a:schemeClr val="bg1">
                  <a:lumMod val="65000"/>
                </a:schemeClr>
              </a:solidFill>
              <a:ea typeface="+mn-ea"/>
              <a:cs typeface="+mn-cs"/>
            </a:endParaRPr>
          </a:p>
        </p:txBody>
      </p:sp>
      <p:sp>
        <p:nvSpPr>
          <p:cNvPr id="8" name="Rectangle 7"/>
          <p:cNvSpPr/>
          <p:nvPr/>
        </p:nvSpPr>
        <p:spPr>
          <a:xfrm>
            <a:off x="2325899" y="1648832"/>
            <a:ext cx="3482070" cy="3631763"/>
          </a:xfrm>
          <a:prstGeom prst="rect">
            <a:avLst/>
          </a:prstGeom>
        </p:spPr>
        <p:txBody>
          <a:bodyPr wrap="square">
            <a:spAutoFit/>
          </a:bodyPr>
          <a:lstStyle/>
          <a:p>
            <a:endParaRPr lang="en-US" dirty="0" smtClean="0"/>
          </a:p>
          <a:p>
            <a:r>
              <a:rPr lang="de-DE" b="1" dirty="0" smtClean="0">
                <a:solidFill>
                  <a:srgbClr val="0070C0"/>
                </a:solidFill>
                <a:latin typeface="Segoe UI" panose="020B0502040204020203" pitchFamily="34" charset="0"/>
                <a:ea typeface="Segoe UI" panose="020B0502040204020203" pitchFamily="34" charset="0"/>
                <a:cs typeface="Segoe UI" panose="020B0502040204020203" pitchFamily="34" charset="0"/>
              </a:rPr>
              <a:t>Albert Casablancas</a:t>
            </a:r>
          </a:p>
          <a:p>
            <a:r>
              <a:rPr lang="de-DE" b="1" dirty="0" smtClean="0">
                <a:solidFill>
                  <a:srgbClr val="0070C0"/>
                </a:solidFill>
                <a:latin typeface="Segoe UI" panose="020B0502040204020203" pitchFamily="34" charset="0"/>
                <a:ea typeface="Segoe UI" panose="020B0502040204020203" pitchFamily="34" charset="0"/>
                <a:cs typeface="Segoe UI" panose="020B0502040204020203" pitchFamily="34" charset="0"/>
              </a:rPr>
              <a:t/>
            </a:r>
            <a:br>
              <a:rPr lang="de-DE" b="1" dirty="0" smtClean="0">
                <a:solidFill>
                  <a:srgbClr val="0070C0"/>
                </a:solidFill>
                <a:latin typeface="Segoe UI" panose="020B0502040204020203" pitchFamily="34" charset="0"/>
                <a:ea typeface="Segoe UI" panose="020B0502040204020203" pitchFamily="34" charset="0"/>
                <a:cs typeface="Segoe UI" panose="020B0502040204020203" pitchFamily="34" charset="0"/>
              </a:rPr>
            </a:br>
            <a:r>
              <a:rPr lang="de-DE" sz="1400" b="1" dirty="0" smtClean="0">
                <a:latin typeface="Segoe UI" panose="020B0502040204020203" pitchFamily="34" charset="0"/>
                <a:ea typeface="Segoe UI" panose="020B0502040204020203" pitchFamily="34" charset="0"/>
                <a:cs typeface="Segoe UI" panose="020B0502040204020203" pitchFamily="34" charset="0"/>
              </a:rPr>
              <a:t>HVAC Product &amp; Technology Manager </a:t>
            </a:r>
          </a:p>
          <a:p>
            <a:r>
              <a:rPr lang="de-DE" sz="1400" b="1" dirty="0" smtClean="0">
                <a:latin typeface="Segoe UI" panose="020B0502040204020203" pitchFamily="34" charset="0"/>
                <a:ea typeface="Segoe UI" panose="020B0502040204020203" pitchFamily="34" charset="0"/>
                <a:cs typeface="Segoe UI" panose="020B0502040204020203" pitchFamily="34" charset="0"/>
              </a:rPr>
              <a:t>Mobile: +34.663.84.20.09</a:t>
            </a:r>
            <a:r>
              <a:rPr lang="de-DE" b="1" dirty="0" smtClean="0">
                <a:solidFill>
                  <a:srgbClr val="0070C0"/>
                </a:solidFill>
                <a:latin typeface="Segoe UI" panose="020B0502040204020203" pitchFamily="34" charset="0"/>
                <a:ea typeface="Segoe UI" panose="020B0502040204020203" pitchFamily="34" charset="0"/>
                <a:cs typeface="Segoe UI" panose="020B0502040204020203" pitchFamily="34" charset="0"/>
              </a:rPr>
              <a:t/>
            </a:r>
            <a:br>
              <a:rPr lang="de-DE" b="1" dirty="0" smtClean="0">
                <a:solidFill>
                  <a:srgbClr val="0070C0"/>
                </a:solidFill>
                <a:latin typeface="Segoe UI" panose="020B0502040204020203" pitchFamily="34" charset="0"/>
                <a:ea typeface="Segoe UI" panose="020B0502040204020203" pitchFamily="34" charset="0"/>
                <a:cs typeface="Segoe UI" panose="020B0502040204020203" pitchFamily="34" charset="0"/>
              </a:rPr>
            </a:br>
            <a:r>
              <a:rPr lang="de-DE" b="1" dirty="0" smtClean="0">
                <a:solidFill>
                  <a:srgbClr val="0070C0"/>
                </a:solidFill>
                <a:latin typeface="Segoe UI" panose="020B0502040204020203" pitchFamily="34" charset="0"/>
                <a:ea typeface="Segoe UI" panose="020B0502040204020203" pitchFamily="34" charset="0"/>
                <a:cs typeface="Segoe UI" panose="020B0502040204020203" pitchFamily="34" charset="0"/>
              </a:rPr>
              <a:t/>
            </a:r>
            <a:br>
              <a:rPr lang="de-DE" b="1" dirty="0" smtClean="0">
                <a:solidFill>
                  <a:srgbClr val="0070C0"/>
                </a:solidFill>
                <a:latin typeface="Segoe UI" panose="020B0502040204020203" pitchFamily="34" charset="0"/>
                <a:ea typeface="Segoe UI" panose="020B0502040204020203" pitchFamily="34" charset="0"/>
                <a:cs typeface="Segoe UI" panose="020B0502040204020203" pitchFamily="34" charset="0"/>
              </a:rPr>
            </a:br>
            <a:r>
              <a:rPr lang="de-DE" b="1" dirty="0" smtClean="0">
                <a:solidFill>
                  <a:srgbClr val="0070C0"/>
                </a:solidFill>
                <a:latin typeface="Segoe UI" panose="020B0502040204020203" pitchFamily="34" charset="0"/>
                <a:ea typeface="Segoe UI" panose="020B0502040204020203" pitchFamily="34" charset="0"/>
                <a:cs typeface="Segoe UI" panose="020B0502040204020203" pitchFamily="34" charset="0"/>
              </a:rPr>
              <a:t>E-Mail: </a:t>
            </a:r>
            <a:r>
              <a:rPr lang="de-DE" b="1" u="sng" dirty="0" smtClean="0">
                <a:solidFill>
                  <a:srgbClr val="0070C0"/>
                </a:solidFill>
                <a:latin typeface="Segoe UI" panose="020B0502040204020203" pitchFamily="34" charset="0"/>
                <a:ea typeface="Segoe UI" panose="020B0502040204020203" pitchFamily="34" charset="0"/>
                <a:cs typeface="Segoe UI" panose="020B0502040204020203" pitchFamily="34" charset="0"/>
                <a:hlinkClick r:id="rId3"/>
              </a:rPr>
              <a:t>Albert.Casablancas@jci.com</a:t>
            </a:r>
            <a:endParaRPr lang="de-DE" b="1" u="sng" dirty="0" smtClean="0">
              <a:solidFill>
                <a:srgbClr val="0070C0"/>
              </a:solidFill>
              <a:latin typeface="Segoe UI" panose="020B0502040204020203" pitchFamily="34" charset="0"/>
              <a:ea typeface="Segoe UI" panose="020B0502040204020203" pitchFamily="34" charset="0"/>
              <a:cs typeface="Segoe UI" panose="020B0502040204020203" pitchFamily="34" charset="0"/>
            </a:endParaRPr>
          </a:p>
          <a:p>
            <a:endParaRPr lang="en-US" b="1" u="sng" dirty="0" smtClean="0">
              <a:solidFill>
                <a:srgbClr val="0070C0"/>
              </a:solidFill>
              <a:latin typeface="Segoe UI" panose="020B0502040204020203" pitchFamily="34" charset="0"/>
              <a:ea typeface="Segoe UI" panose="020B0502040204020203" pitchFamily="34" charset="0"/>
              <a:cs typeface="Segoe UI" panose="020B0502040204020203" pitchFamily="34" charset="0"/>
            </a:endParaRPr>
          </a:p>
          <a:p>
            <a:r>
              <a:rPr lang="en-US" dirty="0" smtClean="0">
                <a:latin typeface="Segoe UI" panose="020B0502040204020203" pitchFamily="34" charset="0"/>
                <a:ea typeface="Segoe UI" panose="020B0502040204020203" pitchFamily="34" charset="0"/>
                <a:cs typeface="Segoe UI" panose="020B0502040204020203" pitchFamily="34" charset="0"/>
              </a:rPr>
              <a:t>Johnson Controls</a:t>
            </a:r>
            <a:br>
              <a:rPr lang="en-US" dirty="0" smtClean="0">
                <a:latin typeface="Segoe UI" panose="020B0502040204020203" pitchFamily="34" charset="0"/>
                <a:ea typeface="Segoe UI" panose="020B0502040204020203" pitchFamily="34" charset="0"/>
                <a:cs typeface="Segoe UI" panose="020B0502040204020203" pitchFamily="34" charset="0"/>
              </a:rPr>
            </a:br>
            <a:r>
              <a:rPr lang="en-US" dirty="0" smtClean="0">
                <a:latin typeface="Segoe UI" panose="020B0502040204020203" pitchFamily="34" charset="0"/>
                <a:ea typeface="Segoe UI" panose="020B0502040204020203" pitchFamily="34" charset="0"/>
                <a:cs typeface="Segoe UI" panose="020B0502040204020203" pitchFamily="34" charset="0"/>
              </a:rPr>
              <a:t>Building Efficiency</a:t>
            </a:r>
            <a:br>
              <a:rPr lang="en-US" dirty="0" smtClean="0">
                <a:latin typeface="Segoe UI" panose="020B0502040204020203" pitchFamily="34" charset="0"/>
                <a:ea typeface="Segoe UI" panose="020B0502040204020203" pitchFamily="34" charset="0"/>
                <a:cs typeface="Segoe UI" panose="020B0502040204020203" pitchFamily="34" charset="0"/>
              </a:rPr>
            </a:br>
            <a:r>
              <a:rPr lang="en-US" dirty="0" smtClean="0">
                <a:latin typeface="Segoe UI" panose="020B0502040204020203" pitchFamily="34" charset="0"/>
                <a:ea typeface="Segoe UI" panose="020B0502040204020203" pitchFamily="34" charset="0"/>
                <a:cs typeface="Segoe UI" panose="020B0502040204020203" pitchFamily="34" charset="0"/>
              </a:rPr>
              <a:t>Paseo </a:t>
            </a:r>
            <a:r>
              <a:rPr lang="en-US" dirty="0" err="1" smtClean="0">
                <a:latin typeface="Segoe UI" panose="020B0502040204020203" pitchFamily="34" charset="0"/>
                <a:ea typeface="Segoe UI" panose="020B0502040204020203" pitchFamily="34" charset="0"/>
                <a:cs typeface="Segoe UI" panose="020B0502040204020203" pitchFamily="34" charset="0"/>
              </a:rPr>
              <a:t>Espronceda</a:t>
            </a:r>
            <a:r>
              <a:rPr lang="en-US" dirty="0" smtClean="0">
                <a:latin typeface="Segoe UI" panose="020B0502040204020203" pitchFamily="34" charset="0"/>
                <a:ea typeface="Segoe UI" panose="020B0502040204020203" pitchFamily="34" charset="0"/>
                <a:cs typeface="Segoe UI" panose="020B0502040204020203" pitchFamily="34" charset="0"/>
              </a:rPr>
              <a:t>, 278. 08204</a:t>
            </a:r>
            <a:endParaRPr lang="en-US" dirty="0">
              <a:latin typeface="Segoe UI" panose="020B0502040204020203" pitchFamily="34" charset="0"/>
              <a:ea typeface="Segoe UI" panose="020B0502040204020203" pitchFamily="34" charset="0"/>
              <a:cs typeface="Segoe UI" panose="020B0502040204020203" pitchFamily="34" charset="0"/>
            </a:endParaRPr>
          </a:p>
          <a:p>
            <a:r>
              <a:rPr lang="en-US" dirty="0" smtClean="0">
                <a:latin typeface="Segoe UI" panose="020B0502040204020203" pitchFamily="34" charset="0"/>
                <a:ea typeface="Segoe UI" panose="020B0502040204020203" pitchFamily="34" charset="0"/>
                <a:cs typeface="Segoe UI" panose="020B0502040204020203" pitchFamily="34" charset="0"/>
              </a:rPr>
              <a:t>Sabadell (Barcelona)</a:t>
            </a:r>
          </a:p>
        </p:txBody>
      </p:sp>
      <p:pic>
        <p:nvPicPr>
          <p:cNvPr id="7" name="6 Imagen" descr="http://m.c.lnkd.licdn.com/media/p/2/000/1cd/30a/09da3f8.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521" y="1648832"/>
            <a:ext cx="1368152" cy="1440160"/>
          </a:xfrm>
          <a:prstGeom prst="rect">
            <a:avLst/>
          </a:prstGeom>
          <a:noFill/>
          <a:ln w="9525">
            <a:noFill/>
            <a:miter lim="800000"/>
            <a:headEnd/>
            <a:tailEnd/>
          </a:ln>
        </p:spPr>
      </p:pic>
      <p:sp>
        <p:nvSpPr>
          <p:cNvPr id="2" name="Marcador de número de diapositiva 1"/>
          <p:cNvSpPr>
            <a:spLocks noGrp="1"/>
          </p:cNvSpPr>
          <p:nvPr>
            <p:ph type="sldNum" sz="quarter" idx="11"/>
          </p:nvPr>
        </p:nvSpPr>
        <p:spPr/>
        <p:txBody>
          <a:bodyPr/>
          <a:lstStyle/>
          <a:p>
            <a:fld id="{822C8A48-5EBF-487D-AF2D-DE629A0B0A05}" type="slidenum">
              <a:rPr lang="de-DE" smtClean="0">
                <a:solidFill>
                  <a:srgbClr val="000000"/>
                </a:solidFill>
              </a:rPr>
              <a:pPr/>
              <a:t>37</a:t>
            </a:fld>
            <a:endParaRPr lang="de-DE" dirty="0">
              <a:solidFill>
                <a:srgbClr val="000000"/>
              </a:solidFill>
            </a:endParaRPr>
          </a:p>
        </p:txBody>
      </p:sp>
      <p:sp>
        <p:nvSpPr>
          <p:cNvPr id="9" name="Rectángulo redondeado 8"/>
          <p:cNvSpPr/>
          <p:nvPr/>
        </p:nvSpPr>
        <p:spPr>
          <a:xfrm>
            <a:off x="6240016" y="1509755"/>
            <a:ext cx="5328592" cy="4223501"/>
          </a:xfrm>
          <a:prstGeom prst="roundRect">
            <a:avLst>
              <a:gd name="adj" fmla="val 4773"/>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
        <p:nvSpPr>
          <p:cNvPr id="10" name="Rectangle 7"/>
          <p:cNvSpPr/>
          <p:nvPr/>
        </p:nvSpPr>
        <p:spPr>
          <a:xfrm>
            <a:off x="7752184" y="1648832"/>
            <a:ext cx="3672409" cy="3847207"/>
          </a:xfrm>
          <a:prstGeom prst="rect">
            <a:avLst/>
          </a:prstGeom>
        </p:spPr>
        <p:txBody>
          <a:bodyPr wrap="square">
            <a:spAutoFit/>
          </a:bodyPr>
          <a:lstStyle/>
          <a:p>
            <a:endParaRPr lang="en-US" dirty="0" smtClean="0"/>
          </a:p>
          <a:p>
            <a:r>
              <a:rPr lang="de-DE" b="1" dirty="0" smtClean="0">
                <a:solidFill>
                  <a:srgbClr val="0070C0"/>
                </a:solidFill>
                <a:latin typeface="Segoe UI" panose="020B0502040204020203" pitchFamily="34" charset="0"/>
                <a:ea typeface="Segoe UI" panose="020B0502040204020203" pitchFamily="34" charset="0"/>
                <a:cs typeface="Segoe UI" panose="020B0502040204020203" pitchFamily="34" charset="0"/>
              </a:rPr>
              <a:t>Alan Hinton</a:t>
            </a:r>
          </a:p>
          <a:p>
            <a:r>
              <a:rPr lang="de-DE" b="1" dirty="0" smtClean="0">
                <a:solidFill>
                  <a:srgbClr val="0070C0"/>
                </a:solidFill>
                <a:latin typeface="Segoe UI" panose="020B0502040204020203" pitchFamily="34" charset="0"/>
                <a:ea typeface="Segoe UI" panose="020B0502040204020203" pitchFamily="34" charset="0"/>
                <a:cs typeface="Segoe UI" panose="020B0502040204020203" pitchFamily="34" charset="0"/>
              </a:rPr>
              <a:t/>
            </a:r>
            <a:br>
              <a:rPr lang="de-DE" b="1" dirty="0" smtClean="0">
                <a:solidFill>
                  <a:srgbClr val="0070C0"/>
                </a:solidFill>
                <a:latin typeface="Segoe UI" panose="020B0502040204020203" pitchFamily="34" charset="0"/>
                <a:ea typeface="Segoe UI" panose="020B0502040204020203" pitchFamily="34" charset="0"/>
                <a:cs typeface="Segoe UI" panose="020B0502040204020203" pitchFamily="34" charset="0"/>
              </a:rPr>
            </a:br>
            <a:r>
              <a:rPr lang="de-DE" sz="1400" b="1" dirty="0" smtClean="0">
                <a:latin typeface="Segoe UI" panose="020B0502040204020203" pitchFamily="34" charset="0"/>
                <a:ea typeface="Segoe UI" panose="020B0502040204020203" pitchFamily="34" charset="0"/>
                <a:cs typeface="Segoe UI" panose="020B0502040204020203" pitchFamily="34" charset="0"/>
              </a:rPr>
              <a:t>Airside </a:t>
            </a:r>
            <a:r>
              <a:rPr lang="de-DE" sz="1400" b="1" dirty="0">
                <a:latin typeface="Segoe UI" panose="020B0502040204020203" pitchFamily="34" charset="0"/>
                <a:ea typeface="Segoe UI" panose="020B0502040204020203" pitchFamily="34" charset="0"/>
                <a:cs typeface="Segoe UI" panose="020B0502040204020203" pitchFamily="34" charset="0"/>
              </a:rPr>
              <a:t>Product &amp; Technology Manager Manager </a:t>
            </a:r>
            <a:endParaRPr lang="de-DE" sz="1400" b="1" dirty="0" smtClean="0">
              <a:latin typeface="Segoe UI" panose="020B0502040204020203" pitchFamily="34" charset="0"/>
              <a:ea typeface="Segoe UI" panose="020B0502040204020203" pitchFamily="34" charset="0"/>
              <a:cs typeface="Segoe UI" panose="020B0502040204020203" pitchFamily="34" charset="0"/>
            </a:endParaRPr>
          </a:p>
          <a:p>
            <a:r>
              <a:rPr lang="de-DE" sz="1400" b="1" dirty="0" smtClean="0">
                <a:latin typeface="Segoe UI" panose="020B0502040204020203" pitchFamily="34" charset="0"/>
                <a:ea typeface="Segoe UI" panose="020B0502040204020203" pitchFamily="34" charset="0"/>
                <a:cs typeface="Segoe UI" panose="020B0502040204020203" pitchFamily="34" charset="0"/>
              </a:rPr>
              <a:t>Mobile</a:t>
            </a:r>
            <a:r>
              <a:rPr lang="de-DE" sz="1400" b="1" dirty="0">
                <a:latin typeface="Segoe UI" panose="020B0502040204020203" pitchFamily="34" charset="0"/>
                <a:ea typeface="Segoe UI" panose="020B0502040204020203" pitchFamily="34" charset="0"/>
                <a:cs typeface="Segoe UI" panose="020B0502040204020203" pitchFamily="34" charset="0"/>
              </a:rPr>
              <a:t>: +</a:t>
            </a:r>
            <a:r>
              <a:rPr lang="es-ES" sz="1400" b="1" dirty="0">
                <a:latin typeface="Segoe UI" panose="020B0502040204020203" pitchFamily="34" charset="0"/>
                <a:ea typeface="Segoe UI" panose="020B0502040204020203" pitchFamily="34" charset="0"/>
                <a:cs typeface="Segoe UI" panose="020B0502040204020203" pitchFamily="34" charset="0"/>
              </a:rPr>
              <a:t>44 7771973896</a:t>
            </a:r>
            <a:r>
              <a:rPr lang="de-DE" sz="1400" b="1" dirty="0">
                <a:latin typeface="Segoe UI" panose="020B0502040204020203" pitchFamily="34" charset="0"/>
                <a:ea typeface="Segoe UI" panose="020B0502040204020203" pitchFamily="34" charset="0"/>
                <a:cs typeface="Segoe UI" panose="020B0502040204020203" pitchFamily="34" charset="0"/>
              </a:rPr>
              <a:t/>
            </a:r>
            <a:br>
              <a:rPr lang="de-DE" sz="1400" b="1" dirty="0">
                <a:latin typeface="Segoe UI" panose="020B0502040204020203" pitchFamily="34" charset="0"/>
                <a:ea typeface="Segoe UI" panose="020B0502040204020203" pitchFamily="34" charset="0"/>
                <a:cs typeface="Segoe UI" panose="020B0502040204020203" pitchFamily="34" charset="0"/>
              </a:rPr>
            </a:br>
            <a:r>
              <a:rPr lang="de-DE" b="1" dirty="0" smtClean="0">
                <a:solidFill>
                  <a:srgbClr val="0070C0"/>
                </a:solidFill>
                <a:latin typeface="Segoe UI" panose="020B0502040204020203" pitchFamily="34" charset="0"/>
                <a:ea typeface="Segoe UI" panose="020B0502040204020203" pitchFamily="34" charset="0"/>
                <a:cs typeface="Segoe UI" panose="020B0502040204020203" pitchFamily="34" charset="0"/>
              </a:rPr>
              <a:t/>
            </a:r>
            <a:br>
              <a:rPr lang="de-DE" b="1" dirty="0" smtClean="0">
                <a:solidFill>
                  <a:srgbClr val="0070C0"/>
                </a:solidFill>
                <a:latin typeface="Segoe UI" panose="020B0502040204020203" pitchFamily="34" charset="0"/>
                <a:ea typeface="Segoe UI" panose="020B0502040204020203" pitchFamily="34" charset="0"/>
                <a:cs typeface="Segoe UI" panose="020B0502040204020203" pitchFamily="34" charset="0"/>
              </a:rPr>
            </a:br>
            <a:r>
              <a:rPr lang="de-DE" b="1" dirty="0" smtClean="0">
                <a:solidFill>
                  <a:srgbClr val="0070C0"/>
                </a:solidFill>
                <a:latin typeface="Segoe UI" panose="020B0502040204020203" pitchFamily="34" charset="0"/>
                <a:ea typeface="Segoe UI" panose="020B0502040204020203" pitchFamily="34" charset="0"/>
                <a:cs typeface="Segoe UI" panose="020B0502040204020203" pitchFamily="34" charset="0"/>
              </a:rPr>
              <a:t>E-Mail: </a:t>
            </a:r>
          </a:p>
          <a:p>
            <a:r>
              <a:rPr lang="de-DE" b="1" u="sng" dirty="0" smtClean="0">
                <a:solidFill>
                  <a:srgbClr val="0070C0"/>
                </a:solidFill>
                <a:latin typeface="Segoe UI" panose="020B0502040204020203" pitchFamily="34" charset="0"/>
                <a:ea typeface="Segoe UI" panose="020B0502040204020203" pitchFamily="34" charset="0"/>
                <a:cs typeface="Segoe UI" panose="020B0502040204020203" pitchFamily="34" charset="0"/>
                <a:hlinkClick r:id="rId3"/>
              </a:rPr>
              <a:t>Alan.Hinton@jci.com</a:t>
            </a:r>
            <a:endParaRPr lang="de-DE" b="1" u="sng" dirty="0" smtClean="0">
              <a:solidFill>
                <a:srgbClr val="0070C0"/>
              </a:solidFill>
              <a:latin typeface="Segoe UI" panose="020B0502040204020203" pitchFamily="34" charset="0"/>
              <a:ea typeface="Segoe UI" panose="020B0502040204020203" pitchFamily="34" charset="0"/>
              <a:cs typeface="Segoe UI" panose="020B0502040204020203" pitchFamily="34" charset="0"/>
            </a:endParaRPr>
          </a:p>
          <a:p>
            <a:endParaRPr lang="en-US" b="1" u="sng" dirty="0" smtClean="0">
              <a:solidFill>
                <a:srgbClr val="0070C0"/>
              </a:solidFill>
              <a:latin typeface="Segoe UI" panose="020B0502040204020203" pitchFamily="34" charset="0"/>
              <a:ea typeface="Segoe UI" panose="020B0502040204020203" pitchFamily="34" charset="0"/>
              <a:cs typeface="Segoe UI" panose="020B0502040204020203" pitchFamily="34" charset="0"/>
            </a:endParaRPr>
          </a:p>
          <a:p>
            <a:pPr lvl="0" eaLnBrk="0" hangingPunct="0"/>
            <a:r>
              <a:rPr lang="en-US" dirty="0" smtClean="0">
                <a:latin typeface="Segoe UI" panose="020B0502040204020203" pitchFamily="34" charset="0"/>
                <a:ea typeface="Segoe UI" panose="020B0502040204020203" pitchFamily="34" charset="0"/>
                <a:cs typeface="Segoe UI" panose="020B0502040204020203" pitchFamily="34" charset="0"/>
              </a:rPr>
              <a:t>Johnson Controls</a:t>
            </a:r>
            <a:br>
              <a:rPr lang="en-US" dirty="0" smtClean="0">
                <a:latin typeface="Segoe UI" panose="020B0502040204020203" pitchFamily="34" charset="0"/>
                <a:ea typeface="Segoe UI" panose="020B0502040204020203" pitchFamily="34" charset="0"/>
                <a:cs typeface="Segoe UI" panose="020B0502040204020203" pitchFamily="34" charset="0"/>
              </a:rPr>
            </a:br>
            <a:r>
              <a:rPr lang="es-ES" altLang="es-ES" dirty="0">
                <a:latin typeface="Segoe UI" panose="020B0502040204020203" pitchFamily="34" charset="0"/>
                <a:ea typeface="Segoe UI" panose="020B0502040204020203" pitchFamily="34" charset="0"/>
                <a:cs typeface="Segoe UI" panose="020B0502040204020203" pitchFamily="34" charset="0"/>
              </a:rPr>
              <a:t>72 Buckingham </a:t>
            </a:r>
            <a:r>
              <a:rPr lang="es-ES" altLang="es-ES" dirty="0" err="1" smtClean="0">
                <a:latin typeface="Segoe UI" panose="020B0502040204020203" pitchFamily="34" charset="0"/>
                <a:ea typeface="Segoe UI" panose="020B0502040204020203" pitchFamily="34" charset="0"/>
                <a:cs typeface="Segoe UI" panose="020B0502040204020203" pitchFamily="34" charset="0"/>
              </a:rPr>
              <a:t>Avenue</a:t>
            </a:r>
            <a:endParaRPr lang="es-ES" altLang="es-ES" dirty="0">
              <a:latin typeface="Segoe UI" panose="020B0502040204020203" pitchFamily="34" charset="0"/>
              <a:ea typeface="Segoe UI" panose="020B0502040204020203" pitchFamily="34" charset="0"/>
              <a:cs typeface="Segoe UI" panose="020B0502040204020203" pitchFamily="34" charset="0"/>
            </a:endParaRPr>
          </a:p>
          <a:p>
            <a:pPr lvl="1" indent="-457200" eaLnBrk="0" hangingPunct="0"/>
            <a:r>
              <a:rPr lang="es-ES" altLang="es-ES" dirty="0" err="1">
                <a:latin typeface="Segoe UI" panose="020B0502040204020203" pitchFamily="34" charset="0"/>
                <a:ea typeface="Segoe UI" panose="020B0502040204020203" pitchFamily="34" charset="0"/>
                <a:cs typeface="Segoe UI" panose="020B0502040204020203" pitchFamily="34" charset="0"/>
              </a:rPr>
              <a:t>Slough</a:t>
            </a:r>
            <a:r>
              <a:rPr lang="es-ES" altLang="es-ES" dirty="0">
                <a:latin typeface="Segoe UI" panose="020B0502040204020203" pitchFamily="34" charset="0"/>
                <a:ea typeface="Segoe UI" panose="020B0502040204020203" pitchFamily="34" charset="0"/>
                <a:cs typeface="Segoe UI" panose="020B0502040204020203" pitchFamily="34" charset="0"/>
              </a:rPr>
              <a:t> POST-B </a:t>
            </a:r>
            <a:r>
              <a:rPr lang="es-ES" altLang="es-ES" dirty="0" smtClean="0">
                <a:latin typeface="Segoe UI" panose="020B0502040204020203" pitchFamily="34" charset="0"/>
                <a:ea typeface="Segoe UI" panose="020B0502040204020203" pitchFamily="34" charset="0"/>
                <a:cs typeface="Segoe UI" panose="020B0502040204020203" pitchFamily="34" charset="0"/>
              </a:rPr>
              <a:t>SLI4PN</a:t>
            </a:r>
            <a:endParaRPr lang="es-ES" altLang="es-ES" dirty="0">
              <a:latin typeface="Segoe UI" panose="020B0502040204020203" pitchFamily="34" charset="0"/>
              <a:ea typeface="Segoe UI" panose="020B0502040204020203" pitchFamily="34" charset="0"/>
              <a:cs typeface="Segoe UI" panose="020B0502040204020203" pitchFamily="34" charset="0"/>
            </a:endParaRPr>
          </a:p>
          <a:p>
            <a:pPr lvl="1" indent="-457200" eaLnBrk="0" hangingPunct="0"/>
            <a:r>
              <a:rPr lang="es-ES" altLang="es-ES" dirty="0" err="1">
                <a:latin typeface="Segoe UI" panose="020B0502040204020203" pitchFamily="34" charset="0"/>
                <a:ea typeface="Segoe UI" panose="020B0502040204020203" pitchFamily="34" charset="0"/>
                <a:cs typeface="Segoe UI" panose="020B0502040204020203" pitchFamily="34" charset="0"/>
              </a:rPr>
              <a:t>United</a:t>
            </a:r>
            <a:r>
              <a:rPr lang="es-ES" altLang="es-ES" dirty="0">
                <a:latin typeface="Segoe UI" panose="020B0502040204020203" pitchFamily="34" charset="0"/>
                <a:ea typeface="Segoe UI" panose="020B0502040204020203" pitchFamily="34" charset="0"/>
                <a:cs typeface="Segoe UI" panose="020B0502040204020203" pitchFamily="34" charset="0"/>
              </a:rPr>
              <a:t> </a:t>
            </a:r>
            <a:r>
              <a:rPr lang="es-ES" altLang="es-ES" dirty="0" err="1">
                <a:latin typeface="Segoe UI" panose="020B0502040204020203" pitchFamily="34" charset="0"/>
                <a:ea typeface="Segoe UI" panose="020B0502040204020203" pitchFamily="34" charset="0"/>
                <a:cs typeface="Segoe UI" panose="020B0502040204020203" pitchFamily="34" charset="0"/>
              </a:rPr>
              <a:t>Kingdom</a:t>
            </a:r>
            <a:endParaRPr lang="es-ES" altLang="es-ES" dirty="0">
              <a:latin typeface="Segoe UI" panose="020B0502040204020203" pitchFamily="34" charset="0"/>
              <a:ea typeface="Segoe UI" panose="020B0502040204020203" pitchFamily="34" charset="0"/>
              <a:cs typeface="Segoe UI" panose="020B0502040204020203" pitchFamily="34" charset="0"/>
            </a:endParaRPr>
          </a:p>
        </p:txBody>
      </p:sp>
      <p:pic>
        <p:nvPicPr>
          <p:cNvPr id="1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63206" y="1667504"/>
            <a:ext cx="1202143" cy="1600059"/>
          </a:xfrm>
          <a:prstGeom prst="rect">
            <a:avLst/>
          </a:prstGeom>
          <a:ln>
            <a:noFill/>
            <a:headEnd/>
            <a:tailEnd/>
          </a:ln>
          <a:effectLst/>
          <a:scene3d>
            <a:camera prst="orthographicFront">
              <a:rot lat="0" lon="0" rev="0"/>
            </a:camera>
            <a:lightRig rig="glow" dir="t">
              <a:rot lat="0" lon="0" rev="4800000"/>
            </a:lightRig>
          </a:scene3d>
          <a:sp3d prstMaterial="matte">
            <a:bevelT w="127000" h="63500"/>
          </a:sp3d>
        </p:spPr>
      </p:pic>
      <p:sp>
        <p:nvSpPr>
          <p:cNvPr id="12" name="Rectangle 2"/>
          <p:cNvSpPr>
            <a:spLocks noChangeArrowheads="1"/>
          </p:cNvSpPr>
          <p:nvPr/>
        </p:nvSpPr>
        <p:spPr bwMode="auto">
          <a:xfrm>
            <a:off x="643550" y="592866"/>
            <a:ext cx="6983413" cy="647700"/>
          </a:xfrm>
          <a:prstGeom prst="rect">
            <a:avLst/>
          </a:prstGeom>
          <a:noFill/>
          <a:ln w="9525">
            <a:noFill/>
            <a:miter lim="800000"/>
            <a:headEnd/>
            <a:tailEnd/>
          </a:ln>
        </p:spPr>
        <p:txBody>
          <a:bodyPr lIns="0" tIns="0" rIns="0" bIns="0"/>
          <a:lstStyle/>
          <a:p>
            <a:pPr>
              <a:lnSpc>
                <a:spcPct val="110000"/>
              </a:lnSpc>
            </a:pPr>
            <a:r>
              <a:rPr lang="en-US" b="1" dirty="0" smtClean="0"/>
              <a:t>PRODUCT NEWS CONTACT PEOPLE</a:t>
            </a:r>
          </a:p>
          <a:p>
            <a:pPr>
              <a:lnSpc>
                <a:spcPct val="110000"/>
              </a:lnSpc>
            </a:pPr>
            <a:endParaRPr lang="en-US" sz="1400" b="1" dirty="0">
              <a:solidFill>
                <a:schemeClr val="bg1">
                  <a:lumMod val="50000"/>
                </a:schemeClr>
              </a:solidFill>
            </a:endParaRPr>
          </a:p>
          <a:p>
            <a:pPr>
              <a:lnSpc>
                <a:spcPct val="110000"/>
              </a:lnSpc>
            </a:pPr>
            <a:endParaRPr lang="en-US" b="1" dirty="0"/>
          </a:p>
        </p:txBody>
      </p:sp>
    </p:spTree>
    <p:extLst>
      <p:ext uri="{BB962C8B-B14F-4D97-AF65-F5344CB8AC3E}">
        <p14:creationId xmlns:p14="http://schemas.microsoft.com/office/powerpoint/2010/main" val="3952077841"/>
      </p:ext>
    </p:extLst>
  </p:cSld>
  <p:clrMapOvr>
    <a:masterClrMapping/>
  </p:clrMapOvr>
  <p:transition>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1559496" y="332656"/>
            <a:ext cx="6983413" cy="647700"/>
          </a:xfrm>
          <a:prstGeom prst="rect">
            <a:avLst/>
          </a:prstGeom>
          <a:noFill/>
          <a:ln w="9525">
            <a:noFill/>
            <a:miter lim="800000"/>
            <a:headEnd/>
            <a:tailEnd/>
          </a:ln>
        </p:spPr>
        <p:txBody>
          <a:bodyPr lIns="0" tIns="0" rIns="0" bIns="0"/>
          <a:lstStyle/>
          <a:p>
            <a:pPr>
              <a:lnSpc>
                <a:spcPct val="110000"/>
              </a:lnSpc>
            </a:pPr>
            <a:r>
              <a:rPr lang="en-US" b="1" dirty="0" smtClean="0"/>
              <a:t>PRODUCT CONTACT INFORMATION</a:t>
            </a:r>
          </a:p>
          <a:p>
            <a:pPr>
              <a:lnSpc>
                <a:spcPct val="110000"/>
              </a:lnSpc>
            </a:pPr>
            <a:r>
              <a:rPr lang="en-US" sz="1400" b="1" dirty="0">
                <a:solidFill>
                  <a:schemeClr val="bg1">
                    <a:lumMod val="50000"/>
                  </a:schemeClr>
                </a:solidFill>
              </a:rPr>
              <a:t>Airside</a:t>
            </a:r>
          </a:p>
          <a:p>
            <a:pPr>
              <a:lnSpc>
                <a:spcPct val="110000"/>
              </a:lnSpc>
            </a:pPr>
            <a:endParaRPr lang="en-US" sz="1400" b="1" dirty="0">
              <a:solidFill>
                <a:schemeClr val="bg1">
                  <a:lumMod val="50000"/>
                </a:schemeClr>
              </a:solidFill>
            </a:endParaRPr>
          </a:p>
          <a:p>
            <a:pPr>
              <a:lnSpc>
                <a:spcPct val="110000"/>
              </a:lnSpc>
            </a:pPr>
            <a:endParaRPr lang="en-US" b="1" dirty="0"/>
          </a:p>
        </p:txBody>
      </p:sp>
      <p:sp>
        <p:nvSpPr>
          <p:cNvPr id="10" name="Rectangle 9"/>
          <p:cNvSpPr/>
          <p:nvPr/>
        </p:nvSpPr>
        <p:spPr>
          <a:xfrm>
            <a:off x="1811524" y="5985284"/>
            <a:ext cx="8604956" cy="836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Table 7"/>
          <p:cNvGraphicFramePr>
            <a:graphicFrameLocks noGrp="1"/>
          </p:cNvGraphicFramePr>
          <p:nvPr/>
        </p:nvGraphicFramePr>
        <p:xfrm>
          <a:off x="1559497" y="1088740"/>
          <a:ext cx="9036495" cy="440436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116124"/>
                <a:gridCol w="1476164"/>
                <a:gridCol w="1152128"/>
                <a:gridCol w="1836204"/>
                <a:gridCol w="1656184"/>
                <a:gridCol w="1799691"/>
              </a:tblGrid>
              <a:tr h="370840">
                <a:tc>
                  <a:txBody>
                    <a:bodyPr/>
                    <a:lstStyle/>
                    <a:p>
                      <a:pPr algn="ctr"/>
                      <a:r>
                        <a:rPr lang="en-US" sz="1400" dirty="0" smtClean="0"/>
                        <a:t>Product Group</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Product</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Supplier (Location)</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Customer Service Contact</a:t>
                      </a:r>
                      <a:r>
                        <a:rPr lang="en-US" sz="1400" baseline="0" dirty="0" smtClean="0"/>
                        <a:t> Name(s)</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Customer Service Contact</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Discounts/Product Questions/Special Quotes</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912">
                <a:tc rowSpan="2">
                  <a:txBody>
                    <a:bodyPr/>
                    <a:lstStyle/>
                    <a:p>
                      <a:pPr algn="ctr"/>
                      <a:r>
                        <a:rPr lang="en-US" sz="1100" b="1" dirty="0" smtClean="0"/>
                        <a:t>Close Control </a:t>
                      </a:r>
                      <a:r>
                        <a:rPr lang="en-US" sz="1100" b="1" baseline="0" dirty="0" smtClean="0"/>
                        <a:t>Units</a:t>
                      </a:r>
                      <a:endParaRPr lang="en-US" sz="11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100" dirty="0" smtClean="0"/>
                        <a:t>YC-P</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GB" sz="1100" dirty="0" smtClean="0"/>
                        <a:t>TECNAIR (Italy)</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GB" sz="1100" dirty="0" smtClean="0"/>
                        <a:t>Elena </a:t>
                      </a:r>
                      <a:r>
                        <a:rPr lang="en-GB" sz="1100" dirty="0" err="1" smtClean="0"/>
                        <a:t>Franchi</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0" i="0" kern="1200" dirty="0" smtClean="0">
                          <a:solidFill>
                            <a:schemeClr val="dk1"/>
                          </a:solidFill>
                          <a:latin typeface="+mn-lt"/>
                          <a:ea typeface="+mn-ea"/>
                          <a:cs typeface="+mn-cs"/>
                        </a:rPr>
                        <a:t>+39</a:t>
                      </a:r>
                      <a:r>
                        <a:rPr lang="en-US" sz="1100" b="0" i="0" kern="1200" baseline="0" dirty="0" smtClean="0">
                          <a:solidFill>
                            <a:schemeClr val="dk1"/>
                          </a:solidFill>
                          <a:latin typeface="+mn-lt"/>
                          <a:ea typeface="+mn-ea"/>
                          <a:cs typeface="+mn-cs"/>
                        </a:rPr>
                        <a:t> </a:t>
                      </a:r>
                      <a:r>
                        <a:rPr lang="en-US" sz="1100" b="0" i="0" kern="1200" dirty="0" smtClean="0">
                          <a:solidFill>
                            <a:schemeClr val="dk1"/>
                          </a:solidFill>
                          <a:latin typeface="+mn-lt"/>
                          <a:ea typeface="+mn-ea"/>
                          <a:cs typeface="+mn-cs"/>
                        </a:rPr>
                        <a:t>029699111</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100" dirty="0" smtClean="0"/>
                        <a:t>Alan Hinton</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860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r>
                        <a:rPr lang="en-US" sz="900" dirty="0" smtClean="0">
                          <a:hlinkClick r:id="rId3"/>
                        </a:rPr>
                        <a:t>Elena.Franchi@tecnairlv.it</a:t>
                      </a:r>
                      <a:endParaRPr lang="en-US"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185420">
                <a:tc rowSpan="12">
                  <a:txBody>
                    <a:bodyPr/>
                    <a:lstStyle/>
                    <a:p>
                      <a:pPr algn="ctr"/>
                      <a:r>
                        <a:rPr lang="en-US" sz="1100" b="1" dirty="0" smtClean="0"/>
                        <a:t>Fan Coil Units</a:t>
                      </a:r>
                      <a:endParaRPr lang="en-US" sz="11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100" dirty="0" smtClean="0"/>
                        <a:t>YFCN</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GB" sz="1100" dirty="0" smtClean="0"/>
                        <a:t>SABIANA</a:t>
                      </a:r>
                    </a:p>
                    <a:p>
                      <a:pPr algn="ctr"/>
                      <a:r>
                        <a:rPr lang="en-GB" sz="1100" dirty="0" smtClean="0"/>
                        <a:t>(Italy)</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GB" sz="1100" dirty="0" err="1" smtClean="0"/>
                        <a:t>Antonella</a:t>
                      </a:r>
                      <a:r>
                        <a:rPr lang="en-GB" sz="1100" dirty="0" smtClean="0"/>
                        <a:t> </a:t>
                      </a:r>
                      <a:r>
                        <a:rPr lang="en-GB" sz="1100" dirty="0" err="1" smtClean="0"/>
                        <a:t>Grazzani</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0" i="0" kern="1200" dirty="0" smtClean="0">
                          <a:solidFill>
                            <a:schemeClr val="dk1"/>
                          </a:solidFill>
                          <a:latin typeface="+mn-lt"/>
                          <a:ea typeface="+mn-ea"/>
                          <a:cs typeface="+mn-cs"/>
                        </a:rPr>
                        <a:t>+39</a:t>
                      </a:r>
                      <a:r>
                        <a:rPr lang="en-US" sz="1100" b="0" i="0" kern="1200" baseline="0" dirty="0" smtClean="0">
                          <a:solidFill>
                            <a:schemeClr val="dk1"/>
                          </a:solidFill>
                          <a:latin typeface="+mn-lt"/>
                          <a:ea typeface="+mn-ea"/>
                          <a:cs typeface="+mn-cs"/>
                        </a:rPr>
                        <a:t> </a:t>
                      </a:r>
                      <a:r>
                        <a:rPr lang="en-US" sz="1100" b="0" i="0" kern="1200" dirty="0" smtClean="0">
                          <a:solidFill>
                            <a:schemeClr val="dk1"/>
                          </a:solidFill>
                          <a:latin typeface="+mn-lt"/>
                          <a:ea typeface="+mn-ea"/>
                          <a:cs typeface="+mn-cs"/>
                        </a:rPr>
                        <a:t>02972031</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Alan Hinton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42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r>
                        <a:rPr lang="en-US" sz="1100" dirty="0" smtClean="0">
                          <a:hlinkClick r:id="rId4"/>
                        </a:rPr>
                        <a:t>a.grazzani@sabiana.it</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185420">
                <a:tc vMerge="1">
                  <a:txBody>
                    <a:bodyPr/>
                    <a:lstStyle/>
                    <a:p>
                      <a:pPr algn="ctr"/>
                      <a:endParaRPr lang="en-US" sz="1400" dirty="0"/>
                    </a:p>
                  </a:txBody>
                  <a:tcPr anchor="ctr"/>
                </a:tc>
                <a:tc rowSpan="2">
                  <a:txBody>
                    <a:bodyPr/>
                    <a:lstStyle/>
                    <a:p>
                      <a:pPr algn="ctr"/>
                      <a:r>
                        <a:rPr lang="en-US" sz="1100" dirty="0" smtClean="0"/>
                        <a:t>YHVP</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GB" sz="1100" dirty="0" smtClean="0"/>
                        <a:t>SABIANA</a:t>
                      </a:r>
                    </a:p>
                    <a:p>
                      <a:pPr algn="ctr"/>
                      <a:r>
                        <a:rPr lang="en-GB" sz="1100" dirty="0" smtClean="0"/>
                        <a:t>(Italy)</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100" dirty="0" err="1" smtClean="0"/>
                        <a:t>Antonella</a:t>
                      </a:r>
                      <a:r>
                        <a:rPr lang="en-GB" sz="1100" dirty="0" smtClean="0"/>
                        <a:t> </a:t>
                      </a:r>
                      <a:r>
                        <a:rPr lang="en-GB" sz="1100" dirty="0" err="1" smtClean="0"/>
                        <a:t>Grazzani</a:t>
                      </a:r>
                      <a:endParaRPr lang="en-US" sz="11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0" i="0" kern="1200" dirty="0" smtClean="0">
                          <a:solidFill>
                            <a:schemeClr val="dk1"/>
                          </a:solidFill>
                          <a:latin typeface="+mn-lt"/>
                          <a:ea typeface="+mn-ea"/>
                          <a:cs typeface="+mn-cs"/>
                        </a:rPr>
                        <a:t>+39</a:t>
                      </a:r>
                      <a:r>
                        <a:rPr lang="en-US" sz="1100" b="0" i="0" kern="1200" baseline="0" dirty="0" smtClean="0">
                          <a:solidFill>
                            <a:schemeClr val="dk1"/>
                          </a:solidFill>
                          <a:latin typeface="+mn-lt"/>
                          <a:ea typeface="+mn-ea"/>
                          <a:cs typeface="+mn-cs"/>
                        </a:rPr>
                        <a:t> </a:t>
                      </a:r>
                      <a:r>
                        <a:rPr lang="en-US" sz="1100" b="0" i="0" kern="1200" dirty="0" smtClean="0">
                          <a:solidFill>
                            <a:schemeClr val="dk1"/>
                          </a:solidFill>
                          <a:latin typeface="+mn-lt"/>
                          <a:ea typeface="+mn-ea"/>
                          <a:cs typeface="+mn-cs"/>
                        </a:rPr>
                        <a:t>02972031</a:t>
                      </a:r>
                      <a:endParaRPr lang="en-US" sz="11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Alan Hinton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42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r>
                        <a:rPr lang="en-US" sz="1100" dirty="0" smtClean="0">
                          <a:hlinkClick r:id="rId4"/>
                        </a:rPr>
                        <a:t>a.grazzani@sabiana.it</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185420">
                <a:tc vMerge="1">
                  <a:txBody>
                    <a:bodyPr/>
                    <a:lstStyle/>
                    <a:p>
                      <a:pPr algn="ctr"/>
                      <a:endParaRPr lang="en-US" sz="1400" dirty="0"/>
                    </a:p>
                  </a:txBody>
                  <a:tcPr anchor="ctr"/>
                </a:tc>
                <a:tc rowSpan="2">
                  <a:txBody>
                    <a:bodyPr/>
                    <a:lstStyle/>
                    <a:p>
                      <a:pPr algn="ctr"/>
                      <a:r>
                        <a:rPr lang="en-US" sz="1100" dirty="0" smtClean="0"/>
                        <a:t>YHK</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GB" sz="1100" dirty="0" smtClean="0"/>
                        <a:t>SABIANA</a:t>
                      </a:r>
                    </a:p>
                    <a:p>
                      <a:pPr algn="ctr"/>
                      <a:r>
                        <a:rPr lang="en-GB" sz="1100" dirty="0" smtClean="0"/>
                        <a:t>(Italy)</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100" dirty="0" err="1" smtClean="0"/>
                        <a:t>Antonella</a:t>
                      </a:r>
                      <a:r>
                        <a:rPr lang="en-GB" sz="1100" dirty="0" smtClean="0"/>
                        <a:t> </a:t>
                      </a:r>
                      <a:r>
                        <a:rPr lang="en-GB" sz="1100" dirty="0" err="1" smtClean="0"/>
                        <a:t>Grazzani</a:t>
                      </a:r>
                      <a:endParaRPr lang="en-US" sz="11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0" i="0" kern="1200" dirty="0" smtClean="0">
                          <a:solidFill>
                            <a:schemeClr val="dk1"/>
                          </a:solidFill>
                          <a:latin typeface="+mn-lt"/>
                          <a:ea typeface="+mn-ea"/>
                          <a:cs typeface="+mn-cs"/>
                        </a:rPr>
                        <a:t>+39</a:t>
                      </a:r>
                      <a:r>
                        <a:rPr lang="en-US" sz="1100" b="0" i="0" kern="1200" baseline="0" dirty="0" smtClean="0">
                          <a:solidFill>
                            <a:schemeClr val="dk1"/>
                          </a:solidFill>
                          <a:latin typeface="+mn-lt"/>
                          <a:ea typeface="+mn-ea"/>
                          <a:cs typeface="+mn-cs"/>
                        </a:rPr>
                        <a:t> </a:t>
                      </a:r>
                      <a:r>
                        <a:rPr lang="en-US" sz="1100" b="0" i="0" kern="1200" dirty="0" smtClean="0">
                          <a:solidFill>
                            <a:schemeClr val="dk1"/>
                          </a:solidFill>
                          <a:latin typeface="+mn-lt"/>
                          <a:ea typeface="+mn-ea"/>
                          <a:cs typeface="+mn-cs"/>
                        </a:rPr>
                        <a:t>02972031</a:t>
                      </a:r>
                      <a:endParaRPr lang="en-US" sz="11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Alan Hinton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42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r>
                        <a:rPr lang="en-US" sz="1100" dirty="0" smtClean="0">
                          <a:hlinkClick r:id="rId4"/>
                        </a:rPr>
                        <a:t>a.grazzani@sabiana.it</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185420">
                <a:tc vMerge="1">
                  <a:txBody>
                    <a:bodyPr/>
                    <a:lstStyle/>
                    <a:p>
                      <a:pPr algn="ctr"/>
                      <a:endParaRPr lang="en-US" sz="1400" dirty="0"/>
                    </a:p>
                  </a:txBody>
                  <a:tcPr anchor="ctr"/>
                </a:tc>
                <a:tc rowSpan="2">
                  <a:txBody>
                    <a:bodyPr/>
                    <a:lstStyle/>
                    <a:p>
                      <a:pPr algn="ctr"/>
                      <a:r>
                        <a:rPr lang="en-US" sz="1100" dirty="0" smtClean="0"/>
                        <a:t>LASER</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GB" sz="1100" dirty="0" smtClean="0"/>
                        <a:t>EURAPO</a:t>
                      </a:r>
                    </a:p>
                    <a:p>
                      <a:pPr algn="ctr"/>
                      <a:r>
                        <a:rPr lang="en-GB" sz="1100" dirty="0" smtClean="0"/>
                        <a:t>(Italy)</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GB" sz="1100" dirty="0" smtClean="0"/>
                        <a:t>Claudia</a:t>
                      </a:r>
                      <a:r>
                        <a:rPr lang="en-GB" sz="1100" baseline="0" dirty="0" smtClean="0"/>
                        <a:t> Basso</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0" i="0" kern="1200" dirty="0" smtClean="0">
                          <a:solidFill>
                            <a:schemeClr val="dk1"/>
                          </a:solidFill>
                          <a:latin typeface="+mn-lt"/>
                          <a:ea typeface="+mn-ea"/>
                          <a:cs typeface="+mn-cs"/>
                        </a:rPr>
                        <a:t>+39</a:t>
                      </a:r>
                      <a:r>
                        <a:rPr lang="en-US" sz="1100" b="0" i="0" kern="1200" baseline="0" dirty="0" smtClean="0">
                          <a:solidFill>
                            <a:schemeClr val="dk1"/>
                          </a:solidFill>
                          <a:latin typeface="+mn-lt"/>
                          <a:ea typeface="+mn-ea"/>
                          <a:cs typeface="+mn-cs"/>
                        </a:rPr>
                        <a:t> </a:t>
                      </a:r>
                      <a:r>
                        <a:rPr lang="en-US" sz="1100" b="0" i="0" kern="1200" dirty="0" smtClean="0">
                          <a:solidFill>
                            <a:schemeClr val="dk1"/>
                          </a:solidFill>
                          <a:latin typeface="+mn-lt"/>
                          <a:ea typeface="+mn-ea"/>
                          <a:cs typeface="+mn-cs"/>
                        </a:rPr>
                        <a:t>0434572552</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Alan Hinton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42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r>
                        <a:rPr lang="en-GB" sz="1100" dirty="0" smtClean="0">
                          <a:hlinkClick r:id="rId5"/>
                        </a:rPr>
                        <a:t>claudia@eurapo.it</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185420">
                <a:tc vMerge="1">
                  <a:txBody>
                    <a:bodyPr/>
                    <a:lstStyle/>
                    <a:p>
                      <a:pPr algn="ctr"/>
                      <a:endParaRPr lang="en-US" sz="1400" dirty="0"/>
                    </a:p>
                  </a:txBody>
                  <a:tcPr anchor="ctr"/>
                </a:tc>
                <a:tc rowSpan="2">
                  <a:txBody>
                    <a:bodyPr/>
                    <a:lstStyle/>
                    <a:p>
                      <a:pPr algn="ctr"/>
                      <a:r>
                        <a:rPr lang="en-US" sz="1100" dirty="0" smtClean="0"/>
                        <a:t>YGFC</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GB" sz="1100" dirty="0" smtClean="0"/>
                        <a:t>JCI</a:t>
                      </a:r>
                    </a:p>
                    <a:p>
                      <a:pPr algn="ctr"/>
                      <a:r>
                        <a:rPr lang="en-GB" sz="1100" dirty="0" smtClean="0"/>
                        <a:t>(Guangzhou,</a:t>
                      </a:r>
                      <a:r>
                        <a:rPr lang="en-GB" sz="1100" baseline="0" dirty="0" smtClean="0"/>
                        <a:t> China)</a:t>
                      </a:r>
                      <a:endParaRPr lang="en-GB" sz="11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GB" sz="1100" dirty="0" smtClean="0"/>
                        <a:t>Alan Hinton</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100" dirty="0" smtClean="0"/>
                        <a:t>+44 7771973896</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Alan Hinton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42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r>
                        <a:rPr lang="en-GB" sz="1100" dirty="0" smtClean="0">
                          <a:hlinkClick r:id="rId6"/>
                        </a:rPr>
                        <a:t>alan.hinton@jci.com</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185420">
                <a:tc vMerge="1">
                  <a:txBody>
                    <a:bodyPr/>
                    <a:lstStyle/>
                    <a:p>
                      <a:pPr algn="ctr"/>
                      <a:endParaRPr lang="en-US" sz="1400" dirty="0"/>
                    </a:p>
                  </a:txBody>
                  <a:tcPr anchor="ctr"/>
                </a:tc>
                <a:tc rowSpan="2">
                  <a:txBody>
                    <a:bodyPr/>
                    <a:lstStyle/>
                    <a:p>
                      <a:pPr algn="ctr"/>
                      <a:r>
                        <a:rPr lang="en-US" sz="1100" dirty="0" smtClean="0"/>
                        <a:t>YEFB</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GB" sz="1100" dirty="0" smtClean="0"/>
                        <a:t>EURAPO</a:t>
                      </a:r>
                    </a:p>
                    <a:p>
                      <a:pPr algn="ctr"/>
                      <a:r>
                        <a:rPr lang="en-GB" sz="1100" dirty="0" smtClean="0"/>
                        <a:t>(Italy)</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100" dirty="0" smtClean="0"/>
                        <a:t>Claudia</a:t>
                      </a:r>
                      <a:r>
                        <a:rPr lang="en-GB" sz="1100" baseline="0" dirty="0" smtClean="0"/>
                        <a:t> Basso</a:t>
                      </a:r>
                      <a:endParaRPr lang="en-US" sz="11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0" i="0" kern="1200" dirty="0" smtClean="0">
                          <a:solidFill>
                            <a:schemeClr val="dk1"/>
                          </a:solidFill>
                          <a:latin typeface="+mn-lt"/>
                          <a:ea typeface="+mn-ea"/>
                          <a:cs typeface="+mn-cs"/>
                        </a:rPr>
                        <a:t>+39</a:t>
                      </a:r>
                      <a:r>
                        <a:rPr lang="en-US" sz="1100" b="0" i="0" kern="1200" baseline="0" dirty="0" smtClean="0">
                          <a:solidFill>
                            <a:schemeClr val="dk1"/>
                          </a:solidFill>
                          <a:latin typeface="+mn-lt"/>
                          <a:ea typeface="+mn-ea"/>
                          <a:cs typeface="+mn-cs"/>
                        </a:rPr>
                        <a:t> </a:t>
                      </a:r>
                      <a:r>
                        <a:rPr lang="en-US" sz="1100" b="0" i="0" kern="1200" dirty="0" smtClean="0">
                          <a:solidFill>
                            <a:schemeClr val="dk1"/>
                          </a:solidFill>
                          <a:latin typeface="+mn-lt"/>
                          <a:ea typeface="+mn-ea"/>
                          <a:cs typeface="+mn-cs"/>
                        </a:rPr>
                        <a:t>0434572552</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Alan Hinton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42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r>
                        <a:rPr lang="en-GB" sz="1100" dirty="0" smtClean="0">
                          <a:hlinkClick r:id="rId5"/>
                        </a:rPr>
                        <a:t>claudia@eurapo.it</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bl>
          </a:graphicData>
        </a:graphic>
      </p:graphicFrame>
      <p:sp>
        <p:nvSpPr>
          <p:cNvPr id="3" name="Marcador de número de diapositiva 2"/>
          <p:cNvSpPr>
            <a:spLocks noGrp="1"/>
          </p:cNvSpPr>
          <p:nvPr>
            <p:ph type="sldNum" sz="quarter" idx="11"/>
          </p:nvPr>
        </p:nvSpPr>
        <p:spPr/>
        <p:txBody>
          <a:bodyPr/>
          <a:lstStyle/>
          <a:p>
            <a:fld id="{822C8A48-5EBF-487D-AF2D-DE629A0B0A05}" type="slidenum">
              <a:rPr lang="de-DE" smtClean="0">
                <a:solidFill>
                  <a:srgbClr val="000000"/>
                </a:solidFill>
              </a:rPr>
              <a:pPr/>
              <a:t>38</a:t>
            </a:fld>
            <a:endParaRPr lang="de-DE" dirty="0">
              <a:solidFill>
                <a:srgbClr val="000000"/>
              </a:solidFill>
            </a:endParaRPr>
          </a:p>
        </p:txBody>
      </p:sp>
    </p:spTree>
    <p:extLst>
      <p:ext uri="{BB962C8B-B14F-4D97-AF65-F5344CB8AC3E}">
        <p14:creationId xmlns:p14="http://schemas.microsoft.com/office/powerpoint/2010/main" val="3495697551"/>
      </p:ext>
    </p:extLst>
  </p:cSld>
  <p:clrMapOvr>
    <a:masterClrMapping/>
  </p:clrMapOvr>
  <p:transition>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624417" y="332656"/>
            <a:ext cx="6983413" cy="647700"/>
          </a:xfrm>
          <a:prstGeom prst="rect">
            <a:avLst/>
          </a:prstGeom>
          <a:noFill/>
          <a:ln w="9525">
            <a:noFill/>
            <a:miter lim="800000"/>
            <a:headEnd/>
            <a:tailEnd/>
          </a:ln>
        </p:spPr>
        <p:txBody>
          <a:bodyPr lIns="0" tIns="0" rIns="0" bIns="0"/>
          <a:lstStyle/>
          <a:p>
            <a:pPr>
              <a:lnSpc>
                <a:spcPct val="110000"/>
              </a:lnSpc>
            </a:pPr>
            <a:r>
              <a:rPr lang="en-US" b="1" dirty="0" smtClean="0"/>
              <a:t>PRODUCT CONTACT INFORMATION</a:t>
            </a:r>
          </a:p>
          <a:p>
            <a:pPr>
              <a:lnSpc>
                <a:spcPct val="110000"/>
              </a:lnSpc>
            </a:pPr>
            <a:r>
              <a:rPr lang="en-US" sz="1400" b="1" dirty="0">
                <a:solidFill>
                  <a:schemeClr val="bg1">
                    <a:lumMod val="50000"/>
                  </a:schemeClr>
                </a:solidFill>
              </a:rPr>
              <a:t>Airside</a:t>
            </a:r>
          </a:p>
          <a:p>
            <a:pPr>
              <a:lnSpc>
                <a:spcPct val="110000"/>
              </a:lnSpc>
            </a:pPr>
            <a:endParaRPr lang="en-US" sz="1400" b="1" dirty="0">
              <a:solidFill>
                <a:schemeClr val="bg1">
                  <a:lumMod val="50000"/>
                </a:schemeClr>
              </a:solidFill>
            </a:endParaRPr>
          </a:p>
          <a:p>
            <a:pPr>
              <a:lnSpc>
                <a:spcPct val="110000"/>
              </a:lnSpc>
            </a:pPr>
            <a:endParaRPr lang="en-US" b="1" dirty="0"/>
          </a:p>
        </p:txBody>
      </p:sp>
      <p:sp>
        <p:nvSpPr>
          <p:cNvPr id="10" name="Rectangle 9"/>
          <p:cNvSpPr/>
          <p:nvPr/>
        </p:nvSpPr>
        <p:spPr>
          <a:xfrm>
            <a:off x="1811524" y="5985284"/>
            <a:ext cx="8604956" cy="836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Table 7"/>
          <p:cNvGraphicFramePr>
            <a:graphicFrameLocks noGrp="1"/>
          </p:cNvGraphicFramePr>
          <p:nvPr>
            <p:extLst>
              <p:ext uri="{D42A27DB-BD31-4B8C-83A1-F6EECF244321}">
                <p14:modId xmlns:p14="http://schemas.microsoft.com/office/powerpoint/2010/main" val="2942929202"/>
              </p:ext>
            </p:extLst>
          </p:nvPr>
        </p:nvGraphicFramePr>
        <p:xfrm>
          <a:off x="1595754" y="1556792"/>
          <a:ext cx="9036495" cy="289560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116124"/>
                <a:gridCol w="1476164"/>
                <a:gridCol w="1152128"/>
                <a:gridCol w="1836204"/>
                <a:gridCol w="1656184"/>
                <a:gridCol w="1799691"/>
              </a:tblGrid>
              <a:tr h="370840">
                <a:tc>
                  <a:txBody>
                    <a:bodyPr/>
                    <a:lstStyle/>
                    <a:p>
                      <a:pPr algn="ctr"/>
                      <a:r>
                        <a:rPr lang="en-US" sz="1400" dirty="0" smtClean="0"/>
                        <a:t>Product Group</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Product</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Supplier (Location)</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Customer Service Contact</a:t>
                      </a:r>
                      <a:r>
                        <a:rPr lang="en-US" sz="1400" baseline="0" dirty="0" smtClean="0"/>
                        <a:t> Name(s)</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Customer Service Contact</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Discounts/Product Questions/Special Quotes</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420">
                <a:tc rowSpan="8">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smtClean="0"/>
                        <a:t>Air Handling Units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100" dirty="0" smtClean="0"/>
                        <a:t>YMA (ex-Italy)</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GB" sz="1100" dirty="0" err="1" smtClean="0"/>
                        <a:t>Saiver</a:t>
                      </a:r>
                      <a:endParaRPr lang="en-GB" sz="1100" dirty="0" smtClean="0"/>
                    </a:p>
                    <a:p>
                      <a:pPr algn="ctr"/>
                      <a:r>
                        <a:rPr lang="en-GB" sz="1100" dirty="0" smtClean="0"/>
                        <a:t>(Italy)</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GB" sz="1100" dirty="0" smtClean="0"/>
                        <a:t>Paolo </a:t>
                      </a:r>
                      <a:r>
                        <a:rPr lang="en-GB" sz="1100" dirty="0" err="1" smtClean="0"/>
                        <a:t>Garanzini</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100" dirty="0" smtClean="0"/>
                        <a:t>+39</a:t>
                      </a:r>
                      <a:r>
                        <a:rPr lang="en-GB" sz="1100" baseline="0" dirty="0" smtClean="0"/>
                        <a:t> </a:t>
                      </a:r>
                      <a:r>
                        <a:rPr lang="en-GB" sz="1100" dirty="0" smtClean="0"/>
                        <a:t>03928283</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Alan Hinton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42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r>
                        <a:rPr lang="en-US" sz="900" dirty="0" smtClean="0">
                          <a:hlinkClick r:id="rId3"/>
                        </a:rPr>
                        <a:t>paolo.garanzini@saiver.com</a:t>
                      </a:r>
                      <a:endParaRPr lang="en-US"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185420">
                <a:tc vMerge="1">
                  <a:txBody>
                    <a:bodyPr/>
                    <a:lstStyle/>
                    <a:p>
                      <a:pPr algn="ctr"/>
                      <a:endParaRPr lang="en-US" sz="1400" dirty="0"/>
                    </a:p>
                  </a:txBody>
                  <a:tcPr anchor="ctr"/>
                </a:tc>
                <a:tc rowSpan="2">
                  <a:txBody>
                    <a:bodyPr/>
                    <a:lstStyle/>
                    <a:p>
                      <a:pPr algn="ctr"/>
                      <a:r>
                        <a:rPr lang="en-US" sz="1100" dirty="0" smtClean="0"/>
                        <a:t>YMA (ex-Turkey)</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GB" sz="1100" dirty="0" smtClean="0"/>
                        <a:t>JCI </a:t>
                      </a:r>
                    </a:p>
                    <a:p>
                      <a:pPr algn="ctr"/>
                      <a:r>
                        <a:rPr lang="en-GB" sz="1100" dirty="0" smtClean="0"/>
                        <a:t>(Izmir, Turkey)</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GB" sz="1100" dirty="0" err="1" smtClean="0"/>
                        <a:t>Mehmet</a:t>
                      </a:r>
                      <a:r>
                        <a:rPr lang="en-GB" sz="1100" dirty="0" smtClean="0"/>
                        <a:t> </a:t>
                      </a:r>
                      <a:r>
                        <a:rPr lang="en-GB" sz="1100" dirty="0" err="1" smtClean="0"/>
                        <a:t>Gungor</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kern="1200" baseline="0" dirty="0" smtClean="0">
                          <a:solidFill>
                            <a:schemeClr val="dk1"/>
                          </a:solidFill>
                          <a:latin typeface="+mn-lt"/>
                          <a:ea typeface="+mn-ea"/>
                          <a:cs typeface="+mn-cs"/>
                        </a:rPr>
                        <a:t>+90 2362140004 Ext:220</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Alan Hinton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42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r>
                        <a:rPr lang="en-GB" sz="1000" dirty="0" smtClean="0">
                          <a:hlinkClick r:id="rId4"/>
                        </a:rPr>
                        <a:t>Mehmet.gungor@jci.com</a:t>
                      </a: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185420">
                <a:tc vMerge="1">
                  <a:txBody>
                    <a:bodyPr/>
                    <a:lstStyle/>
                    <a:p>
                      <a:pPr algn="ctr"/>
                      <a:endParaRPr lang="en-US" sz="1400" dirty="0"/>
                    </a:p>
                  </a:txBody>
                  <a:tcPr anchor="ctr"/>
                </a:tc>
                <a:tc rowSpan="2">
                  <a:txBody>
                    <a:bodyPr/>
                    <a:lstStyle/>
                    <a:p>
                      <a:pPr algn="ctr"/>
                      <a:r>
                        <a:rPr lang="en-US" sz="1100" dirty="0" smtClean="0"/>
                        <a:t>YMA-C</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GB" sz="1100" dirty="0" err="1" smtClean="0"/>
                        <a:t>Saiver</a:t>
                      </a:r>
                      <a:endParaRPr lang="en-GB" sz="1100" dirty="0" smtClean="0"/>
                    </a:p>
                    <a:p>
                      <a:pPr algn="ctr"/>
                      <a:r>
                        <a:rPr lang="en-GB" sz="1100" dirty="0" smtClean="0"/>
                        <a:t>(Italy)</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GB" sz="1100" dirty="0" smtClean="0"/>
                        <a:t>Paolo </a:t>
                      </a:r>
                      <a:r>
                        <a:rPr lang="en-GB" sz="1100" dirty="0" err="1" smtClean="0"/>
                        <a:t>Garanzini</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100" dirty="0" smtClean="0"/>
                        <a:t>+39</a:t>
                      </a:r>
                      <a:r>
                        <a:rPr lang="en-GB" sz="1100" baseline="0" dirty="0" smtClean="0"/>
                        <a:t> </a:t>
                      </a:r>
                      <a:r>
                        <a:rPr lang="en-GB" sz="1100" dirty="0" smtClean="0"/>
                        <a:t>03928283</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Alan Hinton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42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r>
                        <a:rPr lang="en-US" sz="900" dirty="0" smtClean="0">
                          <a:hlinkClick r:id="rId3"/>
                        </a:rPr>
                        <a:t>paolo.garanzini@saiver.com</a:t>
                      </a:r>
                      <a:endParaRPr lang="en-US"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185420">
                <a:tc vMerge="1">
                  <a:txBody>
                    <a:bodyPr/>
                    <a:lstStyle/>
                    <a:p>
                      <a:pPr algn="ctr"/>
                      <a:endParaRPr lang="en-US" sz="1400" dirty="0"/>
                    </a:p>
                  </a:txBody>
                  <a:tcPr anchor="ctr"/>
                </a:tc>
                <a:tc rowSpan="2">
                  <a:txBody>
                    <a:bodyPr/>
                    <a:lstStyle/>
                    <a:p>
                      <a:pPr algn="ctr"/>
                      <a:r>
                        <a:rPr lang="en-US" sz="1100" dirty="0" smtClean="0"/>
                        <a:t>YMB</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GB" sz="1100" dirty="0" smtClean="0"/>
                        <a:t>VBW </a:t>
                      </a:r>
                    </a:p>
                    <a:p>
                      <a:pPr algn="ctr"/>
                      <a:r>
                        <a:rPr lang="en-GB" sz="1100" dirty="0" smtClean="0"/>
                        <a:t>(Poland)</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GB" sz="1100" dirty="0" smtClean="0"/>
                        <a:t>Anna </a:t>
                      </a:r>
                      <a:r>
                        <a:rPr lang="en-GB" sz="1100" dirty="0" err="1" smtClean="0"/>
                        <a:t>Kuleczka</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smtClean="0"/>
                        <a:t>+48 586690573</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Alan Hinton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42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r>
                        <a:rPr lang="en-US" sz="1100" dirty="0" smtClean="0">
                          <a:hlinkClick r:id="rId5"/>
                        </a:rPr>
                        <a:t>anna.kuleczka@vbw.pl</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bl>
          </a:graphicData>
        </a:graphic>
      </p:graphicFrame>
      <p:sp>
        <p:nvSpPr>
          <p:cNvPr id="3" name="Marcador de número de diapositiva 2"/>
          <p:cNvSpPr>
            <a:spLocks noGrp="1"/>
          </p:cNvSpPr>
          <p:nvPr>
            <p:ph type="sldNum" sz="quarter" idx="11"/>
          </p:nvPr>
        </p:nvSpPr>
        <p:spPr/>
        <p:txBody>
          <a:bodyPr/>
          <a:lstStyle/>
          <a:p>
            <a:fld id="{822C8A48-5EBF-487D-AF2D-DE629A0B0A05}" type="slidenum">
              <a:rPr lang="de-DE" smtClean="0">
                <a:solidFill>
                  <a:srgbClr val="000000"/>
                </a:solidFill>
              </a:rPr>
              <a:pPr/>
              <a:t>39</a:t>
            </a:fld>
            <a:endParaRPr lang="de-DE" dirty="0">
              <a:solidFill>
                <a:srgbClr val="000000"/>
              </a:solidFill>
            </a:endParaRPr>
          </a:p>
        </p:txBody>
      </p:sp>
    </p:spTree>
    <p:extLst>
      <p:ext uri="{BB962C8B-B14F-4D97-AF65-F5344CB8AC3E}">
        <p14:creationId xmlns:p14="http://schemas.microsoft.com/office/powerpoint/2010/main" val="2993394328"/>
      </p:ext>
    </p:extLst>
  </p:cSld>
  <p:clrMapOvr>
    <a:masterClrMapping/>
  </p:clrMapOvr>
  <p:transition>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número de diapositiva 6"/>
          <p:cNvSpPr>
            <a:spLocks noGrp="1"/>
          </p:cNvSpPr>
          <p:nvPr>
            <p:ph type="sldNum" sz="quarter" idx="11"/>
          </p:nvPr>
        </p:nvSpPr>
        <p:spPr/>
        <p:txBody>
          <a:bodyPr/>
          <a:lstStyle/>
          <a:p>
            <a:pPr>
              <a:defRPr/>
            </a:pPr>
            <a:fld id="{9B4B8B11-3035-490C-A76A-F5C8315A2B94}" type="slidenum">
              <a:rPr lang="en-US" smtClean="0"/>
              <a:pPr>
                <a:defRPr/>
              </a:pPr>
              <a:t>4</a:t>
            </a:fld>
            <a:endParaRPr lang="en-US"/>
          </a:p>
        </p:txBody>
      </p:sp>
      <p:sp>
        <p:nvSpPr>
          <p:cNvPr id="8" name="Rectangle 2"/>
          <p:cNvSpPr>
            <a:spLocks noChangeArrowheads="1"/>
          </p:cNvSpPr>
          <p:nvPr/>
        </p:nvSpPr>
        <p:spPr bwMode="auto">
          <a:xfrm>
            <a:off x="588717" y="1556792"/>
            <a:ext cx="8243588" cy="4104456"/>
          </a:xfrm>
          <a:prstGeom prst="rect">
            <a:avLst/>
          </a:prstGeom>
          <a:noFill/>
          <a:ln w="9525">
            <a:noFill/>
            <a:miter lim="800000"/>
            <a:headEnd/>
            <a:tailEnd/>
          </a:ln>
        </p:spPr>
        <p:txBody>
          <a:bodyPr lIns="0" tIns="0" rIns="0" bIns="0"/>
          <a:lstStyle/>
          <a:p>
            <a:r>
              <a:rPr lang="es-ES" sz="1200" b="1" dirty="0" smtClean="0">
                <a:solidFill>
                  <a:schemeClr val="tx2"/>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Christiaan </a:t>
            </a:r>
            <a:r>
              <a:rPr lang="es-ES" sz="1200" b="1" dirty="0">
                <a:solidFill>
                  <a:schemeClr val="tx2"/>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Duijst</a:t>
            </a:r>
          </a:p>
          <a:p>
            <a:r>
              <a:rPr lang="en-US" sz="1600" b="1" dirty="0" smtClean="0">
                <a:latin typeface="Segoe UI" panose="020B0502040204020203" pitchFamily="34" charset="0"/>
                <a:ea typeface="Segoe UI" panose="020B0502040204020203" pitchFamily="34" charset="0"/>
                <a:cs typeface="Segoe UI" panose="020B0502040204020203" pitchFamily="34" charset="0"/>
              </a:rPr>
              <a:t>Request for YMWA </a:t>
            </a:r>
            <a:r>
              <a:rPr lang="en-US" sz="1600" b="1" dirty="0" err="1" smtClean="0">
                <a:latin typeface="Segoe UI" panose="020B0502040204020203" pitchFamily="34" charset="0"/>
                <a:ea typeface="Segoe UI" panose="020B0502040204020203" pitchFamily="34" charset="0"/>
                <a:cs typeface="Segoe UI" panose="020B0502040204020203" pitchFamily="34" charset="0"/>
              </a:rPr>
              <a:t>Eliwell</a:t>
            </a:r>
            <a:r>
              <a:rPr lang="en-US" sz="1600" b="1" dirty="0">
                <a:latin typeface="Segoe UI" panose="020B0502040204020203" pitchFamily="34" charset="0"/>
                <a:ea typeface="Segoe UI" panose="020B0502040204020203" pitchFamily="34" charset="0"/>
                <a:cs typeface="Segoe UI" panose="020B0502040204020203" pitchFamily="34" charset="0"/>
              </a:rPr>
              <a:t> </a:t>
            </a:r>
            <a:r>
              <a:rPr lang="en-US" sz="1600" b="1" dirty="0" smtClean="0">
                <a:latin typeface="Segoe UI" panose="020B0502040204020203" pitchFamily="34" charset="0"/>
                <a:ea typeface="Segoe UI" panose="020B0502040204020203" pitchFamily="34" charset="0"/>
                <a:cs typeface="Segoe UI" panose="020B0502040204020203" pitchFamily="34" charset="0"/>
              </a:rPr>
              <a:t>controller training</a:t>
            </a:r>
          </a:p>
          <a:p>
            <a:r>
              <a:rPr lang="en-US" sz="1600" i="1" dirty="0"/>
              <a:t>We have some YMWA chillers in operation now but it </a:t>
            </a:r>
            <a:r>
              <a:rPr lang="en-US" sz="1600" i="1" dirty="0" err="1"/>
              <a:t>costed</a:t>
            </a:r>
            <a:r>
              <a:rPr lang="en-US" sz="1600" i="1" dirty="0"/>
              <a:t> </a:t>
            </a:r>
            <a:r>
              <a:rPr lang="en-US" sz="1600" i="1" dirty="0" err="1"/>
              <a:t>alot</a:t>
            </a:r>
            <a:r>
              <a:rPr lang="en-US" sz="1600" i="1" dirty="0"/>
              <a:t> of money and effort</a:t>
            </a:r>
          </a:p>
          <a:p>
            <a:r>
              <a:rPr lang="en-US" sz="1600" i="1" dirty="0"/>
              <a:t>because the controls are quite different than the </a:t>
            </a:r>
            <a:r>
              <a:rPr lang="en-US" sz="1600" i="1" dirty="0" err="1"/>
              <a:t>Carel</a:t>
            </a:r>
            <a:r>
              <a:rPr lang="en-US" sz="1600" i="1" dirty="0"/>
              <a:t> </a:t>
            </a:r>
            <a:r>
              <a:rPr lang="en-US" sz="1600" i="1" dirty="0" err="1"/>
              <a:t>microchiller</a:t>
            </a:r>
            <a:r>
              <a:rPr lang="en-US" sz="1600" i="1" dirty="0"/>
              <a:t>.</a:t>
            </a:r>
          </a:p>
          <a:p>
            <a:r>
              <a:rPr lang="en-US" sz="1600" i="1" dirty="0"/>
              <a:t>In my opinion special attention should be made to the set up for BMS control during the training. Not only for the</a:t>
            </a:r>
          </a:p>
          <a:p>
            <a:r>
              <a:rPr lang="en-US" sz="1600" i="1" dirty="0"/>
              <a:t>YMWA but for all non-York controls chillers (YCSE, YMWA, YLRA).</a:t>
            </a:r>
            <a:endParaRPr lang="en-US" sz="1600" b="1" i="1" dirty="0" smtClean="0">
              <a:latin typeface="Segoe UI" panose="020B0502040204020203" pitchFamily="34" charset="0"/>
              <a:ea typeface="Segoe UI" panose="020B0502040204020203" pitchFamily="34" charset="0"/>
              <a:cs typeface="Segoe UI" panose="020B0502040204020203" pitchFamily="34" charset="0"/>
            </a:endParaRPr>
          </a:p>
          <a:p>
            <a:pPr marL="285750" indent="-285750">
              <a:buFontTx/>
              <a:buChar char="-"/>
            </a:pPr>
            <a:endParaRPr lang="en-US" sz="1600"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a:p>
            <a:r>
              <a:rPr lang="en-US" sz="16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Jorge de la Torre answer: </a:t>
            </a:r>
            <a:r>
              <a:rPr lang="en-US" sz="16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we are building up the mini chiller training and YMWA/YMRA with </a:t>
            </a:r>
            <a:r>
              <a:rPr lang="en-US" sz="1600" dirty="0" err="1">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Eliwell</a:t>
            </a:r>
            <a:r>
              <a:rPr lang="en-US" sz="16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controlling is</a:t>
            </a:r>
          </a:p>
          <a:p>
            <a:r>
              <a:rPr lang="en-US" sz="16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planned to be added to the future training and extend from a 2 to a 3 days training</a:t>
            </a:r>
            <a:r>
              <a:rPr lang="en-US" sz="1600"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a:t>
            </a:r>
          </a:p>
          <a:p>
            <a:endParaRPr lang="en-US" sz="1600"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a:p>
            <a:r>
              <a:rPr lang="es-ES" sz="1200" b="1" dirty="0">
                <a:solidFill>
                  <a:schemeClr val="tx2"/>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Christiaan Duijst</a:t>
            </a:r>
          </a:p>
          <a:p>
            <a:r>
              <a:rPr lang="en-US" sz="1600" b="1" dirty="0">
                <a:latin typeface="Segoe UI" panose="020B0502040204020203" pitchFamily="34" charset="0"/>
                <a:ea typeface="Segoe UI" panose="020B0502040204020203" pitchFamily="34" charset="0"/>
                <a:cs typeface="Segoe UI" panose="020B0502040204020203" pitchFamily="34" charset="0"/>
              </a:rPr>
              <a:t>In the presentation it looked like the YLRA will have a </a:t>
            </a:r>
            <a:r>
              <a:rPr lang="en-US" sz="1600" b="1" dirty="0" err="1">
                <a:latin typeface="Segoe UI" panose="020B0502040204020203" pitchFamily="34" charset="0"/>
                <a:ea typeface="Segoe UI" panose="020B0502040204020203" pitchFamily="34" charset="0"/>
                <a:cs typeface="Segoe UI" panose="020B0502040204020203" pitchFamily="34" charset="0"/>
              </a:rPr>
              <a:t>Carel</a:t>
            </a:r>
            <a:r>
              <a:rPr lang="en-US" sz="1600" b="1" dirty="0">
                <a:latin typeface="Segoe UI" panose="020B0502040204020203" pitchFamily="34" charset="0"/>
                <a:ea typeface="Segoe UI" panose="020B0502040204020203" pitchFamily="34" charset="0"/>
                <a:cs typeface="Segoe UI" panose="020B0502040204020203" pitchFamily="34" charset="0"/>
              </a:rPr>
              <a:t> controller, but is this correct?</a:t>
            </a:r>
          </a:p>
          <a:p>
            <a:r>
              <a:rPr lang="en-US" sz="16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Craig</a:t>
            </a:r>
            <a:r>
              <a:rPr lang="en-US" sz="1600"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a:t>
            </a:r>
            <a:r>
              <a:rPr lang="en-US" sz="16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Woods</a:t>
            </a:r>
            <a:r>
              <a:rPr lang="en-US" sz="1600"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a:t>
            </a:r>
            <a:r>
              <a:rPr lang="en-US" sz="16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answer</a:t>
            </a:r>
            <a:r>
              <a:rPr lang="en-US" sz="16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a:t>
            </a:r>
            <a:r>
              <a:rPr lang="es-ES" sz="1600" dirty="0" err="1">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The</a:t>
            </a:r>
            <a:r>
              <a:rPr lang="es-ES" sz="16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YLRA has a </a:t>
            </a:r>
            <a:r>
              <a:rPr lang="en-US" sz="1600"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pC05+ </a:t>
            </a:r>
            <a:r>
              <a:rPr lang="es-ES" sz="1600"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Carel </a:t>
            </a:r>
            <a:r>
              <a:rPr lang="es-ES" sz="1600" dirty="0" err="1">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controller</a:t>
            </a:r>
            <a:r>
              <a:rPr lang="es-ES" sz="16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a:t>
            </a:r>
            <a:endParaRPr lang="en-US" sz="16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a:p>
            <a:pPr marL="285750" indent="-285750">
              <a:buFontTx/>
              <a:buChar char="-"/>
            </a:pPr>
            <a:endParaRPr lang="en-US" sz="16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a:p>
            <a:endParaRPr lang="en-US" sz="1600" dirty="0">
              <a:latin typeface="Segoe UI" panose="020B0502040204020203" pitchFamily="34" charset="0"/>
              <a:ea typeface="Segoe UI" panose="020B0502040204020203" pitchFamily="34" charset="0"/>
              <a:cs typeface="Segoe UI" panose="020B0502040204020203" pitchFamily="34" charset="0"/>
            </a:endParaRPr>
          </a:p>
          <a:p>
            <a:r>
              <a:rPr lang="en-US" sz="1600" dirty="0">
                <a:latin typeface="Segoe UI" panose="020B0502040204020203" pitchFamily="34" charset="0"/>
                <a:ea typeface="Segoe UI" panose="020B0502040204020203" pitchFamily="34" charset="0"/>
                <a:cs typeface="Segoe UI" panose="020B0502040204020203" pitchFamily="34" charset="0"/>
              </a:rPr>
              <a:t/>
            </a:r>
            <a:br>
              <a:rPr lang="en-US" sz="1600" dirty="0">
                <a:latin typeface="Segoe UI" panose="020B0502040204020203" pitchFamily="34" charset="0"/>
                <a:ea typeface="Segoe UI" panose="020B0502040204020203" pitchFamily="34" charset="0"/>
                <a:cs typeface="Segoe UI" panose="020B0502040204020203" pitchFamily="34" charset="0"/>
              </a:rPr>
            </a:br>
            <a:endParaRPr lang="es-ES" sz="1600" b="1" dirty="0">
              <a:latin typeface="Segoe UI" panose="020B0502040204020203" pitchFamily="34" charset="0"/>
              <a:ea typeface="Segoe UI" panose="020B0502040204020203" pitchFamily="34" charset="0"/>
              <a:cs typeface="Segoe UI" panose="020B0502040204020203" pitchFamily="34" charset="0"/>
            </a:endParaRPr>
          </a:p>
          <a:p>
            <a:r>
              <a:rPr lang="es-ES" sz="2400" dirty="0"/>
              <a:t/>
            </a:r>
            <a:br>
              <a:rPr lang="es-ES" sz="2400" dirty="0"/>
            </a:br>
            <a:endParaRPr lang="en-GB" sz="3200" kern="0" dirty="0" smtClean="0">
              <a:ea typeface="ヒラギノ角ゴ Pro W3" charset="-128"/>
            </a:endParaRPr>
          </a:p>
        </p:txBody>
      </p:sp>
      <p:sp>
        <p:nvSpPr>
          <p:cNvPr id="9" name="Rectangle 2"/>
          <p:cNvSpPr>
            <a:spLocks noChangeArrowheads="1"/>
          </p:cNvSpPr>
          <p:nvPr/>
        </p:nvSpPr>
        <p:spPr bwMode="auto">
          <a:xfrm>
            <a:off x="500034" y="333375"/>
            <a:ext cx="6983413" cy="503337"/>
          </a:xfrm>
          <a:prstGeom prst="rect">
            <a:avLst/>
          </a:prstGeom>
          <a:noFill/>
          <a:ln w="9525">
            <a:noFill/>
            <a:miter lim="800000"/>
            <a:headEnd/>
            <a:tailEnd/>
          </a:ln>
        </p:spPr>
        <p:txBody>
          <a:bodyPr lIns="0" tIns="0" rIns="0" bIns="0"/>
          <a:lstStyle/>
          <a:p>
            <a:pPr>
              <a:lnSpc>
                <a:spcPct val="110000"/>
              </a:lnSpc>
            </a:pPr>
            <a:r>
              <a:rPr lang="en-US" b="1" dirty="0" smtClean="0">
                <a:latin typeface="Segoe UI" panose="020B0502040204020203" pitchFamily="34" charset="0"/>
                <a:ea typeface="Segoe UI" panose="020B0502040204020203" pitchFamily="34" charset="0"/>
                <a:cs typeface="Segoe UI" panose="020B0502040204020203" pitchFamily="34" charset="0"/>
              </a:rPr>
              <a:t>WRAP UP - PREVIOUS CALL</a:t>
            </a:r>
          </a:p>
          <a:p>
            <a:pPr>
              <a:lnSpc>
                <a:spcPct val="110000"/>
              </a:lnSpc>
            </a:pPr>
            <a:endParaRPr lang="en-US" sz="14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a:p>
            <a:pPr>
              <a:lnSpc>
                <a:spcPct val="110000"/>
              </a:lnSpc>
            </a:pPr>
            <a:endParaRPr lang="en-US" b="1" dirty="0" smtClean="0"/>
          </a:p>
          <a:p>
            <a:pPr>
              <a:lnSpc>
                <a:spcPct val="110000"/>
              </a:lnSpc>
            </a:pPr>
            <a:endParaRPr lang="en-US" b="1" dirty="0"/>
          </a:p>
        </p:txBody>
      </p:sp>
      <p:pic>
        <p:nvPicPr>
          <p:cNvPr id="6" name="Picture 9"/>
          <p:cNvPicPr>
            <a:picLocks noChangeAspect="1" noChangeArrowheads="1"/>
          </p:cNvPicPr>
          <p:nvPr/>
        </p:nvPicPr>
        <p:blipFill>
          <a:blip r:embed="rId3" cstate="print"/>
          <a:srcRect l="3494" t="8119" r="5592" b="3690"/>
          <a:stretch>
            <a:fillRect/>
          </a:stretch>
        </p:blipFill>
        <p:spPr bwMode="auto">
          <a:xfrm>
            <a:off x="9016159" y="2060848"/>
            <a:ext cx="2054469" cy="1022350"/>
          </a:xfrm>
          <a:prstGeom prst="rect">
            <a:avLst/>
          </a:prstGeom>
          <a:ln>
            <a:noFill/>
          </a:ln>
          <a:effectLst>
            <a:softEdge rad="112500"/>
          </a:effectLst>
        </p:spPr>
      </p:pic>
      <p:pic>
        <p:nvPicPr>
          <p:cNvPr id="11" name="Picture 2"/>
          <p:cNvPicPr>
            <a:picLocks noChangeAspect="1" noChangeArrowheads="1"/>
          </p:cNvPicPr>
          <p:nvPr/>
        </p:nvPicPr>
        <p:blipFill>
          <a:blip r:embed="rId4"/>
          <a:srcRect/>
          <a:stretch>
            <a:fillRect/>
          </a:stretch>
        </p:blipFill>
        <p:spPr bwMode="auto">
          <a:xfrm>
            <a:off x="8567018" y="4355610"/>
            <a:ext cx="2952750" cy="1305638"/>
          </a:xfrm>
          <a:prstGeom prst="rect">
            <a:avLst/>
          </a:prstGeom>
          <a:noFill/>
          <a:ln w="9525">
            <a:noFill/>
            <a:miter lim="800000"/>
            <a:headEnd/>
            <a:tailEnd/>
          </a:ln>
        </p:spPr>
      </p:pic>
    </p:spTree>
    <p:extLst>
      <p:ext uri="{BB962C8B-B14F-4D97-AF65-F5344CB8AC3E}">
        <p14:creationId xmlns:p14="http://schemas.microsoft.com/office/powerpoint/2010/main" val="3059920167"/>
      </p:ext>
    </p:extLst>
  </p:cSld>
  <p:clrMapOvr>
    <a:masterClrMapping/>
  </p:clrMapOvr>
  <p:transition>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624417" y="332656"/>
            <a:ext cx="6983413" cy="647700"/>
          </a:xfrm>
          <a:prstGeom prst="rect">
            <a:avLst/>
          </a:prstGeom>
          <a:noFill/>
          <a:ln w="9525">
            <a:noFill/>
            <a:miter lim="800000"/>
            <a:headEnd/>
            <a:tailEnd/>
          </a:ln>
        </p:spPr>
        <p:txBody>
          <a:bodyPr lIns="0" tIns="0" rIns="0" bIns="0"/>
          <a:lstStyle/>
          <a:p>
            <a:pPr>
              <a:lnSpc>
                <a:spcPct val="110000"/>
              </a:lnSpc>
            </a:pPr>
            <a:r>
              <a:rPr lang="en-US" b="1" dirty="0" smtClean="0"/>
              <a:t>PRODUCT CONTACT INFORMATION</a:t>
            </a:r>
          </a:p>
          <a:p>
            <a:pPr>
              <a:lnSpc>
                <a:spcPct val="110000"/>
              </a:lnSpc>
            </a:pPr>
            <a:r>
              <a:rPr lang="en-US" sz="1400" b="1" dirty="0">
                <a:solidFill>
                  <a:schemeClr val="bg1">
                    <a:lumMod val="50000"/>
                  </a:schemeClr>
                </a:solidFill>
              </a:rPr>
              <a:t>Chiller Equipment</a:t>
            </a:r>
          </a:p>
          <a:p>
            <a:pPr>
              <a:lnSpc>
                <a:spcPct val="110000"/>
              </a:lnSpc>
            </a:pPr>
            <a:endParaRPr lang="en-US" sz="1400" b="1" dirty="0">
              <a:solidFill>
                <a:schemeClr val="bg1">
                  <a:lumMod val="50000"/>
                </a:schemeClr>
              </a:solidFill>
            </a:endParaRPr>
          </a:p>
          <a:p>
            <a:pPr>
              <a:lnSpc>
                <a:spcPct val="110000"/>
              </a:lnSpc>
            </a:pPr>
            <a:endParaRPr lang="en-US" b="1" dirty="0"/>
          </a:p>
        </p:txBody>
      </p:sp>
      <p:graphicFrame>
        <p:nvGraphicFramePr>
          <p:cNvPr id="8" name="Table 7"/>
          <p:cNvGraphicFramePr>
            <a:graphicFrameLocks noGrp="1"/>
          </p:cNvGraphicFramePr>
          <p:nvPr>
            <p:extLst>
              <p:ext uri="{D42A27DB-BD31-4B8C-83A1-F6EECF244321}">
                <p14:modId xmlns:p14="http://schemas.microsoft.com/office/powerpoint/2010/main" val="3124496899"/>
              </p:ext>
            </p:extLst>
          </p:nvPr>
        </p:nvGraphicFramePr>
        <p:xfrm>
          <a:off x="1595500" y="1287024"/>
          <a:ext cx="8856984" cy="455168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036278"/>
                <a:gridCol w="1411994"/>
                <a:gridCol w="1296144"/>
                <a:gridCol w="1368152"/>
                <a:gridCol w="2088232"/>
                <a:gridCol w="1656184"/>
              </a:tblGrid>
              <a:tr h="370840">
                <a:tc>
                  <a:txBody>
                    <a:bodyPr/>
                    <a:lstStyle/>
                    <a:p>
                      <a:pPr algn="ctr"/>
                      <a:r>
                        <a:rPr lang="en-US" sz="1400" dirty="0" smtClean="0"/>
                        <a:t>Product Group</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Product</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JCI Factory</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Customer Service Contact</a:t>
                      </a:r>
                      <a:r>
                        <a:rPr lang="en-US" sz="1400" baseline="0" dirty="0" smtClean="0"/>
                        <a:t> Name(s)</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Customer Service Contact </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Product Questions/Support/Special Quotes</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420">
                <a:tc rowSpan="12">
                  <a:txBody>
                    <a:bodyPr/>
                    <a:lstStyle/>
                    <a:p>
                      <a:pPr algn="ctr"/>
                      <a:r>
                        <a:rPr lang="en-US" sz="1100" b="1" dirty="0" smtClean="0"/>
                        <a:t>Air-Cooled Chillers</a:t>
                      </a:r>
                      <a:endParaRPr lang="en-US" sz="11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100" dirty="0" smtClean="0"/>
                        <a:t>YLCA</a:t>
                      </a:r>
                      <a:r>
                        <a:rPr lang="en-US" sz="1100" baseline="0" dirty="0" smtClean="0"/>
                        <a:t> / YLHA</a:t>
                      </a:r>
                    </a:p>
                    <a:p>
                      <a:pPr algn="ctr"/>
                      <a:r>
                        <a:rPr lang="en-US" sz="1100" baseline="0" dirty="0" smtClean="0"/>
                        <a:t>YLCD / YLHD</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100" dirty="0" err="1" smtClean="0"/>
                        <a:t>Manisa</a:t>
                      </a:r>
                      <a:r>
                        <a:rPr lang="en-US" sz="1100" dirty="0" smtClean="0"/>
                        <a:t>, Turkey</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100" dirty="0" smtClean="0"/>
                        <a:t>Francisco</a:t>
                      </a:r>
                      <a:r>
                        <a:rPr lang="en-US" sz="1100" baseline="0" dirty="0" smtClean="0"/>
                        <a:t> Pascual</a:t>
                      </a:r>
                    </a:p>
                    <a:p>
                      <a:pPr marL="0" marR="0" indent="0" algn="ctr" defTabSz="457200" rtl="0" eaLnBrk="1" fontAlgn="auto" latinLnBrk="0" hangingPunct="1">
                        <a:lnSpc>
                          <a:spcPct val="100000"/>
                        </a:lnSpc>
                        <a:spcBef>
                          <a:spcPts val="0"/>
                        </a:spcBef>
                        <a:spcAft>
                          <a:spcPts val="0"/>
                        </a:spcAft>
                        <a:buClrTx/>
                        <a:buSzTx/>
                        <a:buFontTx/>
                        <a:buNone/>
                        <a:tabLst/>
                        <a:defRPr/>
                      </a:pPr>
                      <a:r>
                        <a:rPr lang="en-US" sz="1100" dirty="0" smtClean="0"/>
                        <a:t>Francesca  Zuffolato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100" kern="1200" dirty="0" smtClean="0">
                          <a:solidFill>
                            <a:schemeClr val="dk1"/>
                          </a:solidFill>
                          <a:latin typeface="+mn-lt"/>
                          <a:ea typeface="+mn-ea"/>
                          <a:cs typeface="+mn-cs"/>
                        </a:rPr>
                        <a:t>+34 937489613</a:t>
                      </a:r>
                    </a:p>
                    <a:p>
                      <a:pPr marL="0" marR="0" indent="0" algn="ctr" defTabSz="457200" rtl="0" eaLnBrk="1" fontAlgn="auto" latinLnBrk="0" hangingPunct="1">
                        <a:lnSpc>
                          <a:spcPct val="100000"/>
                        </a:lnSpc>
                        <a:spcBef>
                          <a:spcPts val="0"/>
                        </a:spcBef>
                        <a:spcAft>
                          <a:spcPts val="0"/>
                        </a:spcAft>
                        <a:buClrTx/>
                        <a:buSzTx/>
                        <a:buFontTx/>
                        <a:buNone/>
                        <a:tabLst/>
                        <a:defRPr/>
                      </a:pPr>
                      <a:r>
                        <a:rPr lang="en-US" sz="1100" dirty="0" smtClean="0"/>
                        <a:t>+44 1268246059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100" baseline="0" dirty="0" smtClean="0"/>
                        <a:t>Roberto De </a:t>
                      </a:r>
                      <a:r>
                        <a:rPr lang="en-US" sz="1100" baseline="0" dirty="0" err="1" smtClean="0"/>
                        <a:t>Paco</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42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dirty="0"/>
                    </a:p>
                  </a:txBody>
                  <a:tcPr/>
                </a:tc>
                <a:tc>
                  <a:txBody>
                    <a:bodyPr/>
                    <a:lstStyle/>
                    <a:p>
                      <a:pPr algn="ctr"/>
                      <a:r>
                        <a:rPr lang="es-ES" sz="1100" u="sng" kern="1200" dirty="0" smtClean="0">
                          <a:solidFill>
                            <a:srgbClr val="FF0000"/>
                          </a:solidFill>
                          <a:latin typeface="+mn-lt"/>
                          <a:ea typeface="+mn-ea"/>
                          <a:cs typeface="+mn-cs"/>
                          <a:hlinkClick r:id="rId3"/>
                        </a:rPr>
                        <a:t>Francisco.Pascual@jci.com</a:t>
                      </a:r>
                      <a:endParaRPr lang="es-ES" sz="1100" u="sng" kern="1200" dirty="0" smtClean="0">
                        <a:solidFill>
                          <a:srgbClr val="FF0000"/>
                        </a:solidFill>
                        <a:latin typeface="+mn-lt"/>
                        <a:ea typeface="+mn-ea"/>
                        <a:cs typeface="+mn-cs"/>
                      </a:endParaRPr>
                    </a:p>
                    <a:p>
                      <a:pPr marL="0" marR="0" indent="0" algn="ctr" defTabSz="457200" rtl="0" eaLnBrk="1" fontAlgn="auto" latinLnBrk="0" hangingPunct="1">
                        <a:lnSpc>
                          <a:spcPct val="100000"/>
                        </a:lnSpc>
                        <a:spcBef>
                          <a:spcPts val="0"/>
                        </a:spcBef>
                        <a:spcAft>
                          <a:spcPts val="0"/>
                        </a:spcAft>
                        <a:buClrTx/>
                        <a:buSzTx/>
                        <a:buFontTx/>
                        <a:buNone/>
                        <a:tabLst/>
                        <a:defRPr/>
                      </a:pPr>
                      <a:r>
                        <a:rPr lang="en-US" sz="1100" dirty="0" smtClean="0">
                          <a:hlinkClick r:id="rId4"/>
                        </a:rPr>
                        <a:t>Francesca.Zuffolato@jci.com</a:t>
                      </a:r>
                      <a:endParaRPr lang="en-US" sz="11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370840">
                <a:tc vMerge="1">
                  <a:txBody>
                    <a:bodyPr/>
                    <a:lstStyle/>
                    <a:p>
                      <a:endParaRPr lang="en-US"/>
                    </a:p>
                  </a:txBody>
                  <a:tcPr/>
                </a:tc>
                <a:tc rowSpan="2">
                  <a:txBody>
                    <a:bodyPr/>
                    <a:lstStyle/>
                    <a:p>
                      <a:pPr algn="ctr"/>
                      <a:r>
                        <a:rPr lang="en-US" sz="1100" dirty="0" smtClean="0"/>
                        <a:t>Non CE YCAE –Modular Chillers</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100" kern="1200" dirty="0" smtClean="0">
                          <a:solidFill>
                            <a:schemeClr val="dk1"/>
                          </a:solidFill>
                          <a:latin typeface="+mn-lt"/>
                          <a:ea typeface="+mn-ea"/>
                          <a:cs typeface="+mn-cs"/>
                        </a:rPr>
                        <a:t>Guangzhou,</a:t>
                      </a:r>
                      <a:r>
                        <a:rPr lang="en-US" sz="1100" kern="1200" baseline="0" dirty="0" smtClean="0">
                          <a:solidFill>
                            <a:schemeClr val="dk1"/>
                          </a:solidFill>
                          <a:latin typeface="+mn-lt"/>
                          <a:ea typeface="+mn-ea"/>
                          <a:cs typeface="+mn-cs"/>
                        </a:rPr>
                        <a:t> China</a:t>
                      </a:r>
                      <a:endParaRPr lang="en-US" sz="1100" kern="1200" dirty="0" smtClean="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100" dirty="0" smtClean="0"/>
                        <a:t>Francisco Pascual</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100" kern="1200" dirty="0" smtClean="0">
                          <a:solidFill>
                            <a:schemeClr val="dk1"/>
                          </a:solidFill>
                          <a:latin typeface="+mn-lt"/>
                          <a:ea typeface="+mn-ea"/>
                          <a:cs typeface="+mn-cs"/>
                        </a:rPr>
                        <a:t>+34 937489613</a:t>
                      </a:r>
                      <a:endParaRPr lang="en-US" sz="1100" kern="120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100" baseline="0" dirty="0" smtClean="0"/>
                        <a:t>Roberto De </a:t>
                      </a:r>
                      <a:r>
                        <a:rPr lang="en-US" sz="1100" baseline="0" dirty="0" err="1" smtClean="0"/>
                        <a:t>Paco</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vMerge="1">
                  <a:txBody>
                    <a:bodyPr/>
                    <a:lstStyle/>
                    <a:p>
                      <a:endParaRPr lang="es-ES"/>
                    </a:p>
                  </a:txBody>
                  <a:tcPr/>
                </a:tc>
                <a:tc vMerge="1">
                  <a:txBody>
                    <a:bodyPr/>
                    <a:lstStyle/>
                    <a:p>
                      <a:pPr algn="ct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US" sz="1100" kern="1200" dirty="0" smtClean="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100" u="sng" kern="1200" dirty="0" smtClean="0">
                          <a:solidFill>
                            <a:srgbClr val="FF0000"/>
                          </a:solidFill>
                          <a:latin typeface="+mn-lt"/>
                          <a:ea typeface="+mn-ea"/>
                          <a:cs typeface="+mn-cs"/>
                        </a:rPr>
                        <a:t>Francisco.Pascual@jci.com</a:t>
                      </a:r>
                      <a:endParaRPr lang="en-US" sz="1100" u="sng" kern="1200" dirty="0">
                        <a:solidFill>
                          <a:srgbClr val="FF0000"/>
                        </a:solidFill>
                        <a:latin typeface="+mn-lt"/>
                        <a:ea typeface="+mn-ea"/>
                        <a:cs typeface="+mn-cs"/>
                        <a:hlinkClick r:id="rId5"/>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US" sz="1100"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420">
                <a:tc vMerge="1">
                  <a:txBody>
                    <a:bodyPr/>
                    <a:lstStyle/>
                    <a:p>
                      <a:pPr algn="ctr"/>
                      <a:endParaRPr lang="en-US" sz="11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100" dirty="0" smtClean="0"/>
                        <a:t>YLRA</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100" dirty="0" smtClean="0"/>
                        <a:t>OEM</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100" dirty="0" smtClean="0"/>
                        <a:t>Francisco Pascual</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100" kern="1200" dirty="0" smtClean="0">
                          <a:solidFill>
                            <a:schemeClr val="dk1"/>
                          </a:solidFill>
                          <a:latin typeface="+mn-lt"/>
                          <a:ea typeface="+mn-ea"/>
                          <a:cs typeface="+mn-cs"/>
                        </a:rPr>
                        <a:t>+34 937489613</a:t>
                      </a:r>
                      <a:endParaRPr lang="en-US" sz="1100" kern="120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Carlos Herrer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42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dirty="0"/>
                    </a:p>
                  </a:txBody>
                  <a:tcPr/>
                </a:tc>
                <a:tc>
                  <a:txBody>
                    <a:bodyPr/>
                    <a:lstStyle/>
                    <a:p>
                      <a:pPr algn="ctr"/>
                      <a:r>
                        <a:rPr lang="es-ES" sz="1100" u="sng" kern="1200" dirty="0" smtClean="0">
                          <a:solidFill>
                            <a:srgbClr val="FF0000"/>
                          </a:solidFill>
                          <a:latin typeface="+mn-lt"/>
                          <a:ea typeface="+mn-ea"/>
                          <a:cs typeface="+mn-cs"/>
                        </a:rPr>
                        <a:t>Francisco.Pascual@jci.com</a:t>
                      </a:r>
                      <a:endParaRPr lang="en-US" sz="1100" u="sng" kern="1200" dirty="0">
                        <a:solidFill>
                          <a:srgbClr val="FF0000"/>
                        </a:solidFill>
                        <a:latin typeface="+mn-lt"/>
                        <a:ea typeface="+mn-ea"/>
                        <a:cs typeface="+mn-cs"/>
                        <a:hlinkClick r:id="rId5"/>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185420">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b="1"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100" dirty="0" smtClean="0"/>
                        <a:t>YLPA</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100" dirty="0" smtClean="0"/>
                        <a:t>Sabadell, Spain</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100" dirty="0" smtClean="0"/>
                        <a:t>Francisco</a:t>
                      </a:r>
                      <a:r>
                        <a:rPr lang="en-US" sz="1100" baseline="0" dirty="0" smtClean="0"/>
                        <a:t> Pascual</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100" kern="1200" dirty="0" smtClean="0">
                          <a:solidFill>
                            <a:schemeClr val="dk1"/>
                          </a:solidFill>
                          <a:latin typeface="+mn-lt"/>
                          <a:ea typeface="+mn-ea"/>
                          <a:cs typeface="+mn-cs"/>
                        </a:rPr>
                        <a:t>+34 937489613</a:t>
                      </a:r>
                      <a:endParaRPr lang="en-US" sz="1100" kern="120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Roberto de Paco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42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r>
                        <a:rPr lang="es-ES" sz="1100" u="sng" kern="1200" dirty="0" smtClean="0">
                          <a:solidFill>
                            <a:srgbClr val="FF0000"/>
                          </a:solidFill>
                          <a:latin typeface="+mn-lt"/>
                          <a:ea typeface="+mn-ea"/>
                          <a:cs typeface="+mn-cs"/>
                        </a:rPr>
                        <a:t>Francisco.Pascual@jci.com</a:t>
                      </a:r>
                      <a:endParaRPr lang="en-US" sz="1100" u="sng" kern="1200" dirty="0">
                        <a:solidFill>
                          <a:srgbClr val="FF0000"/>
                        </a:solidFill>
                        <a:latin typeface="+mn-lt"/>
                        <a:ea typeface="+mn-ea"/>
                        <a:cs typeface="+mn-cs"/>
                        <a:hlinkClick r:id="rId5"/>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185420">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b="1"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100" dirty="0" smtClean="0"/>
                        <a:t>YVAA</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100" dirty="0" smtClean="0"/>
                        <a:t>Monterrey,</a:t>
                      </a:r>
                      <a:r>
                        <a:rPr lang="en-US" sz="1100" baseline="0" dirty="0" smtClean="0"/>
                        <a:t> Mexico</a:t>
                      </a:r>
                      <a:endParaRPr lang="en-US" sz="11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Francesca  </a:t>
                      </a:r>
                      <a:r>
                        <a:rPr lang="en-US" sz="1100" dirty="0" err="1" smtClean="0"/>
                        <a:t>Zuffolato</a:t>
                      </a:r>
                      <a:r>
                        <a:rPr lang="en-US" sz="1100" dirty="0" smtClean="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+44 1268246059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Roger </a:t>
                      </a:r>
                      <a:r>
                        <a:rPr lang="en-US" sz="1100" dirty="0" err="1" smtClean="0"/>
                        <a:t>Smeed</a:t>
                      </a:r>
                      <a:r>
                        <a:rPr lang="en-US" sz="1100" dirty="0" smtClean="0"/>
                        <a:t> / Cedric </a:t>
                      </a:r>
                      <a:r>
                        <a:rPr lang="en-US" sz="1100" dirty="0" err="1" smtClean="0"/>
                        <a:t>Seignard</a:t>
                      </a:r>
                      <a:endParaRPr lang="en-US" sz="11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42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hlinkClick r:id="rId4"/>
                        </a:rPr>
                        <a:t>Francesca.Zuffolato@jci.com</a:t>
                      </a:r>
                      <a:endParaRPr lang="en-US" sz="9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129540">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b="1"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100" dirty="0" smtClean="0"/>
                        <a:t>YCIV</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100" dirty="0" smtClean="0"/>
                        <a:t>Monterrey,</a:t>
                      </a:r>
                      <a:r>
                        <a:rPr lang="en-US" sz="1100" baseline="0" dirty="0" smtClean="0"/>
                        <a:t> Mexico</a:t>
                      </a:r>
                      <a:endParaRPr lang="en-US" sz="11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Francesca  </a:t>
                      </a:r>
                      <a:r>
                        <a:rPr lang="en-US" sz="1100" dirty="0" err="1" smtClean="0"/>
                        <a:t>Zuffolato</a:t>
                      </a:r>
                      <a:r>
                        <a:rPr lang="en-US" sz="1100" dirty="0" smtClean="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+44 1268246059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Roger </a:t>
                      </a:r>
                      <a:r>
                        <a:rPr lang="en-US" sz="1100" dirty="0" err="1" smtClean="0"/>
                        <a:t>Smeed</a:t>
                      </a:r>
                      <a:r>
                        <a:rPr lang="en-US" sz="1100" dirty="0" smtClean="0"/>
                        <a:t> / Cedric </a:t>
                      </a:r>
                      <a:r>
                        <a:rPr lang="en-US" sz="1100" dirty="0" err="1" smtClean="0"/>
                        <a:t>Seignard</a:t>
                      </a:r>
                      <a:endParaRPr lang="en-US" sz="11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54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hlinkClick r:id="rId4"/>
                        </a:rPr>
                        <a:t>Francesca.Zuffolato@jci.com</a:t>
                      </a:r>
                      <a:endParaRPr lang="en-US" sz="9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bl>
          </a:graphicData>
        </a:graphic>
      </p:graphicFrame>
      <p:sp>
        <p:nvSpPr>
          <p:cNvPr id="11" name="Rectangle 10"/>
          <p:cNvSpPr/>
          <p:nvPr/>
        </p:nvSpPr>
        <p:spPr>
          <a:xfrm>
            <a:off x="1487488" y="6211669"/>
            <a:ext cx="8605768" cy="646331"/>
          </a:xfrm>
          <a:prstGeom prst="rect">
            <a:avLst/>
          </a:prstGeom>
        </p:spPr>
        <p:txBody>
          <a:bodyPr wrap="square">
            <a:spAutoFit/>
          </a:bodyPr>
          <a:lstStyle/>
          <a:p>
            <a:pPr>
              <a:buFont typeface="Arial" charset="0"/>
              <a:buChar char="•"/>
            </a:pPr>
            <a:r>
              <a:rPr lang="en-US" sz="1200" kern="0" dirty="0">
                <a:ea typeface="ヒラギノ角ゴ Pro W3" charset="-128"/>
              </a:rPr>
              <a:t> For </a:t>
            </a:r>
            <a:r>
              <a:rPr lang="en-US" sz="1200" kern="0" dirty="0" err="1">
                <a:ea typeface="ヒラギノ角ゴ Pro W3" charset="-128"/>
              </a:rPr>
              <a:t>YORKworks</a:t>
            </a:r>
            <a:r>
              <a:rPr lang="en-US" sz="1200" kern="0" dirty="0">
                <a:ea typeface="ヒラギノ角ゴ Pro W3" charset="-128"/>
              </a:rPr>
              <a:t> software support please contact Ivo Eiermann or Carlos Herrer</a:t>
            </a:r>
          </a:p>
          <a:p>
            <a:pPr>
              <a:buFont typeface="Arial" charset="0"/>
              <a:buChar char="•"/>
            </a:pPr>
            <a:r>
              <a:rPr lang="en-US" sz="1200" kern="0" dirty="0">
                <a:ea typeface="ヒラギノ角ゴ Pro W3" charset="-128"/>
              </a:rPr>
              <a:t> For San Antonio sourced chillers please contact  </a:t>
            </a:r>
            <a:r>
              <a:rPr lang="fr-FR" sz="1200" dirty="0"/>
              <a:t>Patricia </a:t>
            </a:r>
            <a:r>
              <a:rPr lang="fr-FR" sz="1200" dirty="0" err="1"/>
              <a:t>Stoeckard</a:t>
            </a:r>
            <a:r>
              <a:rPr lang="fr-FR" sz="1200" dirty="0"/>
              <a:t>  (</a:t>
            </a:r>
            <a:r>
              <a:rPr lang="en-US" sz="1200" dirty="0">
                <a:hlinkClick r:id="rId6"/>
              </a:rPr>
              <a:t>Patricia.C.Stoeckard@jci.com</a:t>
            </a:r>
            <a:r>
              <a:rPr lang="en-US" sz="1200" dirty="0"/>
              <a:t>)</a:t>
            </a:r>
            <a:endParaRPr lang="en-US" sz="1200" kern="0" dirty="0">
              <a:ea typeface="ヒラギノ角ゴ Pro W3" charset="-128"/>
            </a:endParaRPr>
          </a:p>
          <a:p>
            <a:pPr>
              <a:buFont typeface="Arial" charset="0"/>
              <a:buChar char="•"/>
            </a:pPr>
            <a:r>
              <a:rPr lang="en-US" sz="1200" kern="0" dirty="0">
                <a:ea typeface="ヒラギノ角ゴ Pro W3" charset="-128"/>
              </a:rPr>
              <a:t> For Wuxi sourced chillers please contact Ricky Choy (</a:t>
            </a:r>
            <a:r>
              <a:rPr lang="en-US" sz="1200" dirty="0">
                <a:hlinkClick r:id="rId7"/>
              </a:rPr>
              <a:t>Ricky.Wing-Kei.Choy@jci.com</a:t>
            </a:r>
            <a:r>
              <a:rPr lang="en-US" sz="1200" dirty="0"/>
              <a:t> )</a:t>
            </a:r>
          </a:p>
        </p:txBody>
      </p:sp>
      <p:sp>
        <p:nvSpPr>
          <p:cNvPr id="3" name="Marcador de número de diapositiva 2"/>
          <p:cNvSpPr>
            <a:spLocks noGrp="1"/>
          </p:cNvSpPr>
          <p:nvPr>
            <p:ph type="sldNum" sz="quarter" idx="11"/>
          </p:nvPr>
        </p:nvSpPr>
        <p:spPr/>
        <p:txBody>
          <a:bodyPr/>
          <a:lstStyle/>
          <a:p>
            <a:fld id="{822C8A48-5EBF-487D-AF2D-DE629A0B0A05}" type="slidenum">
              <a:rPr lang="de-DE" smtClean="0">
                <a:solidFill>
                  <a:srgbClr val="000000"/>
                </a:solidFill>
              </a:rPr>
              <a:pPr/>
              <a:t>40</a:t>
            </a:fld>
            <a:endParaRPr lang="de-DE" dirty="0">
              <a:solidFill>
                <a:srgbClr val="000000"/>
              </a:solidFill>
            </a:endParaRPr>
          </a:p>
        </p:txBody>
      </p:sp>
    </p:spTree>
    <p:extLst>
      <p:ext uri="{BB962C8B-B14F-4D97-AF65-F5344CB8AC3E}">
        <p14:creationId xmlns:p14="http://schemas.microsoft.com/office/powerpoint/2010/main" val="894933137"/>
      </p:ext>
    </p:extLst>
  </p:cSld>
  <p:clrMapOvr>
    <a:masterClrMapping/>
  </p:clrMapOvr>
  <p:transition>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624417" y="332656"/>
            <a:ext cx="6983413" cy="647700"/>
          </a:xfrm>
          <a:prstGeom prst="rect">
            <a:avLst/>
          </a:prstGeom>
          <a:noFill/>
          <a:ln w="9525">
            <a:noFill/>
            <a:miter lim="800000"/>
            <a:headEnd/>
            <a:tailEnd/>
          </a:ln>
        </p:spPr>
        <p:txBody>
          <a:bodyPr lIns="0" tIns="0" rIns="0" bIns="0"/>
          <a:lstStyle/>
          <a:p>
            <a:pPr>
              <a:lnSpc>
                <a:spcPct val="110000"/>
              </a:lnSpc>
            </a:pPr>
            <a:r>
              <a:rPr lang="en-US" b="1" dirty="0" smtClean="0"/>
              <a:t>PRODUCT CONTACT INFORMATION</a:t>
            </a:r>
          </a:p>
          <a:p>
            <a:pPr>
              <a:lnSpc>
                <a:spcPct val="110000"/>
              </a:lnSpc>
            </a:pPr>
            <a:r>
              <a:rPr lang="en-US" sz="1400" b="1" dirty="0">
                <a:solidFill>
                  <a:schemeClr val="bg1">
                    <a:lumMod val="50000"/>
                  </a:schemeClr>
                </a:solidFill>
              </a:rPr>
              <a:t>Chiller Equipment</a:t>
            </a:r>
          </a:p>
          <a:p>
            <a:pPr>
              <a:lnSpc>
                <a:spcPct val="110000"/>
              </a:lnSpc>
            </a:pPr>
            <a:endParaRPr lang="en-US" sz="1400" b="1" dirty="0">
              <a:solidFill>
                <a:schemeClr val="bg1">
                  <a:lumMod val="50000"/>
                </a:schemeClr>
              </a:solidFill>
            </a:endParaRPr>
          </a:p>
          <a:p>
            <a:pPr>
              <a:lnSpc>
                <a:spcPct val="110000"/>
              </a:lnSpc>
            </a:pPr>
            <a:endParaRPr lang="en-US" b="1" dirty="0"/>
          </a:p>
        </p:txBody>
      </p:sp>
      <p:graphicFrame>
        <p:nvGraphicFramePr>
          <p:cNvPr id="8" name="Table 7"/>
          <p:cNvGraphicFramePr>
            <a:graphicFrameLocks noGrp="1"/>
          </p:cNvGraphicFramePr>
          <p:nvPr>
            <p:extLst>
              <p:ext uri="{D42A27DB-BD31-4B8C-83A1-F6EECF244321}">
                <p14:modId xmlns:p14="http://schemas.microsoft.com/office/powerpoint/2010/main" val="1406929441"/>
              </p:ext>
            </p:extLst>
          </p:nvPr>
        </p:nvGraphicFramePr>
        <p:xfrm>
          <a:off x="1559496" y="1229103"/>
          <a:ext cx="8856984" cy="364236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036278"/>
                <a:gridCol w="1411994"/>
                <a:gridCol w="1296144"/>
                <a:gridCol w="1296144"/>
                <a:gridCol w="2088232"/>
                <a:gridCol w="1728192"/>
              </a:tblGrid>
              <a:tr h="370840">
                <a:tc>
                  <a:txBody>
                    <a:bodyPr/>
                    <a:lstStyle/>
                    <a:p>
                      <a:pPr algn="ctr"/>
                      <a:r>
                        <a:rPr lang="en-US" sz="1400" dirty="0" smtClean="0"/>
                        <a:t>Product Group</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Product</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JCI Factory</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Customer Service Contact</a:t>
                      </a:r>
                      <a:r>
                        <a:rPr lang="en-US" sz="1400" baseline="0" dirty="0" smtClean="0"/>
                        <a:t> Name(s)</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Customer Service Contact </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Product Questions/Support/Special Quotes</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420">
                <a:tc rowSpan="10">
                  <a:txBody>
                    <a:bodyPr/>
                    <a:lstStyle/>
                    <a:p>
                      <a:pPr algn="ctr"/>
                      <a:r>
                        <a:rPr lang="en-US" sz="1100" b="1" dirty="0" smtClean="0"/>
                        <a:t>Water-Cooled Chillers</a:t>
                      </a:r>
                    </a:p>
                    <a:p>
                      <a:pPr algn="ctr"/>
                      <a:endParaRPr lang="en-US" sz="1100" b="1" dirty="0" smtClean="0"/>
                    </a:p>
                    <a:p>
                      <a:pPr algn="ctr"/>
                      <a:r>
                        <a:rPr lang="en-US" sz="1000" b="1" dirty="0" smtClean="0">
                          <a:solidFill>
                            <a:schemeClr val="tx2"/>
                          </a:solidFill>
                        </a:rPr>
                        <a:t>SCROLL &amp; SCREW</a:t>
                      </a:r>
                      <a:endParaRPr lang="en-US" sz="1000" b="1" dirty="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100" dirty="0" smtClean="0"/>
                        <a:t>YMWA / YMRA</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100" dirty="0" smtClean="0"/>
                        <a:t>OEM</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100" dirty="0" smtClean="0"/>
                        <a:t>Francisco</a:t>
                      </a:r>
                      <a:r>
                        <a:rPr lang="en-US" sz="1100" baseline="0" dirty="0" smtClean="0"/>
                        <a:t> Pascual</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100" kern="1200" dirty="0" smtClean="0">
                          <a:solidFill>
                            <a:schemeClr val="dk1"/>
                          </a:solidFill>
                          <a:latin typeface="+mn-lt"/>
                          <a:ea typeface="+mn-ea"/>
                          <a:cs typeface="+mn-cs"/>
                        </a:rPr>
                        <a:t>+34 937489613</a:t>
                      </a:r>
                      <a:endParaRPr lang="en-US" sz="1100" kern="120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100" baseline="0" dirty="0" smtClean="0"/>
                        <a:t>Roberto De Paco </a:t>
                      </a:r>
                      <a:endParaRPr lang="en-US" sz="11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42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r>
                        <a:rPr lang="es-ES" sz="1100" u="sng" kern="1200" dirty="0" smtClean="0">
                          <a:solidFill>
                            <a:srgbClr val="FF0000"/>
                          </a:solidFill>
                          <a:latin typeface="+mn-lt"/>
                          <a:ea typeface="+mn-ea"/>
                          <a:cs typeface="+mn-cs"/>
                        </a:rPr>
                        <a:t>Francisco.Pascual@jci.com</a:t>
                      </a:r>
                      <a:endParaRPr lang="en-US" sz="1100" u="sng" kern="1200" dirty="0">
                        <a:solidFill>
                          <a:srgbClr val="FF0000"/>
                        </a:solidFill>
                        <a:latin typeface="+mn-lt"/>
                        <a:ea typeface="+mn-ea"/>
                        <a:cs typeface="+mn-cs"/>
                        <a:hlinkClick r:id="rId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185420">
                <a:tc vMerge="1">
                  <a:txBody>
                    <a:bodyPr/>
                    <a:lstStyle/>
                    <a:p>
                      <a:pPr algn="ctr"/>
                      <a:endParaRPr lang="en-US" sz="11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100" dirty="0" smtClean="0"/>
                        <a:t>YCSE / YCRE</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100" dirty="0" smtClean="0"/>
                        <a:t>OEM</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100" dirty="0" smtClean="0"/>
                        <a:t>Francisco</a:t>
                      </a:r>
                      <a:r>
                        <a:rPr lang="en-US" sz="1100" baseline="0" dirty="0" smtClean="0"/>
                        <a:t> Pascual</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100" kern="1200" dirty="0" smtClean="0">
                          <a:solidFill>
                            <a:schemeClr val="dk1"/>
                          </a:solidFill>
                          <a:latin typeface="+mn-lt"/>
                          <a:ea typeface="+mn-ea"/>
                          <a:cs typeface="+mn-cs"/>
                        </a:rPr>
                        <a:t>+34 937489613</a:t>
                      </a:r>
                      <a:endParaRPr lang="en-US" sz="1100" kern="120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Roberto De Paco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42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r>
                        <a:rPr lang="es-ES" sz="1100" u="sng" kern="1200" dirty="0" smtClean="0">
                          <a:solidFill>
                            <a:srgbClr val="FF0000"/>
                          </a:solidFill>
                          <a:latin typeface="+mn-lt"/>
                          <a:ea typeface="+mn-ea"/>
                          <a:cs typeface="+mn-cs"/>
                        </a:rPr>
                        <a:t>Francisco.Pascual@jci.com</a:t>
                      </a:r>
                      <a:endParaRPr lang="en-US" sz="1100" u="sng" kern="1200" dirty="0">
                        <a:solidFill>
                          <a:srgbClr val="FF0000"/>
                        </a:solidFill>
                        <a:latin typeface="+mn-lt"/>
                        <a:ea typeface="+mn-ea"/>
                        <a:cs typeface="+mn-cs"/>
                        <a:hlinkClick r:id="rId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185420">
                <a:tc vMerge="1">
                  <a:txBody>
                    <a:bodyPr/>
                    <a:lstStyle/>
                    <a:p>
                      <a:pPr algn="ctr"/>
                      <a:endParaRPr lang="en-US" sz="11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100" dirty="0" smtClean="0"/>
                        <a:t>YCWL / YCRL</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100" dirty="0" smtClean="0"/>
                        <a:t>Nantes, France</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100" dirty="0" smtClean="0"/>
                        <a:t>Togo </a:t>
                      </a:r>
                      <a:r>
                        <a:rPr lang="en-US" sz="1100" dirty="0" err="1" smtClean="0"/>
                        <a:t>Pras</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kern="1200" baseline="0" dirty="0" smtClean="0">
                          <a:solidFill>
                            <a:schemeClr val="dk1"/>
                          </a:solidFill>
                          <a:latin typeface="+mn-lt"/>
                          <a:ea typeface="+mn-ea"/>
                          <a:cs typeface="+mn-cs"/>
                        </a:rPr>
                        <a:t> </a:t>
                      </a:r>
                      <a:r>
                        <a:rPr lang="en-US" sz="1000" kern="1200" baseline="0" dirty="0" smtClean="0">
                          <a:solidFill>
                            <a:schemeClr val="dk1"/>
                          </a:solidFill>
                          <a:latin typeface="+mn-lt"/>
                          <a:ea typeface="+mn-ea"/>
                          <a:cs typeface="+mn-cs"/>
                        </a:rPr>
                        <a:t>+33240306257 </a:t>
                      </a:r>
                      <a:endParaRPr lang="en-US" sz="1000" kern="1200" dirty="0">
                        <a:solidFill>
                          <a:schemeClr val="dk1"/>
                        </a:solidFill>
                        <a:latin typeface="+mn-lt"/>
                        <a:ea typeface="+mn-ea"/>
                        <a:cs typeface="+mn-cs"/>
                        <a:hlinkClick r:id="rId4"/>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Roger </a:t>
                      </a:r>
                      <a:r>
                        <a:rPr lang="en-US" sz="1100" dirty="0" err="1" smtClean="0"/>
                        <a:t>Smeed</a:t>
                      </a:r>
                      <a:endParaRPr lang="en-US" sz="11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42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algn="ctr" defTabSz="914400" rtl="0" eaLnBrk="1" latinLnBrk="0" hangingPunct="1"/>
                      <a:r>
                        <a:rPr lang="en-US" sz="1100" u="sng" kern="1200" dirty="0" smtClean="0">
                          <a:solidFill>
                            <a:srgbClr val="FF0000"/>
                          </a:solidFill>
                          <a:latin typeface="+mn-lt"/>
                          <a:ea typeface="+mn-ea"/>
                          <a:cs typeface="+mn-cs"/>
                          <a:hlinkClick r:id="rId4"/>
                        </a:rPr>
                        <a:t> togo.pras@jci.com </a:t>
                      </a:r>
                      <a:endParaRPr lang="en-US" sz="1100" u="sng" kern="1200" dirty="0">
                        <a:solidFill>
                          <a:srgbClr val="FF0000"/>
                        </a:solidFill>
                        <a:latin typeface="+mn-lt"/>
                        <a:ea typeface="+mn-ea"/>
                        <a:cs typeface="+mn-cs"/>
                        <a:hlinkClick r:id="rId4"/>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185420">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b="1"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100" dirty="0" smtClean="0"/>
                        <a:t>YLCS</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100" dirty="0" smtClean="0"/>
                        <a:t>Nantes, France</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100" dirty="0" smtClean="0"/>
                        <a:t>Togo Pras</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kern="1200" baseline="0" dirty="0" smtClean="0">
                          <a:solidFill>
                            <a:schemeClr val="dk1"/>
                          </a:solidFill>
                          <a:latin typeface="+mn-lt"/>
                          <a:ea typeface="+mn-ea"/>
                          <a:cs typeface="+mn-cs"/>
                        </a:rPr>
                        <a:t> </a:t>
                      </a:r>
                      <a:r>
                        <a:rPr lang="en-US" sz="1000" kern="1200" baseline="0" dirty="0" smtClean="0">
                          <a:solidFill>
                            <a:schemeClr val="dk1"/>
                          </a:solidFill>
                          <a:latin typeface="+mn-lt"/>
                          <a:ea typeface="+mn-ea"/>
                          <a:cs typeface="+mn-cs"/>
                        </a:rPr>
                        <a:t>+33240306257 </a:t>
                      </a:r>
                      <a:endParaRPr lang="en-US" sz="1000" kern="1200" dirty="0">
                        <a:solidFill>
                          <a:schemeClr val="dk1"/>
                        </a:solidFill>
                        <a:latin typeface="+mn-lt"/>
                        <a:ea typeface="+mn-ea"/>
                        <a:cs typeface="+mn-cs"/>
                        <a:hlinkClick r:id="rId4"/>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Eric  Colin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42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algn="ctr" defTabSz="914400" rtl="0" eaLnBrk="1" latinLnBrk="0" hangingPunct="1"/>
                      <a:r>
                        <a:rPr lang="en-US" sz="1100" u="sng" kern="1200" dirty="0" smtClean="0">
                          <a:solidFill>
                            <a:srgbClr val="FF0000"/>
                          </a:solidFill>
                          <a:latin typeface="+mn-lt"/>
                          <a:ea typeface="+mn-ea"/>
                          <a:cs typeface="+mn-cs"/>
                          <a:hlinkClick r:id="rId4"/>
                        </a:rPr>
                        <a:t> togo.pras@jci.com </a:t>
                      </a:r>
                      <a:endParaRPr lang="en-US" sz="1100" u="sng" kern="1200" dirty="0">
                        <a:solidFill>
                          <a:srgbClr val="FF0000"/>
                        </a:solidFill>
                        <a:latin typeface="+mn-lt"/>
                        <a:ea typeface="+mn-ea"/>
                        <a:cs typeface="+mn-cs"/>
                        <a:hlinkClick r:id="rId4"/>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156924">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b="1"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100" dirty="0" smtClean="0"/>
                        <a:t>YVWA</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Nantes, France</a:t>
                      </a:r>
                    </a:p>
                    <a:p>
                      <a:pPr algn="ctr"/>
                      <a:endParaRPr lang="en-US" sz="11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100" dirty="0" smtClean="0"/>
                        <a:t>Togo </a:t>
                      </a:r>
                      <a:r>
                        <a:rPr lang="en-US" sz="1100" dirty="0" err="1" smtClean="0"/>
                        <a:t>Pras</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kern="1200" baseline="0" dirty="0" smtClean="0">
                          <a:solidFill>
                            <a:schemeClr val="dk1"/>
                          </a:solidFill>
                          <a:latin typeface="+mn-lt"/>
                          <a:ea typeface="+mn-ea"/>
                          <a:cs typeface="+mn-cs"/>
                        </a:rPr>
                        <a:t> </a:t>
                      </a:r>
                      <a:r>
                        <a:rPr lang="en-US" sz="1000" kern="1200" baseline="0" dirty="0" smtClean="0">
                          <a:solidFill>
                            <a:schemeClr val="dk1"/>
                          </a:solidFill>
                          <a:latin typeface="+mn-lt"/>
                          <a:ea typeface="+mn-ea"/>
                          <a:cs typeface="+mn-cs"/>
                        </a:rPr>
                        <a:t>+33240306257 </a:t>
                      </a:r>
                      <a:endParaRPr lang="en-US" sz="1000" kern="1200" dirty="0">
                        <a:solidFill>
                          <a:schemeClr val="dk1"/>
                        </a:solidFill>
                        <a:latin typeface="+mn-lt"/>
                        <a:ea typeface="+mn-ea"/>
                        <a:cs typeface="+mn-cs"/>
                        <a:hlinkClick r:id="rId4"/>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Roger </a:t>
                      </a:r>
                      <a:r>
                        <a:rPr lang="en-US" sz="1100" dirty="0" err="1" smtClean="0"/>
                        <a:t>Smeed</a:t>
                      </a:r>
                      <a:endParaRPr lang="en-US" sz="11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algn="ctr" defTabSz="914400" rtl="0" eaLnBrk="1" latinLnBrk="0" hangingPunct="1"/>
                      <a:r>
                        <a:rPr lang="en-US" sz="950" kern="1200" dirty="0" smtClean="0">
                          <a:solidFill>
                            <a:schemeClr val="dk1"/>
                          </a:solidFill>
                          <a:latin typeface="+mn-lt"/>
                          <a:ea typeface="+mn-ea"/>
                          <a:cs typeface="+mn-cs"/>
                          <a:hlinkClick r:id="rId4"/>
                        </a:rPr>
                        <a:t> </a:t>
                      </a:r>
                      <a:r>
                        <a:rPr lang="en-US" sz="1100" u="sng" kern="1200" dirty="0" smtClean="0">
                          <a:solidFill>
                            <a:srgbClr val="FF0000"/>
                          </a:solidFill>
                          <a:latin typeface="+mn-lt"/>
                          <a:ea typeface="+mn-ea"/>
                          <a:cs typeface="+mn-cs"/>
                          <a:hlinkClick r:id="rId4"/>
                        </a:rPr>
                        <a:t>togo.pras@jci.com</a:t>
                      </a:r>
                      <a:r>
                        <a:rPr lang="en-US" sz="950" kern="1200" dirty="0" smtClean="0">
                          <a:solidFill>
                            <a:schemeClr val="dk1"/>
                          </a:solidFill>
                          <a:latin typeface="+mn-lt"/>
                          <a:ea typeface="+mn-ea"/>
                          <a:cs typeface="+mn-cs"/>
                          <a:hlinkClick r:id="rId4"/>
                        </a:rPr>
                        <a:t> </a:t>
                      </a:r>
                      <a:endParaRPr lang="en-US" sz="950" kern="1200" dirty="0">
                        <a:solidFill>
                          <a:schemeClr val="dk1"/>
                        </a:solidFill>
                        <a:latin typeface="+mn-lt"/>
                        <a:ea typeface="+mn-ea"/>
                        <a:cs typeface="+mn-cs"/>
                        <a:hlinkClick r:id="rId4"/>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bl>
          </a:graphicData>
        </a:graphic>
      </p:graphicFrame>
      <p:sp>
        <p:nvSpPr>
          <p:cNvPr id="7" name="Rectangle 6"/>
          <p:cNvSpPr/>
          <p:nvPr/>
        </p:nvSpPr>
        <p:spPr>
          <a:xfrm>
            <a:off x="1559496" y="5154287"/>
            <a:ext cx="8605768" cy="830997"/>
          </a:xfrm>
          <a:prstGeom prst="rect">
            <a:avLst/>
          </a:prstGeom>
        </p:spPr>
        <p:txBody>
          <a:bodyPr wrap="square">
            <a:spAutoFit/>
          </a:bodyPr>
          <a:lstStyle/>
          <a:p>
            <a:pPr>
              <a:buFont typeface="Arial" charset="0"/>
              <a:buChar char="•"/>
            </a:pPr>
            <a:r>
              <a:rPr lang="en-US" sz="1200" kern="0" dirty="0">
                <a:ea typeface="ヒラギノ角ゴ Pro W3" charset="-128"/>
              </a:rPr>
              <a:t> For </a:t>
            </a:r>
            <a:r>
              <a:rPr lang="en-US" sz="1200" kern="0" dirty="0" err="1">
                <a:ea typeface="ヒラギノ角ゴ Pro W3" charset="-128"/>
              </a:rPr>
              <a:t>YORKworks</a:t>
            </a:r>
            <a:r>
              <a:rPr lang="en-US" sz="1200" kern="0" dirty="0">
                <a:ea typeface="ヒラギノ角ゴ Pro W3" charset="-128"/>
              </a:rPr>
              <a:t> software support please contact Ivo Eiermann or Carlos Herrer</a:t>
            </a:r>
          </a:p>
          <a:p>
            <a:pPr>
              <a:buFont typeface="Arial" charset="0"/>
              <a:buChar char="•"/>
            </a:pPr>
            <a:r>
              <a:rPr lang="en-US" sz="1200" kern="0" dirty="0">
                <a:ea typeface="ヒラギノ角ゴ Pro W3" charset="-128"/>
              </a:rPr>
              <a:t> For San Antonio sourced chillers please contact  </a:t>
            </a:r>
            <a:r>
              <a:rPr lang="fr-FR" sz="1200" dirty="0"/>
              <a:t>Patricia </a:t>
            </a:r>
            <a:r>
              <a:rPr lang="fr-FR" sz="1200" dirty="0" err="1"/>
              <a:t>Stoeckard</a:t>
            </a:r>
            <a:r>
              <a:rPr lang="fr-FR" sz="1200" dirty="0"/>
              <a:t>  (</a:t>
            </a:r>
            <a:r>
              <a:rPr lang="en-US" sz="1200" dirty="0">
                <a:hlinkClick r:id="rId5"/>
              </a:rPr>
              <a:t>Patricia.C.Stoeckard@jci.com</a:t>
            </a:r>
            <a:r>
              <a:rPr lang="en-US" sz="1200" dirty="0"/>
              <a:t>)</a:t>
            </a:r>
            <a:endParaRPr lang="en-US" sz="1200" kern="0" dirty="0">
              <a:ea typeface="ヒラギノ角ゴ Pro W3" charset="-128"/>
            </a:endParaRPr>
          </a:p>
          <a:p>
            <a:pPr>
              <a:buFont typeface="Arial" charset="0"/>
              <a:buChar char="•"/>
            </a:pPr>
            <a:r>
              <a:rPr lang="en-US" sz="1200" kern="0" dirty="0">
                <a:ea typeface="ヒラギノ角ゴ Pro W3" charset="-128"/>
              </a:rPr>
              <a:t> For Wuxi sourced chillers please contact Ricky Choy (</a:t>
            </a:r>
            <a:r>
              <a:rPr lang="en-US" sz="1200" dirty="0">
                <a:hlinkClick r:id="rId6"/>
              </a:rPr>
              <a:t>Ricky.Wing-Kei.Choy@jci.com</a:t>
            </a:r>
            <a:r>
              <a:rPr lang="en-US" sz="1200" dirty="0"/>
              <a:t> )</a:t>
            </a:r>
          </a:p>
          <a:p>
            <a:r>
              <a:rPr lang="en-US" sz="1200" dirty="0"/>
              <a:t>* See Nantes organigram for LTC products in the next slide </a:t>
            </a:r>
          </a:p>
        </p:txBody>
      </p:sp>
      <p:sp>
        <p:nvSpPr>
          <p:cNvPr id="3" name="Marcador de número de diapositiva 2"/>
          <p:cNvSpPr>
            <a:spLocks noGrp="1"/>
          </p:cNvSpPr>
          <p:nvPr>
            <p:ph type="sldNum" sz="quarter" idx="11"/>
          </p:nvPr>
        </p:nvSpPr>
        <p:spPr/>
        <p:txBody>
          <a:bodyPr/>
          <a:lstStyle/>
          <a:p>
            <a:fld id="{822C8A48-5EBF-487D-AF2D-DE629A0B0A05}" type="slidenum">
              <a:rPr lang="de-DE" smtClean="0">
                <a:solidFill>
                  <a:srgbClr val="000000"/>
                </a:solidFill>
              </a:rPr>
              <a:pPr/>
              <a:t>41</a:t>
            </a:fld>
            <a:endParaRPr lang="de-DE" dirty="0">
              <a:solidFill>
                <a:srgbClr val="000000"/>
              </a:solidFill>
            </a:endParaRPr>
          </a:p>
        </p:txBody>
      </p:sp>
    </p:spTree>
    <p:extLst>
      <p:ext uri="{BB962C8B-B14F-4D97-AF65-F5344CB8AC3E}">
        <p14:creationId xmlns:p14="http://schemas.microsoft.com/office/powerpoint/2010/main" val="421573307"/>
      </p:ext>
    </p:extLst>
  </p:cSld>
  <p:clrMapOvr>
    <a:masterClrMapping/>
  </p:clrMapOvr>
  <p:transition>
    <p:wipe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627302" y="332656"/>
            <a:ext cx="6983413" cy="647700"/>
          </a:xfrm>
          <a:prstGeom prst="rect">
            <a:avLst/>
          </a:prstGeom>
          <a:noFill/>
          <a:ln w="9525">
            <a:noFill/>
            <a:miter lim="800000"/>
            <a:headEnd/>
            <a:tailEnd/>
          </a:ln>
        </p:spPr>
        <p:txBody>
          <a:bodyPr lIns="0" tIns="0" rIns="0" bIns="0"/>
          <a:lstStyle/>
          <a:p>
            <a:pPr>
              <a:lnSpc>
                <a:spcPct val="110000"/>
              </a:lnSpc>
            </a:pPr>
            <a:r>
              <a:rPr lang="en-US" b="1" dirty="0" smtClean="0"/>
              <a:t>PRODUCT CONTACT INFORMATION</a:t>
            </a:r>
          </a:p>
          <a:p>
            <a:pPr>
              <a:lnSpc>
                <a:spcPct val="110000"/>
              </a:lnSpc>
            </a:pPr>
            <a:r>
              <a:rPr lang="en-US" sz="1400" b="1" dirty="0">
                <a:solidFill>
                  <a:schemeClr val="bg1">
                    <a:lumMod val="50000"/>
                  </a:schemeClr>
                </a:solidFill>
              </a:rPr>
              <a:t>Chiller Equipment</a:t>
            </a:r>
          </a:p>
          <a:p>
            <a:pPr>
              <a:lnSpc>
                <a:spcPct val="110000"/>
              </a:lnSpc>
            </a:pPr>
            <a:endParaRPr lang="en-US" sz="1400" b="1" dirty="0">
              <a:solidFill>
                <a:schemeClr val="bg1">
                  <a:lumMod val="50000"/>
                </a:schemeClr>
              </a:solidFill>
            </a:endParaRPr>
          </a:p>
          <a:p>
            <a:pPr>
              <a:lnSpc>
                <a:spcPct val="110000"/>
              </a:lnSpc>
            </a:pPr>
            <a:endParaRPr lang="en-US" b="1" dirty="0"/>
          </a:p>
        </p:txBody>
      </p:sp>
      <p:sp>
        <p:nvSpPr>
          <p:cNvPr id="10" name="Rectangle 9"/>
          <p:cNvSpPr/>
          <p:nvPr/>
        </p:nvSpPr>
        <p:spPr>
          <a:xfrm>
            <a:off x="1809571" y="6360331"/>
            <a:ext cx="8604956" cy="4521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Table 7"/>
          <p:cNvGraphicFramePr>
            <a:graphicFrameLocks noGrp="1"/>
          </p:cNvGraphicFramePr>
          <p:nvPr>
            <p:extLst>
              <p:ext uri="{D42A27DB-BD31-4B8C-83A1-F6EECF244321}">
                <p14:modId xmlns:p14="http://schemas.microsoft.com/office/powerpoint/2010/main" val="2872875449"/>
              </p:ext>
            </p:extLst>
          </p:nvPr>
        </p:nvGraphicFramePr>
        <p:xfrm>
          <a:off x="1559496" y="982940"/>
          <a:ext cx="8856984" cy="483108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224136"/>
                <a:gridCol w="1296144"/>
                <a:gridCol w="1188132"/>
                <a:gridCol w="1620180"/>
                <a:gridCol w="1692188"/>
                <a:gridCol w="1836204"/>
              </a:tblGrid>
              <a:tr h="370840">
                <a:tc>
                  <a:txBody>
                    <a:bodyPr/>
                    <a:lstStyle/>
                    <a:p>
                      <a:pPr algn="ctr"/>
                      <a:r>
                        <a:rPr lang="en-US" sz="1400" dirty="0" smtClean="0"/>
                        <a:t>Product Group</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Product</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JCI</a:t>
                      </a:r>
                      <a:r>
                        <a:rPr lang="en-US" sz="1400" baseline="0" dirty="0" smtClean="0"/>
                        <a:t> </a:t>
                      </a:r>
                      <a:r>
                        <a:rPr lang="en-US" sz="1400" dirty="0" smtClean="0"/>
                        <a:t>Factory</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Customer Service Contact</a:t>
                      </a:r>
                      <a:r>
                        <a:rPr lang="en-US" sz="1400" baseline="0" dirty="0" smtClean="0"/>
                        <a:t> Name(s)</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Customer Service Contact </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Product Questions/Support/Special Quotes</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420">
                <a:tc rowSpan="16">
                  <a:txBody>
                    <a:bodyPr/>
                    <a:lstStyle/>
                    <a:p>
                      <a:pPr algn="ctr"/>
                      <a:r>
                        <a:rPr lang="en-US" sz="1100" b="1" dirty="0" smtClean="0"/>
                        <a:t>Water-Cooled Chillers</a:t>
                      </a:r>
                    </a:p>
                    <a:p>
                      <a:pPr algn="ctr"/>
                      <a:endParaRPr lang="en-US" sz="1100" b="1" dirty="0" smtClean="0"/>
                    </a:p>
                    <a:p>
                      <a:pPr algn="ctr"/>
                      <a:r>
                        <a:rPr lang="en-US" sz="1000" b="1" dirty="0" smtClean="0">
                          <a:solidFill>
                            <a:schemeClr val="tx2"/>
                          </a:solidFill>
                        </a:rPr>
                        <a:t>CENTRIFUGAL</a:t>
                      </a:r>
                      <a:r>
                        <a:rPr lang="en-US" sz="1000" b="1" baseline="0" dirty="0" smtClean="0">
                          <a:solidFill>
                            <a:schemeClr val="tx2"/>
                          </a:solidFill>
                        </a:rPr>
                        <a:t> &amp; INDUSTRIAL</a:t>
                      </a:r>
                      <a:endParaRPr lang="en-US" sz="1000" b="1" dirty="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100" dirty="0" smtClean="0"/>
                        <a:t>YMC</a:t>
                      </a:r>
                      <a:r>
                        <a:rPr lang="en-US" sz="1100" baseline="30000" dirty="0" smtClean="0"/>
                        <a:t>2</a:t>
                      </a:r>
                      <a:endParaRPr lang="en-US" sz="1100" baseline="30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100" dirty="0" smtClean="0"/>
                        <a:t>Nantes, France</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100" dirty="0" smtClean="0"/>
                        <a:t>Emmanuel</a:t>
                      </a:r>
                      <a:r>
                        <a:rPr lang="en-US" sz="1100" baseline="0" dirty="0" smtClean="0"/>
                        <a:t> Dayon</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+33 240306294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Eric</a:t>
                      </a:r>
                      <a:r>
                        <a:rPr lang="en-US" sz="1100" baseline="0" dirty="0" smtClean="0"/>
                        <a:t> Colin</a:t>
                      </a:r>
                      <a:endParaRPr lang="en-US" sz="11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42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r>
                        <a:rPr lang="en-US" sz="950" dirty="0" smtClean="0">
                          <a:hlinkClick r:id="rId3"/>
                        </a:rPr>
                        <a:t>Emmanuel.Dayon@jci.com</a:t>
                      </a:r>
                      <a:endParaRPr lang="en-US" sz="9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185420">
                <a:tc vMerge="1">
                  <a:txBody>
                    <a:bodyPr/>
                    <a:lstStyle/>
                    <a:p>
                      <a:pPr algn="ctr"/>
                      <a:endParaRPr lang="en-US" sz="11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100" dirty="0" smtClean="0"/>
                        <a:t>YK</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100" dirty="0" smtClean="0"/>
                        <a:t>Nantes, France</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100" dirty="0" smtClean="0"/>
                        <a:t>Emmanuel</a:t>
                      </a:r>
                      <a:r>
                        <a:rPr lang="en-US" sz="1100" baseline="0" dirty="0" smtClean="0"/>
                        <a:t> Dayon</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+33 240306294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Eric</a:t>
                      </a:r>
                      <a:r>
                        <a:rPr lang="en-US" sz="1100" baseline="0" dirty="0" smtClean="0"/>
                        <a:t> Colin</a:t>
                      </a:r>
                      <a:endParaRPr lang="en-US" sz="11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42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r>
                        <a:rPr lang="en-US" sz="950" dirty="0" smtClean="0">
                          <a:hlinkClick r:id="rId3"/>
                        </a:rPr>
                        <a:t>Emmanuel.Dayon@jci.com</a:t>
                      </a:r>
                      <a:endParaRPr lang="en-US" sz="9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185420">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b="1"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100" dirty="0" smtClean="0"/>
                        <a:t>CYK</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100" dirty="0" smtClean="0"/>
                        <a:t>Nantes, France</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100" dirty="0" smtClean="0"/>
                        <a:t>Emmanuel</a:t>
                      </a:r>
                      <a:r>
                        <a:rPr lang="en-US" sz="1100" baseline="0" dirty="0" smtClean="0"/>
                        <a:t> Dayon</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+33 240306294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Eric</a:t>
                      </a:r>
                      <a:r>
                        <a:rPr lang="en-US" sz="1100" baseline="0" dirty="0" smtClean="0"/>
                        <a:t> Colin</a:t>
                      </a:r>
                      <a:endParaRPr lang="en-US" sz="11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42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r>
                        <a:rPr lang="en-US" sz="950" dirty="0" smtClean="0">
                          <a:hlinkClick r:id="rId3"/>
                        </a:rPr>
                        <a:t>Emmanuel.Dayon@jci.com</a:t>
                      </a:r>
                      <a:endParaRPr lang="en-US" sz="9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185420">
                <a:tc vMerge="1">
                  <a:txBody>
                    <a:bodyPr/>
                    <a:lstStyle/>
                    <a:p>
                      <a:endParaRPr lang="es-ES"/>
                    </a:p>
                  </a:txBody>
                  <a:tcPr/>
                </a:tc>
                <a:tc rowSpan="2">
                  <a:txBody>
                    <a:bodyPr/>
                    <a:lstStyle/>
                    <a:p>
                      <a:pPr algn="ctr"/>
                      <a:r>
                        <a:rPr lang="en-US" sz="1100" dirty="0" smtClean="0"/>
                        <a:t>OM</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100" dirty="0" smtClean="0"/>
                        <a:t>Nantes, France</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100" dirty="0" smtClean="0"/>
                        <a:t>Emmanuel</a:t>
                      </a:r>
                      <a:r>
                        <a:rPr lang="en-US" sz="1100" baseline="0" dirty="0" smtClean="0"/>
                        <a:t> Dayon</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+33 240306294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Eric</a:t>
                      </a:r>
                      <a:r>
                        <a:rPr lang="en-US" sz="1100" baseline="0" dirty="0" smtClean="0"/>
                        <a:t> Colin</a:t>
                      </a:r>
                      <a:endParaRPr lang="en-US" sz="11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420">
                <a:tc vMerge="1">
                  <a:txBody>
                    <a:bodyPr/>
                    <a:lstStyle/>
                    <a:p>
                      <a:endParaRPr lang="es-ES"/>
                    </a:p>
                  </a:txBody>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50" dirty="0" smtClean="0">
                          <a:hlinkClick r:id="rId3"/>
                        </a:rPr>
                        <a:t>Emmanuel.Dayon@jci.com</a:t>
                      </a:r>
                      <a:endParaRPr lang="en-US" sz="9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420">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b="1"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100" dirty="0" smtClean="0"/>
                        <a:t>YIA</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100" dirty="0" smtClean="0"/>
                        <a:t>Durango</a:t>
                      </a:r>
                      <a:r>
                        <a:rPr lang="en-US" sz="1100" baseline="0" dirty="0" smtClean="0"/>
                        <a:t>, Mexico</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100" dirty="0" smtClean="0"/>
                        <a:t>Celia Velasquez</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+1 7177716119</a:t>
                      </a:r>
                      <a:endParaRPr lang="en-US" sz="18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err="1" smtClean="0"/>
                        <a:t>Ivo</a:t>
                      </a:r>
                      <a:r>
                        <a:rPr lang="en-US" sz="1100" dirty="0" smtClean="0"/>
                        <a:t> </a:t>
                      </a:r>
                      <a:r>
                        <a:rPr lang="en-US" sz="1100" dirty="0" err="1" smtClean="0"/>
                        <a:t>Eiermann</a:t>
                      </a:r>
                      <a:r>
                        <a:rPr lang="en-US" sz="1100" dirty="0" smtClean="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42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r>
                        <a:rPr lang="en-US" sz="1000" dirty="0" smtClean="0">
                          <a:hlinkClick r:id="rId4"/>
                        </a:rPr>
                        <a:t>Celia.I.Velasquez@jci.com</a:t>
                      </a: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129540">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b="1"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100" dirty="0" smtClean="0"/>
                        <a:t>YPC</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100" dirty="0" smtClean="0"/>
                        <a:t>Durango, Mexico</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100" dirty="0" smtClean="0"/>
                        <a:t>Celia Velasquez</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smtClean="0"/>
                        <a:t>+1 7177716119</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err="1" smtClean="0"/>
                        <a:t>Ivo</a:t>
                      </a:r>
                      <a:r>
                        <a:rPr lang="en-US" sz="1100" dirty="0" smtClean="0"/>
                        <a:t> </a:t>
                      </a:r>
                      <a:r>
                        <a:rPr lang="en-US" sz="1100" dirty="0" err="1" smtClean="0"/>
                        <a:t>Eiermann</a:t>
                      </a:r>
                      <a:r>
                        <a:rPr lang="en-US" sz="1100" dirty="0" smtClean="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54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r>
                        <a:rPr lang="en-US" sz="1000" dirty="0" smtClean="0">
                          <a:hlinkClick r:id="rId4"/>
                        </a:rPr>
                        <a:t>Celia.I.Velasquez@jci.com</a:t>
                      </a: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129540">
                <a:tc vMerge="1">
                  <a:txBody>
                    <a:bodyPr/>
                    <a:lstStyle/>
                    <a:p>
                      <a:pPr algn="ctr"/>
                      <a:endParaRPr lang="en-US" sz="11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100" dirty="0" smtClean="0"/>
                        <a:t>WFC SC</a:t>
                      </a:r>
                      <a:r>
                        <a:rPr lang="en-US" sz="1100" baseline="0" dirty="0" smtClean="0"/>
                        <a:t> / CH-K &amp; CH-MG</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100" dirty="0" smtClean="0"/>
                        <a:t>OEM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100" dirty="0" smtClean="0"/>
                        <a:t>SQ Only</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smtClean="0"/>
                        <a:t> -</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Ivo Eiermann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54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r>
                        <a:rPr lang="en-US" sz="1100" dirty="0" smtClean="0"/>
                        <a:t> -</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129540">
                <a:tc vMerge="1">
                  <a:txBody>
                    <a:bodyPr/>
                    <a:lstStyle/>
                    <a:p>
                      <a:pPr algn="ctr"/>
                      <a:endParaRPr lang="en-US" sz="1000" b="1" dirty="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100" dirty="0" smtClean="0"/>
                        <a:t>HITACHI Absorption</a:t>
                      </a:r>
                      <a:r>
                        <a:rPr lang="en-US" sz="1100" baseline="0" dirty="0" smtClean="0"/>
                        <a:t> Chillers</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100" dirty="0" smtClean="0"/>
                        <a:t>OEM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100" dirty="0" smtClean="0"/>
                        <a:t>SQ Only</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smtClean="0"/>
                        <a:t> -</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Ivo Eiermann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540">
                <a:tc vMerge="1">
                  <a:txBody>
                    <a:bodyPr/>
                    <a:lstStyle/>
                    <a:p>
                      <a:pPr algn="ctr"/>
                      <a:endParaRPr lang="en-US" sz="1000" b="1" dirty="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smtClean="0"/>
                        <a:t> -</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2" name="Rectangle 11"/>
          <p:cNvSpPr/>
          <p:nvPr/>
        </p:nvSpPr>
        <p:spPr>
          <a:xfrm>
            <a:off x="1810712" y="6360332"/>
            <a:ext cx="8605768" cy="461665"/>
          </a:xfrm>
          <a:prstGeom prst="rect">
            <a:avLst/>
          </a:prstGeom>
        </p:spPr>
        <p:txBody>
          <a:bodyPr wrap="square">
            <a:spAutoFit/>
          </a:bodyPr>
          <a:lstStyle/>
          <a:p>
            <a:pPr>
              <a:buFont typeface="Arial" charset="0"/>
              <a:buChar char="•"/>
            </a:pPr>
            <a:r>
              <a:rPr lang="en-US" sz="800" kern="0" dirty="0">
                <a:ea typeface="ヒラギノ角ゴ Pro W3" charset="-128"/>
              </a:rPr>
              <a:t> For </a:t>
            </a:r>
            <a:r>
              <a:rPr lang="en-US" sz="800" kern="0" dirty="0" err="1">
                <a:ea typeface="ヒラギノ角ゴ Pro W3" charset="-128"/>
              </a:rPr>
              <a:t>YORKworks</a:t>
            </a:r>
            <a:r>
              <a:rPr lang="en-US" sz="800" kern="0" dirty="0">
                <a:ea typeface="ヒラギノ角ゴ Pro W3" charset="-128"/>
              </a:rPr>
              <a:t> software support please contact Ivo Eiermann or Carlos Herrer</a:t>
            </a:r>
          </a:p>
          <a:p>
            <a:pPr>
              <a:buFont typeface="Arial" charset="0"/>
              <a:buChar char="•"/>
            </a:pPr>
            <a:r>
              <a:rPr lang="en-US" sz="800" kern="0" dirty="0">
                <a:ea typeface="ヒラギノ角ゴ Pro W3" charset="-128"/>
              </a:rPr>
              <a:t> For San Antonio sourced chillers please contact  </a:t>
            </a:r>
            <a:r>
              <a:rPr lang="fr-FR" sz="800" dirty="0"/>
              <a:t>Patricia </a:t>
            </a:r>
            <a:r>
              <a:rPr lang="fr-FR" sz="800" dirty="0" err="1"/>
              <a:t>Stoeckard</a:t>
            </a:r>
            <a:r>
              <a:rPr lang="fr-FR" sz="800" dirty="0"/>
              <a:t>  (</a:t>
            </a:r>
            <a:r>
              <a:rPr lang="en-US" sz="800" dirty="0">
                <a:hlinkClick r:id="rId5"/>
              </a:rPr>
              <a:t>Patricia.C.Stoeckard@jci.com</a:t>
            </a:r>
            <a:r>
              <a:rPr lang="en-US" sz="800" dirty="0"/>
              <a:t>)</a:t>
            </a:r>
            <a:endParaRPr lang="en-US" sz="800" kern="0" dirty="0">
              <a:ea typeface="ヒラギノ角ゴ Pro W3" charset="-128"/>
            </a:endParaRPr>
          </a:p>
          <a:p>
            <a:pPr>
              <a:buFont typeface="Arial" charset="0"/>
              <a:buChar char="•"/>
            </a:pPr>
            <a:r>
              <a:rPr lang="en-US" sz="800" kern="0" dirty="0">
                <a:ea typeface="ヒラギノ角ゴ Pro W3" charset="-128"/>
              </a:rPr>
              <a:t> For Wuxi sourced chillers please contact Ricky Choy (</a:t>
            </a:r>
            <a:r>
              <a:rPr lang="en-US" sz="800" dirty="0">
                <a:hlinkClick r:id="rId6"/>
              </a:rPr>
              <a:t>Ricky.Wing-Kei.Choy@jci.com</a:t>
            </a:r>
            <a:r>
              <a:rPr lang="en-US" sz="800" dirty="0"/>
              <a:t> )</a:t>
            </a:r>
          </a:p>
        </p:txBody>
      </p:sp>
      <p:sp>
        <p:nvSpPr>
          <p:cNvPr id="3" name="Marcador de número de diapositiva 2"/>
          <p:cNvSpPr>
            <a:spLocks noGrp="1"/>
          </p:cNvSpPr>
          <p:nvPr>
            <p:ph type="sldNum" sz="quarter" idx="11"/>
          </p:nvPr>
        </p:nvSpPr>
        <p:spPr/>
        <p:txBody>
          <a:bodyPr/>
          <a:lstStyle/>
          <a:p>
            <a:fld id="{822C8A48-5EBF-487D-AF2D-DE629A0B0A05}" type="slidenum">
              <a:rPr lang="de-DE" smtClean="0">
                <a:solidFill>
                  <a:srgbClr val="000000"/>
                </a:solidFill>
              </a:rPr>
              <a:pPr/>
              <a:t>42</a:t>
            </a:fld>
            <a:endParaRPr lang="de-DE" dirty="0">
              <a:solidFill>
                <a:srgbClr val="000000"/>
              </a:solidFill>
            </a:endParaRPr>
          </a:p>
        </p:txBody>
      </p:sp>
    </p:spTree>
    <p:extLst>
      <p:ext uri="{BB962C8B-B14F-4D97-AF65-F5344CB8AC3E}">
        <p14:creationId xmlns:p14="http://schemas.microsoft.com/office/powerpoint/2010/main" val="4183512326"/>
      </p:ext>
    </p:extLst>
  </p:cSld>
  <p:clrMapOvr>
    <a:masterClrMapping/>
  </p:clrMapOvr>
  <p:transition>
    <p:wipe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626395" y="354605"/>
            <a:ext cx="6983413" cy="647700"/>
          </a:xfrm>
          <a:prstGeom prst="rect">
            <a:avLst/>
          </a:prstGeom>
          <a:noFill/>
          <a:ln w="9525">
            <a:noFill/>
            <a:miter lim="800000"/>
            <a:headEnd/>
            <a:tailEnd/>
          </a:ln>
        </p:spPr>
        <p:txBody>
          <a:bodyPr lIns="0" tIns="0" rIns="0" bIns="0"/>
          <a:lstStyle/>
          <a:p>
            <a:pPr>
              <a:lnSpc>
                <a:spcPct val="110000"/>
              </a:lnSpc>
            </a:pPr>
            <a:r>
              <a:rPr lang="en-US" b="1" dirty="0" smtClean="0"/>
              <a:t>PRODUCT CONTACT INFORMATION</a:t>
            </a:r>
          </a:p>
          <a:p>
            <a:pPr>
              <a:lnSpc>
                <a:spcPct val="110000"/>
              </a:lnSpc>
            </a:pPr>
            <a:r>
              <a:rPr lang="en-US" sz="1400" b="1" dirty="0" smtClean="0">
                <a:solidFill>
                  <a:schemeClr val="bg1">
                    <a:lumMod val="50000"/>
                  </a:schemeClr>
                </a:solidFill>
              </a:rPr>
              <a:t>NANTES ORGANIZATION</a:t>
            </a:r>
            <a:endParaRPr lang="en-US" sz="1400" b="1" dirty="0">
              <a:solidFill>
                <a:schemeClr val="bg1">
                  <a:lumMod val="50000"/>
                </a:schemeClr>
              </a:solidFill>
            </a:endParaRPr>
          </a:p>
          <a:p>
            <a:pPr>
              <a:lnSpc>
                <a:spcPct val="110000"/>
              </a:lnSpc>
            </a:pPr>
            <a:endParaRPr lang="en-US" sz="1400" b="1" dirty="0">
              <a:solidFill>
                <a:schemeClr val="bg1">
                  <a:lumMod val="50000"/>
                </a:schemeClr>
              </a:solidFill>
            </a:endParaRPr>
          </a:p>
          <a:p>
            <a:pPr>
              <a:lnSpc>
                <a:spcPct val="110000"/>
              </a:lnSpc>
            </a:pPr>
            <a:endParaRPr lang="en-US" b="1" dirty="0"/>
          </a:p>
        </p:txBody>
      </p:sp>
      <p:sp>
        <p:nvSpPr>
          <p:cNvPr id="3" name="Rectángulo 2"/>
          <p:cNvSpPr/>
          <p:nvPr/>
        </p:nvSpPr>
        <p:spPr>
          <a:xfrm>
            <a:off x="2063552" y="6167045"/>
            <a:ext cx="6191932" cy="646331"/>
          </a:xfrm>
          <a:prstGeom prst="rect">
            <a:avLst/>
          </a:prstGeom>
        </p:spPr>
        <p:txBody>
          <a:bodyPr wrap="square">
            <a:spAutoFit/>
          </a:bodyPr>
          <a:lstStyle/>
          <a:p>
            <a:pPr>
              <a:spcAft>
                <a:spcPts val="0"/>
              </a:spcAft>
            </a:pPr>
            <a:r>
              <a:rPr lang="fr-FR" dirty="0">
                <a:latin typeface="Calibri" panose="020F0502020204030204" pitchFamily="34" charset="0"/>
                <a:ea typeface="Calibri" panose="020F0502020204030204" pitchFamily="34" charset="0"/>
                <a:cs typeface="Times New Roman" panose="02020603050405020304" pitchFamily="18" charset="0"/>
              </a:rPr>
              <a:t>Bernard Philippe : Nantes Plants Manager</a:t>
            </a:r>
            <a:endParaRPr lang="es-ES"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fr-FR" dirty="0">
                <a:latin typeface="Calibri" panose="020F0502020204030204" pitchFamily="34" charset="0"/>
                <a:ea typeface="Calibri" panose="020F0502020204030204" pitchFamily="34" charset="0"/>
                <a:cs typeface="Times New Roman" panose="02020603050405020304" pitchFamily="18" charset="0"/>
              </a:rPr>
              <a:t>Emmanuel Dayon : </a:t>
            </a:r>
            <a:r>
              <a:rPr lang="fr-FR" dirty="0" err="1">
                <a:latin typeface="Calibri" panose="020F0502020204030204" pitchFamily="34" charset="0"/>
                <a:ea typeface="Calibri" panose="020F0502020204030204" pitchFamily="34" charset="0"/>
                <a:cs typeface="Times New Roman" panose="02020603050405020304" pitchFamily="18" charset="0"/>
              </a:rPr>
              <a:t>Std</a:t>
            </a:r>
            <a:r>
              <a:rPr lang="fr-FR" dirty="0">
                <a:latin typeface="Calibri" panose="020F0502020204030204" pitchFamily="34" charset="0"/>
                <a:ea typeface="Calibri" panose="020F0502020204030204" pitchFamily="34" charset="0"/>
                <a:cs typeface="Times New Roman" panose="02020603050405020304" pitchFamily="18" charset="0"/>
              </a:rPr>
              <a:t> </a:t>
            </a:r>
            <a:r>
              <a:rPr lang="fr-FR" dirty="0" err="1">
                <a:latin typeface="Calibri" panose="020F0502020204030204" pitchFamily="34" charset="0"/>
                <a:ea typeface="Calibri" panose="020F0502020204030204" pitchFamily="34" charset="0"/>
                <a:cs typeface="Times New Roman" panose="02020603050405020304" pitchFamily="18" charset="0"/>
              </a:rPr>
              <a:t>product</a:t>
            </a:r>
            <a:r>
              <a:rPr lang="fr-FR" dirty="0">
                <a:latin typeface="Calibri" panose="020F0502020204030204" pitchFamily="34" charset="0"/>
                <a:ea typeface="Calibri" panose="020F0502020204030204" pitchFamily="34" charset="0"/>
                <a:cs typeface="Times New Roman" panose="02020603050405020304" pitchFamily="18" charset="0"/>
              </a:rPr>
              <a:t> </a:t>
            </a:r>
            <a:r>
              <a:rPr lang="fr-FR" dirty="0" err="1">
                <a:latin typeface="Calibri" panose="020F0502020204030204" pitchFamily="34" charset="0"/>
                <a:ea typeface="Calibri" panose="020F0502020204030204" pitchFamily="34" charset="0"/>
                <a:cs typeface="Times New Roman" panose="02020603050405020304" pitchFamily="18" charset="0"/>
              </a:rPr>
              <a:t>Contract</a:t>
            </a:r>
            <a:r>
              <a:rPr lang="fr-FR" dirty="0">
                <a:latin typeface="Calibri" panose="020F0502020204030204" pitchFamily="34" charset="0"/>
                <a:ea typeface="Calibri" panose="020F0502020204030204" pitchFamily="34" charset="0"/>
                <a:cs typeface="Times New Roman" panose="02020603050405020304" pitchFamily="18" charset="0"/>
              </a:rPr>
              <a:t> / Test </a:t>
            </a:r>
            <a:r>
              <a:rPr lang="fr-FR" dirty="0" err="1">
                <a:latin typeface="Calibri" panose="020F0502020204030204" pitchFamily="34" charset="0"/>
                <a:ea typeface="Calibri" panose="020F0502020204030204" pitchFamily="34" charset="0"/>
                <a:cs typeface="Times New Roman" panose="02020603050405020304" pitchFamily="18" charset="0"/>
              </a:rPr>
              <a:t>lab</a:t>
            </a:r>
            <a:r>
              <a:rPr lang="fr-FR" dirty="0">
                <a:latin typeface="Calibri" panose="020F0502020204030204" pitchFamily="34" charset="0"/>
                <a:ea typeface="Calibri" panose="020F0502020204030204" pitchFamily="34" charset="0"/>
                <a:cs typeface="Times New Roman" panose="02020603050405020304" pitchFamily="18" charset="0"/>
              </a:rPr>
              <a:t> Manager</a:t>
            </a:r>
            <a:endParaRPr lang="es-E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Marcador de número de diapositiva 4"/>
          <p:cNvSpPr>
            <a:spLocks noGrp="1"/>
          </p:cNvSpPr>
          <p:nvPr>
            <p:ph type="sldNum" sz="quarter" idx="11"/>
          </p:nvPr>
        </p:nvSpPr>
        <p:spPr/>
        <p:txBody>
          <a:bodyPr/>
          <a:lstStyle/>
          <a:p>
            <a:fld id="{822C8A48-5EBF-487D-AF2D-DE629A0B0A05}" type="slidenum">
              <a:rPr lang="de-DE" smtClean="0">
                <a:solidFill>
                  <a:srgbClr val="000000"/>
                </a:solidFill>
              </a:rPr>
              <a:pPr/>
              <a:t>43</a:t>
            </a:fld>
            <a:endParaRPr lang="de-DE" dirty="0">
              <a:solidFill>
                <a:srgbClr val="000000"/>
              </a:solidFill>
            </a:endParaRPr>
          </a:p>
        </p:txBody>
      </p:sp>
      <p:grpSp>
        <p:nvGrpSpPr>
          <p:cNvPr id="7" name="Grupo 6"/>
          <p:cNvGrpSpPr/>
          <p:nvPr/>
        </p:nvGrpSpPr>
        <p:grpSpPr>
          <a:xfrm>
            <a:off x="1847528" y="1136776"/>
            <a:ext cx="7848872" cy="4550623"/>
            <a:chOff x="1847528" y="1136776"/>
            <a:chExt cx="7848872" cy="4550623"/>
          </a:xfrm>
        </p:grpSpPr>
        <p:pic>
          <p:nvPicPr>
            <p:cNvPr id="1026" name="Image 1" descr="image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7528" y="1196752"/>
              <a:ext cx="7632848" cy="4490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ángulo 5"/>
            <p:cNvSpPr/>
            <p:nvPr/>
          </p:nvSpPr>
          <p:spPr>
            <a:xfrm>
              <a:off x="1847528" y="1136776"/>
              <a:ext cx="7848872" cy="7200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1299080562"/>
      </p:ext>
    </p:extLst>
  </p:cSld>
  <p:clrMapOvr>
    <a:masterClrMapping/>
  </p:clrMapOvr>
  <p:transition>
    <p:wipe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624417" y="405036"/>
            <a:ext cx="6983413" cy="647700"/>
          </a:xfrm>
          <a:prstGeom prst="rect">
            <a:avLst/>
          </a:prstGeom>
          <a:noFill/>
          <a:ln w="9525">
            <a:noFill/>
            <a:miter lim="800000"/>
            <a:headEnd/>
            <a:tailEnd/>
          </a:ln>
        </p:spPr>
        <p:txBody>
          <a:bodyPr lIns="0" tIns="0" rIns="0" bIns="0"/>
          <a:lstStyle/>
          <a:p>
            <a:pPr>
              <a:lnSpc>
                <a:spcPct val="110000"/>
              </a:lnSpc>
            </a:pPr>
            <a:r>
              <a:rPr lang="en-US" b="1" dirty="0" smtClean="0"/>
              <a:t>PRODUCT CONTACT INFORMATION</a:t>
            </a:r>
          </a:p>
          <a:p>
            <a:pPr>
              <a:lnSpc>
                <a:spcPct val="110000"/>
              </a:lnSpc>
            </a:pPr>
            <a:r>
              <a:rPr lang="en-US" sz="1400" b="1" dirty="0">
                <a:solidFill>
                  <a:schemeClr val="bg1">
                    <a:lumMod val="50000"/>
                  </a:schemeClr>
                </a:solidFill>
              </a:rPr>
              <a:t>Large Split Systems &amp; Packaged Equipment</a:t>
            </a:r>
          </a:p>
          <a:p>
            <a:pPr>
              <a:lnSpc>
                <a:spcPct val="110000"/>
              </a:lnSpc>
            </a:pPr>
            <a:endParaRPr lang="en-US" sz="1400" b="1" dirty="0">
              <a:solidFill>
                <a:schemeClr val="bg1">
                  <a:lumMod val="50000"/>
                </a:schemeClr>
              </a:solidFill>
            </a:endParaRPr>
          </a:p>
          <a:p>
            <a:pPr>
              <a:lnSpc>
                <a:spcPct val="110000"/>
              </a:lnSpc>
            </a:pPr>
            <a:endParaRPr lang="en-US" b="1" dirty="0"/>
          </a:p>
        </p:txBody>
      </p:sp>
      <p:graphicFrame>
        <p:nvGraphicFramePr>
          <p:cNvPr id="8" name="Table 7"/>
          <p:cNvGraphicFramePr>
            <a:graphicFrameLocks noGrp="1"/>
          </p:cNvGraphicFramePr>
          <p:nvPr>
            <p:extLst>
              <p:ext uri="{D42A27DB-BD31-4B8C-83A1-F6EECF244321}">
                <p14:modId xmlns:p14="http://schemas.microsoft.com/office/powerpoint/2010/main" val="1395709104"/>
              </p:ext>
            </p:extLst>
          </p:nvPr>
        </p:nvGraphicFramePr>
        <p:xfrm>
          <a:off x="1631504" y="1556792"/>
          <a:ext cx="8856984" cy="336804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036278"/>
                <a:gridCol w="1195970"/>
                <a:gridCol w="1296144"/>
                <a:gridCol w="1656184"/>
                <a:gridCol w="1836204"/>
                <a:gridCol w="1836204"/>
              </a:tblGrid>
              <a:tr h="370840">
                <a:tc>
                  <a:txBody>
                    <a:bodyPr/>
                    <a:lstStyle/>
                    <a:p>
                      <a:pPr algn="ctr"/>
                      <a:r>
                        <a:rPr lang="en-US" sz="1400" dirty="0" smtClean="0"/>
                        <a:t>Product Group</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Product</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JCI Factory</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Customer Service Contact</a:t>
                      </a:r>
                      <a:r>
                        <a:rPr lang="en-US" sz="1400" baseline="0" dirty="0" smtClean="0"/>
                        <a:t> Name(s)</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Customer Service Contact </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Product Questions/Support/Special Quotes</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420">
                <a:tc rowSpan="6">
                  <a:txBody>
                    <a:bodyPr/>
                    <a:lstStyle/>
                    <a:p>
                      <a:pPr algn="ctr"/>
                      <a:r>
                        <a:rPr lang="en-US" sz="1100" b="1" dirty="0" smtClean="0"/>
                        <a:t>Large Split</a:t>
                      </a:r>
                      <a:r>
                        <a:rPr lang="en-US" sz="1100" b="1" baseline="0" dirty="0" smtClean="0"/>
                        <a:t> Systems</a:t>
                      </a:r>
                      <a:endParaRPr lang="en-US" sz="11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100" dirty="0" smtClean="0"/>
                        <a:t>VAC / VAH</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100" dirty="0" smtClean="0"/>
                        <a:t>Sabadell, Spain</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100" dirty="0" smtClean="0"/>
                        <a:t>Francisco Pascual</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100" kern="1200" dirty="0" smtClean="0">
                          <a:solidFill>
                            <a:schemeClr val="dk1"/>
                          </a:solidFill>
                          <a:latin typeface="+mn-lt"/>
                          <a:ea typeface="+mn-ea"/>
                          <a:cs typeface="+mn-cs"/>
                        </a:rPr>
                        <a:t>+34 937489613</a:t>
                      </a:r>
                      <a:endParaRPr lang="en-US" sz="1100" kern="120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100" dirty="0" smtClean="0"/>
                        <a:t>Albert </a:t>
                      </a:r>
                      <a:r>
                        <a:rPr lang="en-US" sz="1100" dirty="0" err="1" smtClean="0"/>
                        <a:t>Casablancas</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42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dirty="0"/>
                    </a:p>
                  </a:txBody>
                  <a:tcPr/>
                </a:tc>
                <a:tc>
                  <a:txBody>
                    <a:bodyPr/>
                    <a:lstStyle/>
                    <a:p>
                      <a:pPr algn="ctr"/>
                      <a:r>
                        <a:rPr lang="es-ES" sz="1050" u="sng" kern="1200" dirty="0" smtClean="0">
                          <a:solidFill>
                            <a:srgbClr val="FF0000"/>
                          </a:solidFill>
                          <a:latin typeface="+mn-lt"/>
                          <a:ea typeface="+mn-ea"/>
                          <a:cs typeface="+mn-cs"/>
                        </a:rPr>
                        <a:t>Francisco.Pascual@jci.com</a:t>
                      </a:r>
                      <a:endParaRPr lang="en-US" sz="1050" u="sng" kern="1200" dirty="0">
                        <a:solidFill>
                          <a:srgbClr val="FF0000"/>
                        </a:solidFill>
                        <a:latin typeface="+mn-lt"/>
                        <a:ea typeface="+mn-ea"/>
                        <a:cs typeface="+mn-cs"/>
                        <a:hlinkClick r:id="rId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185420">
                <a:tc vMerge="1">
                  <a:txBody>
                    <a:bodyPr/>
                    <a:lstStyle/>
                    <a:p>
                      <a:pPr algn="ct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100" dirty="0" smtClean="0"/>
                        <a:t>VCH</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100" dirty="0" smtClean="0"/>
                        <a:t>Sabadell, Spain</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100" dirty="0" smtClean="0"/>
                        <a:t>Francisco Pascual</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100" kern="1200" dirty="0" smtClean="0">
                          <a:solidFill>
                            <a:schemeClr val="dk1"/>
                          </a:solidFill>
                          <a:latin typeface="+mn-lt"/>
                          <a:ea typeface="+mn-ea"/>
                          <a:cs typeface="+mn-cs"/>
                        </a:rPr>
                        <a:t>+34 937489613</a:t>
                      </a:r>
                      <a:endParaRPr lang="en-US" sz="1100" kern="120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Albert </a:t>
                      </a:r>
                      <a:r>
                        <a:rPr lang="en-US" sz="1100" dirty="0" err="1" smtClean="0"/>
                        <a:t>Casablancas</a:t>
                      </a:r>
                      <a:endParaRPr lang="en-US" sz="11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42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dirty="0"/>
                    </a:p>
                  </a:txBody>
                  <a:tcPr/>
                </a:tc>
                <a:tc>
                  <a:txBody>
                    <a:bodyPr/>
                    <a:lstStyle/>
                    <a:p>
                      <a:pPr algn="ctr"/>
                      <a:r>
                        <a:rPr lang="es-ES" sz="1050" u="sng" kern="1200" dirty="0" smtClean="0">
                          <a:solidFill>
                            <a:srgbClr val="FF0000"/>
                          </a:solidFill>
                          <a:latin typeface="+mn-lt"/>
                          <a:ea typeface="+mn-ea"/>
                          <a:cs typeface="+mn-cs"/>
                        </a:rPr>
                        <a:t>Francisco.Pascual@jci.com</a:t>
                      </a:r>
                      <a:endParaRPr lang="en-US" sz="1050" u="sng" kern="1200" dirty="0">
                        <a:solidFill>
                          <a:srgbClr val="FF0000"/>
                        </a:solidFill>
                        <a:latin typeface="+mn-lt"/>
                        <a:ea typeface="+mn-ea"/>
                        <a:cs typeface="+mn-cs"/>
                        <a:hlinkClick r:id="rId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185420">
                <a:tc vMerge="1">
                  <a:txBody>
                    <a:bodyPr/>
                    <a:lstStyle/>
                    <a:p>
                      <a:pPr algn="ct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100" dirty="0" smtClean="0"/>
                        <a:t>VIR</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100" dirty="0" smtClean="0"/>
                        <a:t>Sabadell, Spain</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100" dirty="0" smtClean="0"/>
                        <a:t>Francisco Pascual</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100" kern="1200" dirty="0" smtClean="0">
                          <a:solidFill>
                            <a:schemeClr val="dk1"/>
                          </a:solidFill>
                          <a:latin typeface="+mn-lt"/>
                          <a:ea typeface="+mn-ea"/>
                          <a:cs typeface="+mn-cs"/>
                        </a:rPr>
                        <a:t>+34 937489613</a:t>
                      </a:r>
                      <a:endParaRPr lang="en-US" sz="1100" kern="120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Albert </a:t>
                      </a:r>
                      <a:r>
                        <a:rPr lang="en-US" sz="1100" dirty="0" err="1" smtClean="0"/>
                        <a:t>Casablancas</a:t>
                      </a:r>
                      <a:endParaRPr lang="en-US" sz="11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42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dirty="0"/>
                    </a:p>
                  </a:txBody>
                  <a:tcPr/>
                </a:tc>
                <a:tc>
                  <a:txBody>
                    <a:bodyPr/>
                    <a:lstStyle/>
                    <a:p>
                      <a:pPr algn="ctr"/>
                      <a:r>
                        <a:rPr lang="es-ES" sz="1050" u="sng" kern="1200" dirty="0" smtClean="0">
                          <a:solidFill>
                            <a:srgbClr val="FF0000"/>
                          </a:solidFill>
                          <a:latin typeface="+mn-lt"/>
                          <a:ea typeface="+mn-ea"/>
                          <a:cs typeface="+mn-cs"/>
                        </a:rPr>
                        <a:t>Francisco.Pascual@jci.com</a:t>
                      </a:r>
                      <a:endParaRPr lang="en-US" sz="1050" u="sng" kern="1200" dirty="0">
                        <a:solidFill>
                          <a:srgbClr val="FF0000"/>
                        </a:solidFill>
                        <a:latin typeface="+mn-lt"/>
                        <a:ea typeface="+mn-ea"/>
                        <a:cs typeface="+mn-cs"/>
                        <a:hlinkClick r:id="rId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185420">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err="1" smtClean="0"/>
                        <a:t>Roomtop</a:t>
                      </a:r>
                      <a:r>
                        <a:rPr lang="en-US" sz="1100" b="1" baseline="0" dirty="0" smtClean="0"/>
                        <a:t> Units</a:t>
                      </a:r>
                      <a:endParaRPr lang="en-US" sz="1100" b="1"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100" dirty="0" smtClean="0"/>
                        <a:t>RTC / RTH</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100" dirty="0" smtClean="0"/>
                        <a:t>Sabadell, Spain</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100" dirty="0" smtClean="0"/>
                        <a:t>Francisco Pascual</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100" kern="1200" dirty="0" smtClean="0">
                          <a:solidFill>
                            <a:schemeClr val="dk1"/>
                          </a:solidFill>
                          <a:latin typeface="+mn-lt"/>
                          <a:ea typeface="+mn-ea"/>
                          <a:cs typeface="+mn-cs"/>
                        </a:rPr>
                        <a:t>+34 937489613</a:t>
                      </a:r>
                      <a:endParaRPr lang="en-US" sz="1100" kern="120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Albert </a:t>
                      </a:r>
                      <a:r>
                        <a:rPr lang="en-US" sz="1100" dirty="0" err="1" smtClean="0"/>
                        <a:t>Casablancas</a:t>
                      </a:r>
                      <a:endParaRPr lang="en-US" sz="11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42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dirty="0"/>
                    </a:p>
                  </a:txBody>
                  <a:tcPr/>
                </a:tc>
                <a:tc>
                  <a:txBody>
                    <a:bodyPr/>
                    <a:lstStyle/>
                    <a:p>
                      <a:pPr algn="ctr"/>
                      <a:r>
                        <a:rPr lang="es-ES" sz="1050" u="sng" kern="1200" dirty="0" smtClean="0">
                          <a:solidFill>
                            <a:srgbClr val="FF0000"/>
                          </a:solidFill>
                          <a:latin typeface="+mn-lt"/>
                          <a:ea typeface="+mn-ea"/>
                          <a:cs typeface="+mn-cs"/>
                        </a:rPr>
                        <a:t>Francisco.Pascual@jci.com</a:t>
                      </a:r>
                      <a:endParaRPr lang="en-US" sz="1050" u="sng" kern="1200" dirty="0">
                        <a:solidFill>
                          <a:srgbClr val="FF0000"/>
                        </a:solidFill>
                        <a:latin typeface="+mn-lt"/>
                        <a:ea typeface="+mn-ea"/>
                        <a:cs typeface="+mn-cs"/>
                        <a:hlinkClick r:id="rId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185420">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err="1" smtClean="0"/>
                        <a:t>Activa</a:t>
                      </a:r>
                      <a:r>
                        <a:rPr lang="en-US" sz="1100" b="1" dirty="0" smtClean="0"/>
                        <a:t> Rooftop Units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100" dirty="0" smtClean="0"/>
                        <a:t>ARC / ARG / ARH / ARD</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100" dirty="0" smtClean="0"/>
                        <a:t>Sabadell, Spain</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100" dirty="0" smtClean="0"/>
                        <a:t>Francisco Pascual</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100" kern="1200" dirty="0" smtClean="0">
                          <a:solidFill>
                            <a:schemeClr val="dk1"/>
                          </a:solidFill>
                          <a:latin typeface="+mn-lt"/>
                          <a:ea typeface="+mn-ea"/>
                          <a:cs typeface="+mn-cs"/>
                        </a:rPr>
                        <a:t>+34 937489613</a:t>
                      </a:r>
                      <a:endParaRPr lang="en-US" sz="1100" kern="120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Albert </a:t>
                      </a:r>
                      <a:r>
                        <a:rPr lang="en-US" sz="1100" dirty="0" err="1" smtClean="0"/>
                        <a:t>Casablancas</a:t>
                      </a:r>
                      <a:endParaRPr lang="en-US" sz="11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42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dirty="0"/>
                    </a:p>
                  </a:txBody>
                  <a:tcPr/>
                </a:tc>
                <a:tc>
                  <a:txBody>
                    <a:bodyPr/>
                    <a:lstStyle/>
                    <a:p>
                      <a:pPr algn="ctr"/>
                      <a:r>
                        <a:rPr lang="es-ES" sz="1050" u="sng" kern="1200" dirty="0" smtClean="0">
                          <a:solidFill>
                            <a:srgbClr val="FF0000"/>
                          </a:solidFill>
                          <a:latin typeface="+mn-lt"/>
                          <a:ea typeface="+mn-ea"/>
                          <a:cs typeface="+mn-cs"/>
                        </a:rPr>
                        <a:t>Francisco.Pascual@jci.com</a:t>
                      </a:r>
                      <a:endParaRPr lang="en-US" sz="1050" u="sng" kern="1200" dirty="0">
                        <a:solidFill>
                          <a:srgbClr val="FF0000"/>
                        </a:solidFill>
                        <a:latin typeface="+mn-lt"/>
                        <a:ea typeface="+mn-ea"/>
                        <a:cs typeface="+mn-cs"/>
                        <a:hlinkClick r:id="rId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bl>
          </a:graphicData>
        </a:graphic>
      </p:graphicFrame>
      <p:sp>
        <p:nvSpPr>
          <p:cNvPr id="3" name="Marcador de número de diapositiva 2"/>
          <p:cNvSpPr>
            <a:spLocks noGrp="1"/>
          </p:cNvSpPr>
          <p:nvPr>
            <p:ph type="sldNum" sz="quarter" idx="11"/>
          </p:nvPr>
        </p:nvSpPr>
        <p:spPr/>
        <p:txBody>
          <a:bodyPr/>
          <a:lstStyle/>
          <a:p>
            <a:fld id="{822C8A48-5EBF-487D-AF2D-DE629A0B0A05}" type="slidenum">
              <a:rPr lang="de-DE" smtClean="0">
                <a:solidFill>
                  <a:srgbClr val="000000"/>
                </a:solidFill>
              </a:rPr>
              <a:pPr/>
              <a:t>44</a:t>
            </a:fld>
            <a:endParaRPr lang="de-DE" dirty="0">
              <a:solidFill>
                <a:srgbClr val="000000"/>
              </a:solidFill>
            </a:endParaRPr>
          </a:p>
        </p:txBody>
      </p:sp>
    </p:spTree>
    <p:extLst>
      <p:ext uri="{BB962C8B-B14F-4D97-AF65-F5344CB8AC3E}">
        <p14:creationId xmlns:p14="http://schemas.microsoft.com/office/powerpoint/2010/main" val="2415328149"/>
      </p:ext>
    </p:extLst>
  </p:cSld>
  <p:clrMapOvr>
    <a:masterClrMapping/>
  </p:clrMapOvr>
  <p:transition>
    <p:wipe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624417" y="332656"/>
            <a:ext cx="6983413" cy="647700"/>
          </a:xfrm>
          <a:prstGeom prst="rect">
            <a:avLst/>
          </a:prstGeom>
          <a:noFill/>
          <a:ln w="9525">
            <a:noFill/>
            <a:miter lim="800000"/>
            <a:headEnd/>
            <a:tailEnd/>
          </a:ln>
        </p:spPr>
        <p:txBody>
          <a:bodyPr lIns="0" tIns="0" rIns="0" bIns="0"/>
          <a:lstStyle/>
          <a:p>
            <a:pPr>
              <a:lnSpc>
                <a:spcPct val="110000"/>
              </a:lnSpc>
            </a:pPr>
            <a:r>
              <a:rPr lang="en-US" b="1" dirty="0" smtClean="0"/>
              <a:t>PRODUCT CONTACT INFORMATION</a:t>
            </a:r>
          </a:p>
          <a:p>
            <a:pPr>
              <a:lnSpc>
                <a:spcPct val="110000"/>
              </a:lnSpc>
            </a:pPr>
            <a:r>
              <a:rPr lang="en-US" sz="1400" b="1" dirty="0" err="1">
                <a:solidFill>
                  <a:schemeClr val="bg1">
                    <a:lumMod val="50000"/>
                  </a:schemeClr>
                </a:solidFill>
              </a:rPr>
              <a:t>Sabroe</a:t>
            </a:r>
            <a:r>
              <a:rPr lang="en-US" sz="1400" b="1" dirty="0">
                <a:solidFill>
                  <a:schemeClr val="bg1">
                    <a:lumMod val="50000"/>
                  </a:schemeClr>
                </a:solidFill>
              </a:rPr>
              <a:t> Chiller Equipment</a:t>
            </a:r>
          </a:p>
          <a:p>
            <a:pPr>
              <a:lnSpc>
                <a:spcPct val="110000"/>
              </a:lnSpc>
            </a:pPr>
            <a:endParaRPr lang="en-US" sz="1400" b="1" dirty="0">
              <a:solidFill>
                <a:schemeClr val="bg1">
                  <a:lumMod val="50000"/>
                </a:schemeClr>
              </a:solidFill>
            </a:endParaRPr>
          </a:p>
          <a:p>
            <a:pPr>
              <a:lnSpc>
                <a:spcPct val="110000"/>
              </a:lnSpc>
            </a:pPr>
            <a:endParaRPr lang="en-US" b="1" dirty="0"/>
          </a:p>
        </p:txBody>
      </p:sp>
      <p:graphicFrame>
        <p:nvGraphicFramePr>
          <p:cNvPr id="8" name="Table 7"/>
          <p:cNvGraphicFramePr>
            <a:graphicFrameLocks noGrp="1"/>
          </p:cNvGraphicFramePr>
          <p:nvPr>
            <p:extLst>
              <p:ext uri="{D42A27DB-BD31-4B8C-83A1-F6EECF244321}">
                <p14:modId xmlns:p14="http://schemas.microsoft.com/office/powerpoint/2010/main" val="1765037512"/>
              </p:ext>
            </p:extLst>
          </p:nvPr>
        </p:nvGraphicFramePr>
        <p:xfrm>
          <a:off x="1584398" y="1628800"/>
          <a:ext cx="8845547" cy="178308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936104"/>
                <a:gridCol w="1332148"/>
                <a:gridCol w="1296144"/>
                <a:gridCol w="2556284"/>
                <a:gridCol w="2724867"/>
              </a:tblGrid>
              <a:tr h="370840">
                <a:tc>
                  <a:txBody>
                    <a:bodyPr/>
                    <a:lstStyle/>
                    <a:p>
                      <a:pPr algn="ctr"/>
                      <a:r>
                        <a:rPr lang="en-US" sz="1400" dirty="0" smtClean="0"/>
                        <a:t>Product Group</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Product</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JCI</a:t>
                      </a:r>
                      <a:r>
                        <a:rPr lang="en-US" sz="1400" baseline="0" dirty="0" smtClean="0"/>
                        <a:t> </a:t>
                      </a:r>
                      <a:r>
                        <a:rPr lang="en-US" sz="1400" dirty="0" smtClean="0"/>
                        <a:t>Factory</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Customer Service Contact</a:t>
                      </a:r>
                      <a:r>
                        <a:rPr lang="en-US" sz="1400" baseline="0" dirty="0" smtClean="0"/>
                        <a:t> Name(s)</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Product Questions/Support/ Special Quotes</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rowSpan="3">
                  <a:txBody>
                    <a:bodyPr/>
                    <a:lstStyle/>
                    <a:p>
                      <a:pPr algn="ctr"/>
                      <a:r>
                        <a:rPr lang="en-US" sz="1100" b="1" dirty="0" smtClean="0"/>
                        <a:t>Water-Cooled Chillers</a:t>
                      </a:r>
                      <a:endParaRPr lang="en-US" sz="11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err="1" smtClean="0"/>
                        <a:t>ChilPAC</a:t>
                      </a:r>
                      <a:r>
                        <a:rPr lang="en-US" sz="1100" dirty="0" smtClean="0"/>
                        <a:t> – R717</a:t>
                      </a:r>
                      <a:endParaRPr lang="en-US" sz="1100" baseline="30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err="1" smtClean="0"/>
                        <a:t>Holme</a:t>
                      </a:r>
                      <a:r>
                        <a:rPr lang="en-US" sz="1100" dirty="0" smtClean="0"/>
                        <a:t> , Denmark</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a:endParaRPr lang="en-US" sz="1100" b="0" kern="1200" baseline="0" dirty="0" smtClean="0">
                        <a:solidFill>
                          <a:schemeClr val="dk1"/>
                        </a:solidFill>
                        <a:latin typeface="+mn-lt"/>
                        <a:ea typeface="+mn-ea"/>
                        <a:cs typeface="+mn-cs"/>
                      </a:endParaRPr>
                    </a:p>
                    <a:p>
                      <a:pPr algn="ctr"/>
                      <a:r>
                        <a:rPr lang="en-US" sz="1100" b="0" kern="1200" baseline="0" dirty="0" err="1" smtClean="0">
                          <a:solidFill>
                            <a:schemeClr val="dk1"/>
                          </a:solidFill>
                          <a:latin typeface="+mn-lt"/>
                          <a:ea typeface="+mn-ea"/>
                          <a:cs typeface="+mn-cs"/>
                        </a:rPr>
                        <a:t>Bjarne</a:t>
                      </a:r>
                      <a:r>
                        <a:rPr lang="en-US" sz="1100" b="0" kern="1200" baseline="0" dirty="0" smtClean="0">
                          <a:solidFill>
                            <a:schemeClr val="dk1"/>
                          </a:solidFill>
                          <a:latin typeface="+mn-lt"/>
                          <a:ea typeface="+mn-ea"/>
                          <a:cs typeface="+mn-cs"/>
                        </a:rPr>
                        <a:t> </a:t>
                      </a:r>
                      <a:r>
                        <a:rPr lang="en-US" sz="1100" b="0" kern="1200" baseline="0" dirty="0" err="1" smtClean="0">
                          <a:solidFill>
                            <a:schemeClr val="dk1"/>
                          </a:solidFill>
                          <a:latin typeface="+mn-lt"/>
                          <a:ea typeface="+mn-ea"/>
                          <a:cs typeface="+mn-cs"/>
                        </a:rPr>
                        <a:t>Elo</a:t>
                      </a:r>
                      <a:r>
                        <a:rPr lang="en-US" sz="1100" b="0" kern="1200" baseline="0" dirty="0" smtClean="0">
                          <a:solidFill>
                            <a:schemeClr val="dk1"/>
                          </a:solidFill>
                          <a:latin typeface="+mn-lt"/>
                          <a:ea typeface="+mn-ea"/>
                          <a:cs typeface="+mn-cs"/>
                        </a:rPr>
                        <a:t> </a:t>
                      </a:r>
                      <a:r>
                        <a:rPr lang="en-US" sz="1100" b="0" kern="1200" baseline="0" dirty="0" err="1" smtClean="0">
                          <a:solidFill>
                            <a:schemeClr val="dk1"/>
                          </a:solidFill>
                          <a:latin typeface="+mn-lt"/>
                          <a:ea typeface="+mn-ea"/>
                          <a:cs typeface="+mn-cs"/>
                        </a:rPr>
                        <a:t>Christophersen</a:t>
                      </a:r>
                      <a:r>
                        <a:rPr lang="en-US" sz="1100" b="0" kern="1200" baseline="0" dirty="0" smtClean="0">
                          <a:solidFill>
                            <a:schemeClr val="dk1"/>
                          </a:solidFill>
                          <a:latin typeface="+mn-lt"/>
                          <a:ea typeface="+mn-ea"/>
                          <a:cs typeface="+mn-cs"/>
                        </a:rPr>
                        <a:t/>
                      </a:r>
                      <a:br>
                        <a:rPr lang="en-US" sz="1100" b="0" kern="1200" baseline="0" dirty="0" smtClean="0">
                          <a:solidFill>
                            <a:schemeClr val="dk1"/>
                          </a:solidFill>
                          <a:latin typeface="+mn-lt"/>
                          <a:ea typeface="+mn-ea"/>
                          <a:cs typeface="+mn-cs"/>
                        </a:rPr>
                      </a:br>
                      <a:r>
                        <a:rPr lang="en-US" sz="1100" b="0" kern="1200" baseline="0" dirty="0" smtClean="0">
                          <a:solidFill>
                            <a:schemeClr val="dk1"/>
                          </a:solidFill>
                          <a:latin typeface="+mn-lt"/>
                          <a:ea typeface="+mn-ea"/>
                          <a:cs typeface="+mn-cs"/>
                        </a:rPr>
                        <a:t>Sales &amp; Operations Director</a:t>
                      </a:r>
                    </a:p>
                    <a:p>
                      <a:pPr marL="0" marR="0" indent="0" algn="ctr" defTabSz="914400" rtl="0" eaLnBrk="1" fontAlgn="auto" latinLnBrk="0" hangingPunct="1">
                        <a:lnSpc>
                          <a:spcPct val="100000"/>
                        </a:lnSpc>
                        <a:spcBef>
                          <a:spcPts val="0"/>
                        </a:spcBef>
                        <a:spcAft>
                          <a:spcPts val="0"/>
                        </a:spcAft>
                        <a:buClrTx/>
                        <a:buSzTx/>
                        <a:buFontTx/>
                        <a:buNone/>
                        <a:tabLst/>
                        <a:defRPr/>
                      </a:pPr>
                      <a:r>
                        <a:rPr lang="en-US" sz="1100" kern="1200" baseline="0" dirty="0" smtClean="0">
                          <a:solidFill>
                            <a:schemeClr val="dk1"/>
                          </a:solidFill>
                          <a:latin typeface="+mn-lt"/>
                          <a:ea typeface="+mn-ea"/>
                          <a:cs typeface="+mn-cs"/>
                        </a:rPr>
                        <a:t>+45 87367621</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GB" sz="1100" dirty="0" smtClean="0">
                          <a:hlinkClick r:id="rId3"/>
                        </a:rPr>
                        <a:t>Bjarne.Elo.Christophersen@jci.com</a:t>
                      </a:r>
                      <a:endParaRPr lang="en-GB" sz="1100" dirty="0" smtClean="0"/>
                    </a:p>
                    <a:p>
                      <a:pPr algn="ctr"/>
                      <a:endParaRPr lang="en-US" sz="11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marL="0" algn="ctr" defTabSz="914400" rtl="0" eaLnBrk="1" latinLnBrk="0" hangingPunct="1"/>
                      <a:endParaRPr lang="en-US" sz="1100" b="0" kern="1200" baseline="0" dirty="0" smtClean="0">
                        <a:solidFill>
                          <a:schemeClr val="dk1"/>
                        </a:solidFill>
                        <a:latin typeface="+mn-lt"/>
                        <a:ea typeface="+mn-ea"/>
                        <a:cs typeface="+mn-cs"/>
                      </a:endParaRPr>
                    </a:p>
                    <a:p>
                      <a:pPr marL="0" algn="ctr" defTabSz="914400" rtl="0" eaLnBrk="1" latinLnBrk="0" hangingPunct="1"/>
                      <a:r>
                        <a:rPr lang="en-US" sz="1100" b="0" kern="1200" baseline="0" dirty="0" err="1" smtClean="0">
                          <a:solidFill>
                            <a:schemeClr val="dk1"/>
                          </a:solidFill>
                          <a:latin typeface="+mn-lt"/>
                          <a:ea typeface="+mn-ea"/>
                          <a:cs typeface="+mn-cs"/>
                        </a:rPr>
                        <a:t>Morten</a:t>
                      </a:r>
                      <a:r>
                        <a:rPr lang="en-US" sz="1100" b="0" kern="1200" baseline="0" dirty="0" smtClean="0">
                          <a:solidFill>
                            <a:schemeClr val="dk1"/>
                          </a:solidFill>
                          <a:latin typeface="+mn-lt"/>
                          <a:ea typeface="+mn-ea"/>
                          <a:cs typeface="+mn-cs"/>
                        </a:rPr>
                        <a:t> </a:t>
                      </a:r>
                      <a:r>
                        <a:rPr lang="en-US" sz="1100" b="0" kern="1200" baseline="0" dirty="0" err="1" smtClean="0">
                          <a:solidFill>
                            <a:schemeClr val="dk1"/>
                          </a:solidFill>
                          <a:latin typeface="+mn-lt"/>
                          <a:ea typeface="+mn-ea"/>
                          <a:cs typeface="+mn-cs"/>
                        </a:rPr>
                        <a:t>Deding</a:t>
                      </a:r>
                      <a:endParaRPr lang="en-US" sz="1100" b="0" kern="1200" baseline="0" dirty="0" smtClean="0">
                        <a:solidFill>
                          <a:schemeClr val="dk1"/>
                        </a:solidFill>
                        <a:latin typeface="+mn-lt"/>
                        <a:ea typeface="+mn-ea"/>
                        <a:cs typeface="+mn-cs"/>
                      </a:endParaRPr>
                    </a:p>
                    <a:p>
                      <a:pPr marL="0" algn="ctr" defTabSz="914400" rtl="0" eaLnBrk="1" latinLnBrk="0" hangingPunct="1"/>
                      <a:r>
                        <a:rPr lang="en-US" sz="1100" b="0" kern="1200" baseline="0" dirty="0" smtClean="0">
                          <a:solidFill>
                            <a:schemeClr val="dk1"/>
                          </a:solidFill>
                          <a:latin typeface="+mn-lt"/>
                          <a:ea typeface="+mn-ea"/>
                          <a:cs typeface="+mn-cs"/>
                        </a:rPr>
                        <a:t>Product Manager</a:t>
                      </a:r>
                    </a:p>
                    <a:p>
                      <a:pPr marL="0" algn="ctr" defTabSz="914400" rtl="0" eaLnBrk="1" latinLnBrk="0" hangingPunct="1"/>
                      <a:r>
                        <a:rPr lang="en-US" sz="1100" b="0" kern="1200" baseline="0" dirty="0" smtClean="0">
                          <a:solidFill>
                            <a:schemeClr val="dk1"/>
                          </a:solidFill>
                          <a:latin typeface="+mn-lt"/>
                          <a:ea typeface="+mn-ea"/>
                          <a:cs typeface="+mn-cs"/>
                        </a:rPr>
                        <a:t>+45 8736 7361</a:t>
                      </a:r>
                    </a:p>
                    <a:p>
                      <a:pPr marL="0" algn="ctr" defTabSz="914400" rtl="0" eaLnBrk="1" latinLnBrk="0" hangingPunct="1"/>
                      <a:endParaRPr lang="en-US" sz="1100" b="0" kern="1200" baseline="0" dirty="0" smtClean="0">
                        <a:solidFill>
                          <a:schemeClr val="dk1"/>
                        </a:solidFill>
                        <a:latin typeface="+mn-lt"/>
                        <a:ea typeface="+mn-ea"/>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GB" sz="1100" dirty="0" smtClean="0">
                          <a:hlinkClick r:id="rId4"/>
                        </a:rPr>
                        <a:t>Morten.Deding@jci.com</a:t>
                      </a:r>
                      <a:endParaRPr lang="en-GB" sz="1100" dirty="0" smtClean="0"/>
                    </a:p>
                    <a:p>
                      <a:pPr marL="0" algn="ctr" defTabSz="914400" rtl="0" eaLnBrk="1" latinLnBrk="0" hangingPunct="1"/>
                      <a:endParaRPr lang="en-US" sz="1100" b="0" kern="1200" baseline="0" dirty="0" smtClean="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vMerge="1">
                  <a:txBody>
                    <a:bodyPr/>
                    <a:lstStyle/>
                    <a:p>
                      <a:pPr algn="ctr"/>
                      <a:endParaRPr lang="en-US" sz="11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sz="1100" kern="1200" dirty="0" err="1" smtClean="0">
                          <a:solidFill>
                            <a:schemeClr val="dk1"/>
                          </a:solidFill>
                          <a:latin typeface="+mn-lt"/>
                          <a:ea typeface="+mn-ea"/>
                          <a:cs typeface="+mn-cs"/>
                        </a:rPr>
                        <a:t>HeatPAC</a:t>
                      </a:r>
                      <a:r>
                        <a:rPr lang="en-US" sz="1100" kern="1200" dirty="0" smtClean="0">
                          <a:solidFill>
                            <a:schemeClr val="dk1"/>
                          </a:solidFill>
                          <a:latin typeface="+mn-lt"/>
                          <a:ea typeface="+mn-ea"/>
                          <a:cs typeface="+mn-cs"/>
                        </a:rPr>
                        <a:t> – R717 </a:t>
                      </a:r>
                      <a:endParaRPr lang="en-US" sz="1100" kern="120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sz="1100" kern="1200" dirty="0" err="1" smtClean="0">
                          <a:solidFill>
                            <a:schemeClr val="dk1"/>
                          </a:solidFill>
                          <a:latin typeface="+mn-lt"/>
                          <a:ea typeface="+mn-ea"/>
                          <a:cs typeface="+mn-cs"/>
                        </a:rPr>
                        <a:t>Holme</a:t>
                      </a:r>
                      <a:r>
                        <a:rPr lang="en-US" sz="1100" kern="1200" dirty="0" smtClean="0">
                          <a:solidFill>
                            <a:schemeClr val="dk1"/>
                          </a:solidFill>
                          <a:latin typeface="+mn-lt"/>
                          <a:ea typeface="+mn-ea"/>
                          <a:cs typeface="+mn-cs"/>
                        </a:rPr>
                        <a:t> , Denmark</a:t>
                      </a:r>
                      <a:endParaRPr lang="en-US" sz="1100" kern="120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algn="l" defTabSz="914400" rtl="0" eaLnBrk="1" latinLnBrk="0" hangingPunct="1"/>
                      <a:endParaRPr lang="en-US" sz="1050" b="0" kern="1200" baseline="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vMerge="1">
                  <a:txBody>
                    <a:bodyPr/>
                    <a:lstStyle/>
                    <a:p>
                      <a:pPr algn="ctr"/>
                      <a:endParaRPr lang="en-US" sz="11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err="1" smtClean="0"/>
                        <a:t>SABlight</a:t>
                      </a:r>
                      <a:r>
                        <a:rPr lang="en-US" sz="1100" dirty="0" smtClean="0"/>
                        <a:t> – R290</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err="1" smtClean="0"/>
                        <a:t>Holme</a:t>
                      </a:r>
                      <a:r>
                        <a:rPr lang="en-US" sz="1100" dirty="0" smtClean="0"/>
                        <a:t> , Denmark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algn="l" defTabSz="914400" rtl="0" eaLnBrk="1" latinLnBrk="0" hangingPunct="1"/>
                      <a:endParaRPr lang="en-US" sz="1050" b="0" kern="1200" baseline="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3" name="Marcador de número de diapositiva 2"/>
          <p:cNvSpPr>
            <a:spLocks noGrp="1"/>
          </p:cNvSpPr>
          <p:nvPr>
            <p:ph type="sldNum" sz="quarter" idx="11"/>
          </p:nvPr>
        </p:nvSpPr>
        <p:spPr/>
        <p:txBody>
          <a:bodyPr/>
          <a:lstStyle/>
          <a:p>
            <a:fld id="{822C8A48-5EBF-487D-AF2D-DE629A0B0A05}" type="slidenum">
              <a:rPr lang="de-DE" smtClean="0">
                <a:solidFill>
                  <a:srgbClr val="000000"/>
                </a:solidFill>
              </a:rPr>
              <a:pPr/>
              <a:t>45</a:t>
            </a:fld>
            <a:endParaRPr lang="de-DE" dirty="0">
              <a:solidFill>
                <a:srgbClr val="000000"/>
              </a:solidFill>
            </a:endParaRPr>
          </a:p>
        </p:txBody>
      </p:sp>
    </p:spTree>
    <p:extLst>
      <p:ext uri="{BB962C8B-B14F-4D97-AF65-F5344CB8AC3E}">
        <p14:creationId xmlns:p14="http://schemas.microsoft.com/office/powerpoint/2010/main" val="1452132892"/>
      </p:ext>
    </p:extLst>
  </p:cSld>
  <p:clrMapOvr>
    <a:masterClrMapping/>
  </p:clrMapOvr>
  <p:transition>
    <p:wipe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bwMode="auto">
          <a:xfrm>
            <a:off x="624417" y="333375"/>
            <a:ext cx="6807117" cy="6477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110000"/>
              </a:lnSpc>
              <a:spcBef>
                <a:spcPct val="0"/>
              </a:spcBef>
              <a:spcAft>
                <a:spcPct val="0"/>
              </a:spcAft>
              <a:buClrTx/>
              <a:buSzTx/>
              <a:buFontTx/>
              <a:buNone/>
              <a:tabLst/>
              <a:defRPr lang="de-DE" sz="1800" b="1" kern="1200" dirty="0" smtClean="0">
                <a:solidFill>
                  <a:schemeClr val="tx1"/>
                </a:solidFill>
                <a:latin typeface="+mn-lt"/>
                <a:ea typeface="+mn-ea"/>
                <a:cs typeface="+mn-cs"/>
              </a:defRPr>
            </a:lvl1pPr>
            <a:lvl2pPr algn="l" rtl="0" fontAlgn="base">
              <a:lnSpc>
                <a:spcPct val="110000"/>
              </a:lnSpc>
              <a:spcBef>
                <a:spcPct val="0"/>
              </a:spcBef>
              <a:spcAft>
                <a:spcPct val="0"/>
              </a:spcAft>
              <a:defRPr b="1">
                <a:solidFill>
                  <a:schemeClr val="tx1"/>
                </a:solidFill>
                <a:latin typeface="Arial" charset="0"/>
              </a:defRPr>
            </a:lvl2pPr>
            <a:lvl3pPr algn="l" rtl="0" fontAlgn="base">
              <a:lnSpc>
                <a:spcPct val="110000"/>
              </a:lnSpc>
              <a:spcBef>
                <a:spcPct val="0"/>
              </a:spcBef>
              <a:spcAft>
                <a:spcPct val="0"/>
              </a:spcAft>
              <a:defRPr b="1">
                <a:solidFill>
                  <a:schemeClr val="tx1"/>
                </a:solidFill>
                <a:latin typeface="Arial" charset="0"/>
              </a:defRPr>
            </a:lvl3pPr>
            <a:lvl4pPr algn="l" rtl="0" fontAlgn="base">
              <a:lnSpc>
                <a:spcPct val="110000"/>
              </a:lnSpc>
              <a:spcBef>
                <a:spcPct val="0"/>
              </a:spcBef>
              <a:spcAft>
                <a:spcPct val="0"/>
              </a:spcAft>
              <a:defRPr b="1">
                <a:solidFill>
                  <a:schemeClr val="tx1"/>
                </a:solidFill>
                <a:latin typeface="Arial" charset="0"/>
              </a:defRPr>
            </a:lvl4pPr>
            <a:lvl5pPr algn="l" rtl="0" fontAlgn="base">
              <a:lnSpc>
                <a:spcPct val="110000"/>
              </a:lnSpc>
              <a:spcBef>
                <a:spcPct val="0"/>
              </a:spcBef>
              <a:spcAft>
                <a:spcPct val="0"/>
              </a:spcAft>
              <a:defRPr b="1">
                <a:solidFill>
                  <a:schemeClr val="tx1"/>
                </a:solidFill>
                <a:latin typeface="Arial" charset="0"/>
              </a:defRPr>
            </a:lvl5pPr>
            <a:lvl6pPr marL="457189" algn="l" rtl="0" fontAlgn="base">
              <a:lnSpc>
                <a:spcPct val="110000"/>
              </a:lnSpc>
              <a:spcBef>
                <a:spcPct val="0"/>
              </a:spcBef>
              <a:spcAft>
                <a:spcPct val="0"/>
              </a:spcAft>
              <a:defRPr b="1">
                <a:solidFill>
                  <a:schemeClr val="tx1"/>
                </a:solidFill>
                <a:latin typeface="Arial" charset="0"/>
              </a:defRPr>
            </a:lvl6pPr>
            <a:lvl7pPr marL="914377" algn="l" rtl="0" fontAlgn="base">
              <a:lnSpc>
                <a:spcPct val="110000"/>
              </a:lnSpc>
              <a:spcBef>
                <a:spcPct val="0"/>
              </a:spcBef>
              <a:spcAft>
                <a:spcPct val="0"/>
              </a:spcAft>
              <a:defRPr b="1">
                <a:solidFill>
                  <a:schemeClr val="tx1"/>
                </a:solidFill>
                <a:latin typeface="Arial" charset="0"/>
              </a:defRPr>
            </a:lvl7pPr>
            <a:lvl8pPr marL="1371566" algn="l" rtl="0" fontAlgn="base">
              <a:lnSpc>
                <a:spcPct val="110000"/>
              </a:lnSpc>
              <a:spcBef>
                <a:spcPct val="0"/>
              </a:spcBef>
              <a:spcAft>
                <a:spcPct val="0"/>
              </a:spcAft>
              <a:defRPr b="1">
                <a:solidFill>
                  <a:schemeClr val="tx1"/>
                </a:solidFill>
                <a:latin typeface="Arial" charset="0"/>
              </a:defRPr>
            </a:lvl8pPr>
            <a:lvl9pPr marL="1828754" algn="l" rtl="0" fontAlgn="base">
              <a:lnSpc>
                <a:spcPct val="110000"/>
              </a:lnSpc>
              <a:spcBef>
                <a:spcPct val="0"/>
              </a:spcBef>
              <a:spcAft>
                <a:spcPct val="0"/>
              </a:spcAft>
              <a:defRPr b="1">
                <a:solidFill>
                  <a:schemeClr val="tx1"/>
                </a:solidFill>
                <a:latin typeface="Arial" charset="0"/>
              </a:defRPr>
            </a:lvl9pPr>
          </a:lstStyle>
          <a:p>
            <a:r>
              <a:rPr lang="en-US" dirty="0">
                <a:solidFill>
                  <a:srgbClr val="000000"/>
                </a:solidFill>
                <a:latin typeface="Segoe UI Semilight" panose="020B0402040204020203" pitchFamily="34" charset="0"/>
                <a:cs typeface="Segoe UI Semilight" panose="020B0402040204020203" pitchFamily="34" charset="0"/>
              </a:rPr>
              <a:t>Product Training</a:t>
            </a:r>
          </a:p>
          <a:p>
            <a:r>
              <a:rPr lang="en-US" b="0" dirty="0" smtClean="0">
                <a:solidFill>
                  <a:srgbClr val="000000"/>
                </a:solidFill>
                <a:latin typeface="Segoe UI Semilight" panose="020B0402040204020203" pitchFamily="34" charset="0"/>
                <a:cs typeface="Segoe UI Semilight" panose="020B0402040204020203" pitchFamily="34" charset="0"/>
              </a:rPr>
              <a:t>Upcoming Product Training Sessions</a:t>
            </a:r>
            <a:endParaRPr lang="en-US" b="0" dirty="0">
              <a:solidFill>
                <a:srgbClr val="000000"/>
              </a:solidFill>
              <a:latin typeface="Segoe UI Semilight" panose="020B0402040204020203" pitchFamily="34" charset="0"/>
              <a:cs typeface="Segoe UI Semilight" panose="020B0402040204020203" pitchFamily="34" charset="0"/>
            </a:endParaRPr>
          </a:p>
        </p:txBody>
      </p:sp>
      <p:sp>
        <p:nvSpPr>
          <p:cNvPr id="5" name="Rectangle 4"/>
          <p:cNvSpPr/>
          <p:nvPr/>
        </p:nvSpPr>
        <p:spPr>
          <a:xfrm>
            <a:off x="624417" y="1101265"/>
            <a:ext cx="5299866" cy="1246495"/>
          </a:xfrm>
          <a:prstGeom prst="rect">
            <a:avLst/>
          </a:prstGeom>
        </p:spPr>
        <p:txBody>
          <a:bodyPr wrap="square">
            <a:spAutoFit/>
          </a:bodyPr>
          <a:lstStyle/>
          <a:p>
            <a:pPr fontAlgn="base">
              <a:spcBef>
                <a:spcPct val="0"/>
              </a:spcBef>
              <a:spcAft>
                <a:spcPct val="0"/>
              </a:spcAft>
            </a:pPr>
            <a:endParaRPr lang="en-US" sz="900" dirty="0">
              <a:solidFill>
                <a:srgbClr val="000000"/>
              </a:solidFill>
              <a:latin typeface="Segoe UI" panose="020B0502040204020203" pitchFamily="34" charset="0"/>
              <a:ea typeface="ＭＳ Ｐゴシック"/>
            </a:endParaRPr>
          </a:p>
          <a:p>
            <a:pPr fontAlgn="base">
              <a:spcBef>
                <a:spcPct val="0"/>
              </a:spcBef>
              <a:spcAft>
                <a:spcPct val="0"/>
              </a:spcAft>
            </a:pPr>
            <a:r>
              <a:rPr lang="en-US" sz="2400" dirty="0" smtClean="0">
                <a:solidFill>
                  <a:srgbClr val="0070C0"/>
                </a:solidFill>
                <a:latin typeface="Segoe UI" panose="020B0502040204020203" pitchFamily="34" charset="0"/>
                <a:ea typeface="ＭＳ Ｐゴシック"/>
              </a:rPr>
              <a:t>FY15 Product </a:t>
            </a:r>
            <a:r>
              <a:rPr lang="en-US" sz="2400" dirty="0">
                <a:solidFill>
                  <a:srgbClr val="0070C0"/>
                </a:solidFill>
                <a:latin typeface="Segoe UI" panose="020B0502040204020203" pitchFamily="34" charset="0"/>
                <a:ea typeface="ＭＳ Ｐゴシック"/>
              </a:rPr>
              <a:t>Training </a:t>
            </a:r>
            <a:r>
              <a:rPr lang="en-US" sz="2400" dirty="0" smtClean="0">
                <a:solidFill>
                  <a:srgbClr val="0070C0"/>
                </a:solidFill>
                <a:latin typeface="Segoe UI" panose="020B0502040204020203" pitchFamily="34" charset="0"/>
                <a:ea typeface="ＭＳ Ｐゴシック"/>
              </a:rPr>
              <a:t>Calendar </a:t>
            </a:r>
            <a:r>
              <a:rPr lang="en-US" sz="2400" dirty="0" smtClean="0">
                <a:solidFill>
                  <a:srgbClr val="000000"/>
                </a:solidFill>
                <a:latin typeface="Segoe UI" panose="020B0502040204020203" pitchFamily="34" charset="0"/>
                <a:ea typeface="ＭＳ Ｐゴシック"/>
              </a:rPr>
              <a:t>available </a:t>
            </a:r>
            <a:r>
              <a:rPr lang="en-US" sz="2400" dirty="0">
                <a:solidFill>
                  <a:srgbClr val="000000"/>
                </a:solidFill>
                <a:latin typeface="Segoe UI" panose="020B0502040204020203" pitchFamily="34" charset="0"/>
                <a:ea typeface="ＭＳ Ｐゴシック"/>
              </a:rPr>
              <a:t>in SharePoint</a:t>
            </a:r>
          </a:p>
          <a:p>
            <a:pPr fontAlgn="base">
              <a:spcBef>
                <a:spcPct val="0"/>
              </a:spcBef>
              <a:spcAft>
                <a:spcPct val="0"/>
              </a:spcAft>
            </a:pPr>
            <a:r>
              <a:rPr lang="en-US" b="1" dirty="0">
                <a:solidFill>
                  <a:srgbClr val="000000"/>
                </a:solidFill>
                <a:latin typeface="Segoe UI" panose="020B0502040204020203" pitchFamily="34" charset="0"/>
                <a:ea typeface="ＭＳ Ｐゴシック"/>
              </a:rPr>
              <a:t>How to access?</a:t>
            </a:r>
          </a:p>
        </p:txBody>
      </p:sp>
      <p:pic>
        <p:nvPicPr>
          <p:cNvPr id="9" name="Picture 8"/>
          <p:cNvPicPr>
            <a:picLocks noChangeAspect="1"/>
          </p:cNvPicPr>
          <p:nvPr/>
        </p:nvPicPr>
        <p:blipFill rotWithShape="1">
          <a:blip r:embed="rId4"/>
          <a:srcRect l="345" t="40289" r="15883" b="9208"/>
          <a:stretch/>
        </p:blipFill>
        <p:spPr>
          <a:xfrm>
            <a:off x="954631" y="3482065"/>
            <a:ext cx="2789314" cy="1830632"/>
          </a:xfrm>
          <a:prstGeom prst="roundRect">
            <a:avLst>
              <a:gd name="adj" fmla="val 5257"/>
            </a:avLst>
          </a:prstGeom>
          <a:solidFill>
            <a:srgbClr val="FFFFFF">
              <a:shade val="85000"/>
            </a:srgbClr>
          </a:solidFill>
          <a:ln>
            <a:noFill/>
          </a:ln>
          <a:effectLst>
            <a:outerShdw blurRad="63500" sx="102000" sy="102000" algn="ctr" rotWithShape="0">
              <a:prstClr val="black">
                <a:alpha val="40000"/>
              </a:prstClr>
            </a:outerShdw>
          </a:effectLst>
        </p:spPr>
      </p:pic>
      <p:pic>
        <p:nvPicPr>
          <p:cNvPr id="10" name="Picture 9"/>
          <p:cNvPicPr>
            <a:picLocks noChangeAspect="1"/>
          </p:cNvPicPr>
          <p:nvPr/>
        </p:nvPicPr>
        <p:blipFill rotWithShape="1">
          <a:blip r:embed="rId5"/>
          <a:srcRect l="1440" t="19630" r="59851" b="4629"/>
          <a:stretch/>
        </p:blipFill>
        <p:spPr>
          <a:xfrm>
            <a:off x="4383969" y="3459062"/>
            <a:ext cx="1931832" cy="1876637"/>
          </a:xfrm>
          <a:prstGeom prst="roundRect">
            <a:avLst>
              <a:gd name="adj" fmla="val 4763"/>
            </a:avLst>
          </a:prstGeom>
          <a:solidFill>
            <a:srgbClr val="FFFFFF">
              <a:shade val="85000"/>
            </a:srgbClr>
          </a:solidFill>
          <a:ln>
            <a:noFill/>
          </a:ln>
          <a:effectLst>
            <a:outerShdw blurRad="63500" sx="102000" sy="102000" algn="ctr" rotWithShape="0">
              <a:prstClr val="black">
                <a:alpha val="40000"/>
              </a:prstClr>
            </a:outerShdw>
          </a:effectLst>
        </p:spPr>
      </p:pic>
      <p:grpSp>
        <p:nvGrpSpPr>
          <p:cNvPr id="17" name="Group 16"/>
          <p:cNvGrpSpPr/>
          <p:nvPr/>
        </p:nvGrpSpPr>
        <p:grpSpPr>
          <a:xfrm>
            <a:off x="7203012" y="1313761"/>
            <a:ext cx="4171521" cy="4062046"/>
            <a:chOff x="7018256" y="1213639"/>
            <a:chExt cx="4703844" cy="4698546"/>
          </a:xfrm>
        </p:grpSpPr>
        <p:sp>
          <p:nvSpPr>
            <p:cNvPr id="16" name="Rounded Rectangle 15"/>
            <p:cNvSpPr/>
            <p:nvPr/>
          </p:nvSpPr>
          <p:spPr>
            <a:xfrm>
              <a:off x="7018256" y="1213639"/>
              <a:ext cx="4703844" cy="4698546"/>
            </a:xfrm>
            <a:prstGeom prst="roundRect">
              <a:avLst>
                <a:gd name="adj" fmla="val 2071"/>
              </a:avLst>
            </a:prstGeom>
            <a:solidFill>
              <a:schemeClr val="bg1"/>
            </a:soli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grpSp>
          <p:nvGrpSpPr>
            <p:cNvPr id="15" name="Group 14"/>
            <p:cNvGrpSpPr/>
            <p:nvPr/>
          </p:nvGrpSpPr>
          <p:grpSpPr>
            <a:xfrm>
              <a:off x="7069056" y="1252570"/>
              <a:ext cx="4610168" cy="4538631"/>
              <a:chOff x="7069056" y="1252570"/>
              <a:chExt cx="4610168" cy="4538631"/>
            </a:xfrm>
          </p:grpSpPr>
          <p:pic>
            <p:nvPicPr>
              <p:cNvPr id="12" name="Picture 11"/>
              <p:cNvPicPr>
                <a:picLocks noChangeAspect="1"/>
              </p:cNvPicPr>
              <p:nvPr/>
            </p:nvPicPr>
            <p:blipFill>
              <a:blip r:embed="rId6"/>
              <a:stretch>
                <a:fillRect/>
              </a:stretch>
            </p:blipFill>
            <p:spPr>
              <a:xfrm>
                <a:off x="7069056" y="1252570"/>
                <a:ext cx="4610168" cy="2446305"/>
              </a:xfrm>
              <a:prstGeom prst="rect">
                <a:avLst/>
              </a:prstGeom>
            </p:spPr>
          </p:pic>
          <p:pic>
            <p:nvPicPr>
              <p:cNvPr id="13" name="Picture 12"/>
              <p:cNvPicPr>
                <a:picLocks noChangeAspect="1"/>
              </p:cNvPicPr>
              <p:nvPr/>
            </p:nvPicPr>
            <p:blipFill rotWithShape="1">
              <a:blip r:embed="rId7"/>
              <a:srcRect b="5980"/>
              <a:stretch/>
            </p:blipFill>
            <p:spPr>
              <a:xfrm>
                <a:off x="7099665" y="3888981"/>
                <a:ext cx="4530027" cy="1902220"/>
              </a:xfrm>
              <a:prstGeom prst="rect">
                <a:avLst/>
              </a:prstGeom>
            </p:spPr>
          </p:pic>
          <p:pic>
            <p:nvPicPr>
              <p:cNvPr id="14" name="Picture 13"/>
              <p:cNvPicPr>
                <a:picLocks noChangeAspect="1"/>
              </p:cNvPicPr>
              <p:nvPr/>
            </p:nvPicPr>
            <p:blipFill>
              <a:blip r:embed="rId8"/>
              <a:stretch>
                <a:fillRect/>
              </a:stretch>
            </p:blipFill>
            <p:spPr>
              <a:xfrm>
                <a:off x="7139672" y="3676602"/>
                <a:ext cx="4514166" cy="212378"/>
              </a:xfrm>
              <a:prstGeom prst="rect">
                <a:avLst/>
              </a:prstGeom>
            </p:spPr>
          </p:pic>
        </p:grpSp>
      </p:grpSp>
      <p:grpSp>
        <p:nvGrpSpPr>
          <p:cNvPr id="6" name="Group 5"/>
          <p:cNvGrpSpPr/>
          <p:nvPr/>
        </p:nvGrpSpPr>
        <p:grpSpPr>
          <a:xfrm>
            <a:off x="685868" y="2390677"/>
            <a:ext cx="3277890" cy="954107"/>
            <a:chOff x="685868" y="2467951"/>
            <a:chExt cx="3277890" cy="954107"/>
          </a:xfrm>
        </p:grpSpPr>
        <p:sp>
          <p:nvSpPr>
            <p:cNvPr id="7" name="Rectangle 6"/>
            <p:cNvSpPr/>
            <p:nvPr/>
          </p:nvSpPr>
          <p:spPr>
            <a:xfrm>
              <a:off x="915993" y="2467951"/>
              <a:ext cx="3047765" cy="954107"/>
            </a:xfrm>
            <a:prstGeom prst="rect">
              <a:avLst/>
            </a:prstGeom>
          </p:spPr>
          <p:txBody>
            <a:bodyPr wrap="square">
              <a:spAutoFit/>
            </a:bodyPr>
            <a:lstStyle/>
            <a:p>
              <a:pPr fontAlgn="base">
                <a:spcBef>
                  <a:spcPct val="0"/>
                </a:spcBef>
                <a:spcAft>
                  <a:spcPct val="0"/>
                </a:spcAft>
              </a:pPr>
              <a:r>
                <a:rPr lang="en-US" sz="1400" dirty="0" smtClean="0">
                  <a:solidFill>
                    <a:srgbClr val="000000"/>
                  </a:solidFill>
                  <a:latin typeface="Segoe UI" panose="020B0502040204020203" pitchFamily="34" charset="0"/>
                  <a:ea typeface="ＭＳ Ｐゴシック"/>
                </a:rPr>
                <a:t>Go </a:t>
              </a:r>
              <a:r>
                <a:rPr lang="en-US" sz="1400" dirty="0">
                  <a:solidFill>
                    <a:srgbClr val="000000"/>
                  </a:solidFill>
                  <a:latin typeface="Segoe UI" panose="020B0502040204020203" pitchFamily="34" charset="0"/>
                  <a:ea typeface="ＭＳ Ｐゴシック"/>
                </a:rPr>
                <a:t>to </a:t>
              </a:r>
              <a:r>
                <a:rPr lang="en-US" sz="1400" b="1" dirty="0">
                  <a:solidFill>
                    <a:srgbClr val="000000"/>
                  </a:solidFill>
                  <a:latin typeface="Segoe UI" panose="020B0502040204020203" pitchFamily="34" charset="0"/>
                  <a:ea typeface="ＭＳ Ｐゴシック"/>
                </a:rPr>
                <a:t>my.jci.com</a:t>
              </a:r>
              <a:r>
                <a:rPr lang="en-US" sz="1400" dirty="0">
                  <a:solidFill>
                    <a:srgbClr val="000000"/>
                  </a:solidFill>
                  <a:latin typeface="Segoe UI" panose="020B0502040204020203" pitchFamily="34" charset="0"/>
                  <a:ea typeface="ＭＳ Ｐゴシック"/>
                </a:rPr>
                <a:t> and then </a:t>
              </a:r>
              <a:r>
                <a:rPr lang="en-US" sz="1400" b="1" dirty="0">
                  <a:solidFill>
                    <a:srgbClr val="000000"/>
                  </a:solidFill>
                  <a:latin typeface="Segoe UI" panose="020B0502040204020203" pitchFamily="34" charset="0"/>
                  <a:ea typeface="ＭＳ Ｐゴシック"/>
                </a:rPr>
                <a:t>under the “Building Efficiency” Menu </a:t>
              </a:r>
              <a:r>
                <a:rPr lang="en-US" sz="1400" dirty="0">
                  <a:solidFill>
                    <a:srgbClr val="000000"/>
                  </a:solidFill>
                  <a:latin typeface="Segoe UI" panose="020B0502040204020203" pitchFamily="34" charset="0"/>
                  <a:ea typeface="ＭＳ Ｐゴシック"/>
                </a:rPr>
                <a:t>click on the </a:t>
              </a:r>
              <a:r>
                <a:rPr lang="en-US" sz="1400" b="1" dirty="0">
                  <a:solidFill>
                    <a:srgbClr val="000000"/>
                  </a:solidFill>
                  <a:latin typeface="Segoe UI" panose="020B0502040204020203" pitchFamily="34" charset="0"/>
                  <a:ea typeface="ＭＳ Ｐゴシック"/>
                </a:rPr>
                <a:t>Products and Technology</a:t>
              </a:r>
              <a:r>
                <a:rPr lang="en-US" sz="1400" dirty="0">
                  <a:solidFill>
                    <a:srgbClr val="000000"/>
                  </a:solidFill>
                  <a:latin typeface="Segoe UI" panose="020B0502040204020203" pitchFamily="34" charset="0"/>
                  <a:ea typeface="ＭＳ Ｐゴシック"/>
                </a:rPr>
                <a:t> Community site</a:t>
              </a:r>
              <a:endParaRPr lang="en-US" sz="1400" b="1" dirty="0">
                <a:solidFill>
                  <a:srgbClr val="000000"/>
                </a:solidFill>
                <a:latin typeface="Segoe UI" panose="020B0502040204020203" pitchFamily="34" charset="0"/>
                <a:ea typeface="ＭＳ Ｐゴシック"/>
              </a:endParaRPr>
            </a:p>
          </p:txBody>
        </p:sp>
        <p:sp>
          <p:nvSpPr>
            <p:cNvPr id="23" name="Oval 22"/>
            <p:cNvSpPr/>
            <p:nvPr/>
          </p:nvSpPr>
          <p:spPr>
            <a:xfrm>
              <a:off x="685868" y="2512542"/>
              <a:ext cx="217247" cy="20955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s-ES" sz="1100" dirty="0">
                  <a:solidFill>
                    <a:srgbClr val="000000"/>
                  </a:solidFill>
                </a:rPr>
                <a:t>1</a:t>
              </a:r>
              <a:endParaRPr lang="en-US" sz="1100" dirty="0">
                <a:solidFill>
                  <a:srgbClr val="000000"/>
                </a:solidFill>
              </a:endParaRPr>
            </a:p>
          </p:txBody>
        </p:sp>
      </p:grpSp>
      <p:grpSp>
        <p:nvGrpSpPr>
          <p:cNvPr id="8" name="Group 7"/>
          <p:cNvGrpSpPr/>
          <p:nvPr/>
        </p:nvGrpSpPr>
        <p:grpSpPr>
          <a:xfrm>
            <a:off x="3950879" y="2390887"/>
            <a:ext cx="2769537" cy="738664"/>
            <a:chOff x="3950879" y="2481040"/>
            <a:chExt cx="2769537" cy="738664"/>
          </a:xfrm>
        </p:grpSpPr>
        <p:sp>
          <p:nvSpPr>
            <p:cNvPr id="11" name="Rectangle 10"/>
            <p:cNvSpPr/>
            <p:nvPr/>
          </p:nvSpPr>
          <p:spPr>
            <a:xfrm>
              <a:off x="4178140" y="2481040"/>
              <a:ext cx="2542276" cy="738664"/>
            </a:xfrm>
            <a:prstGeom prst="rect">
              <a:avLst/>
            </a:prstGeom>
          </p:spPr>
          <p:txBody>
            <a:bodyPr wrap="square">
              <a:spAutoFit/>
            </a:bodyPr>
            <a:lstStyle/>
            <a:p>
              <a:pPr fontAlgn="base">
                <a:spcBef>
                  <a:spcPct val="0"/>
                </a:spcBef>
                <a:spcAft>
                  <a:spcPct val="0"/>
                </a:spcAft>
              </a:pPr>
              <a:r>
                <a:rPr lang="en-US" sz="1400" dirty="0">
                  <a:solidFill>
                    <a:srgbClr val="000000"/>
                  </a:solidFill>
                  <a:latin typeface="Segoe UI" panose="020B0502040204020203" pitchFamily="34" charset="0"/>
                  <a:ea typeface="ＭＳ Ｐゴシック"/>
                </a:rPr>
                <a:t>Scroll down till you see “Product Training” Tile. Click there.</a:t>
              </a:r>
              <a:endParaRPr lang="en-US" sz="1400" b="1" dirty="0">
                <a:solidFill>
                  <a:srgbClr val="000000"/>
                </a:solidFill>
                <a:latin typeface="Segoe UI" panose="020B0502040204020203" pitchFamily="34" charset="0"/>
                <a:ea typeface="ＭＳ Ｐゴシック"/>
              </a:endParaRPr>
            </a:p>
          </p:txBody>
        </p:sp>
        <p:sp>
          <p:nvSpPr>
            <p:cNvPr id="24" name="Oval 23"/>
            <p:cNvSpPr/>
            <p:nvPr/>
          </p:nvSpPr>
          <p:spPr>
            <a:xfrm>
              <a:off x="3950879" y="2503532"/>
              <a:ext cx="217247" cy="20955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s-ES" sz="1100" dirty="0">
                  <a:solidFill>
                    <a:srgbClr val="000000"/>
                  </a:solidFill>
                </a:rPr>
                <a:t>2</a:t>
              </a:r>
              <a:endParaRPr lang="en-US" sz="1100" dirty="0">
                <a:solidFill>
                  <a:srgbClr val="000000"/>
                </a:solidFill>
              </a:endParaRPr>
            </a:p>
          </p:txBody>
        </p:sp>
      </p:grpSp>
      <p:sp>
        <p:nvSpPr>
          <p:cNvPr id="20" name="Rounded Rectangle 19"/>
          <p:cNvSpPr/>
          <p:nvPr/>
        </p:nvSpPr>
        <p:spPr>
          <a:xfrm>
            <a:off x="912284" y="5572587"/>
            <a:ext cx="10562791" cy="374571"/>
          </a:xfrm>
          <a:prstGeom prst="roundRect">
            <a:avLst/>
          </a:prstGeom>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1600" b="1" i="1" dirty="0" smtClean="0">
                <a:solidFill>
                  <a:srgbClr val="000000"/>
                </a:solidFill>
              </a:rPr>
              <a:t>FY15 Product Training Calendar</a:t>
            </a:r>
            <a:r>
              <a:rPr lang="es-ES" sz="1600" b="1" i="1" dirty="0" smtClean="0">
                <a:solidFill>
                  <a:srgbClr val="000000"/>
                </a:solidFill>
              </a:rPr>
              <a:t>: </a:t>
            </a:r>
            <a:r>
              <a:rPr lang="en-US" sz="1400" i="1" dirty="0" smtClean="0">
                <a:solidFill>
                  <a:srgbClr val="000000"/>
                </a:solidFill>
                <a:hlinkClick r:id="rId9"/>
              </a:rPr>
              <a:t>https://my.jci.com/sites/EAProdMgmt/ProductTraining/</a:t>
            </a:r>
            <a:endParaRPr lang="en-US" sz="1400" i="1" dirty="0" smtClean="0">
              <a:solidFill>
                <a:srgbClr val="000000"/>
              </a:solidFill>
            </a:endParaRPr>
          </a:p>
        </p:txBody>
      </p:sp>
    </p:spTree>
    <p:custDataLst>
      <p:tags r:id="rId1"/>
    </p:custDataLst>
    <p:extLst>
      <p:ext uri="{BB962C8B-B14F-4D97-AF65-F5344CB8AC3E}">
        <p14:creationId xmlns:p14="http://schemas.microsoft.com/office/powerpoint/2010/main" val="3959667090"/>
      </p:ext>
    </p:extLst>
  </p:cSld>
  <p:clrMapOvr>
    <a:masterClrMapping/>
  </p:clrMapOvr>
  <p:transition>
    <p:wipe dir="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2 Marcador de número de diapositiva"/>
          <p:cNvSpPr>
            <a:spLocks noGrp="1"/>
          </p:cNvSpPr>
          <p:nvPr>
            <p:ph type="sldNum" sz="quarter" idx="11"/>
          </p:nvPr>
        </p:nvSpPr>
        <p:spPr>
          <a:noFill/>
        </p:spPr>
        <p:txBody>
          <a:bodyPr/>
          <a:lstStyle/>
          <a:p>
            <a:fld id="{E2685B22-98D1-46E7-9FAB-64B09A8B2ED5}" type="slidenum">
              <a:rPr lang="de-DE" b="0" smtClean="0"/>
              <a:pPr/>
              <a:t>47</a:t>
            </a:fld>
            <a:endParaRPr lang="de-DE" b="0" dirty="0" smtClean="0"/>
          </a:p>
        </p:txBody>
      </p:sp>
      <p:sp>
        <p:nvSpPr>
          <p:cNvPr id="13" name="Rectangle 2"/>
          <p:cNvSpPr>
            <a:spLocks noChangeArrowheads="1"/>
          </p:cNvSpPr>
          <p:nvPr/>
        </p:nvSpPr>
        <p:spPr bwMode="auto">
          <a:xfrm>
            <a:off x="2024037" y="333375"/>
            <a:ext cx="6983413" cy="647700"/>
          </a:xfrm>
          <a:prstGeom prst="rect">
            <a:avLst/>
          </a:prstGeom>
          <a:noFill/>
          <a:ln w="9525">
            <a:noFill/>
            <a:miter lim="800000"/>
            <a:headEnd/>
            <a:tailEnd/>
          </a:ln>
        </p:spPr>
        <p:txBody>
          <a:bodyPr lIns="0" tIns="0" rIns="0" bIns="0"/>
          <a:lstStyle/>
          <a:p>
            <a:pPr>
              <a:lnSpc>
                <a:spcPct val="110000"/>
              </a:lnSpc>
            </a:pPr>
            <a:endParaRPr lang="en-US" b="1" dirty="0" smtClean="0"/>
          </a:p>
        </p:txBody>
      </p:sp>
      <p:sp>
        <p:nvSpPr>
          <p:cNvPr id="12" name="Rectangle 11"/>
          <p:cNvSpPr/>
          <p:nvPr/>
        </p:nvSpPr>
        <p:spPr>
          <a:xfrm>
            <a:off x="624417" y="1028343"/>
            <a:ext cx="10008087" cy="3477875"/>
          </a:xfrm>
          <a:prstGeom prst="rect">
            <a:avLst/>
          </a:prstGeom>
        </p:spPr>
        <p:txBody>
          <a:bodyPr wrap="square">
            <a:spAutoFit/>
          </a:bodyPr>
          <a:lstStyle/>
          <a:p>
            <a:endParaRPr lang="en-US" sz="2000" b="1" dirty="0" smtClean="0"/>
          </a:p>
          <a:p>
            <a:r>
              <a:rPr lang="en-US" sz="2000" b="1" dirty="0" smtClean="0"/>
              <a:t>Telephone Noise</a:t>
            </a:r>
          </a:p>
          <a:p>
            <a:endParaRPr lang="es-ES" sz="2000" dirty="0"/>
          </a:p>
          <a:p>
            <a:pPr lvl="2"/>
            <a:r>
              <a:rPr lang="en-US" sz="2000" dirty="0"/>
              <a:t>Please mute your phone line to reduce background </a:t>
            </a:r>
            <a:r>
              <a:rPr lang="en-US" sz="2000" dirty="0" smtClean="0"/>
              <a:t>noise </a:t>
            </a:r>
            <a:r>
              <a:rPr lang="en-US" sz="2000" dirty="0"/>
              <a:t>by pressing *6</a:t>
            </a:r>
          </a:p>
          <a:p>
            <a:pPr lvl="2"/>
            <a:r>
              <a:rPr lang="en-US" sz="1600" dirty="0" smtClean="0"/>
              <a:t>(</a:t>
            </a:r>
            <a:r>
              <a:rPr lang="en-US" sz="1600" dirty="0"/>
              <a:t>check to make sure you are on mute)</a:t>
            </a:r>
          </a:p>
          <a:p>
            <a:pPr lvl="2"/>
            <a:endParaRPr lang="es-ES" sz="2000" dirty="0" smtClean="0"/>
          </a:p>
          <a:p>
            <a:pPr lvl="2"/>
            <a:r>
              <a:rPr lang="en-US" sz="2000" dirty="0"/>
              <a:t>To un-mute your phone to ask a question simply press *6 once </a:t>
            </a:r>
            <a:r>
              <a:rPr lang="en-US" sz="2000" dirty="0" smtClean="0"/>
              <a:t>more</a:t>
            </a:r>
          </a:p>
          <a:p>
            <a:pPr lvl="2"/>
            <a:endParaRPr lang="en-US" sz="2000" dirty="0" smtClean="0"/>
          </a:p>
          <a:p>
            <a:pPr lvl="2"/>
            <a:r>
              <a:rPr lang="en-US" sz="2000" dirty="0" smtClean="0"/>
              <a:t>Please </a:t>
            </a:r>
            <a:r>
              <a:rPr lang="en-US" sz="2000" dirty="0"/>
              <a:t>DO NOT put us on hold</a:t>
            </a:r>
          </a:p>
          <a:p>
            <a:endParaRPr lang="en-US" sz="2000" dirty="0" smtClean="0"/>
          </a:p>
          <a:p>
            <a:endParaRPr lang="en-US" sz="2000" dirty="0" smtClean="0"/>
          </a:p>
        </p:txBody>
      </p:sp>
      <p:sp>
        <p:nvSpPr>
          <p:cNvPr id="14" name="Rectangle 13"/>
          <p:cNvSpPr/>
          <p:nvPr/>
        </p:nvSpPr>
        <p:spPr>
          <a:xfrm>
            <a:off x="624417" y="333375"/>
            <a:ext cx="3322277" cy="369332"/>
          </a:xfrm>
          <a:prstGeom prst="rect">
            <a:avLst/>
          </a:prstGeom>
        </p:spPr>
        <p:txBody>
          <a:bodyPr wrap="square">
            <a:spAutoFit/>
          </a:bodyPr>
          <a:lstStyle/>
          <a:p>
            <a:r>
              <a:rPr lang="en-US" b="1" dirty="0" smtClean="0"/>
              <a:t>Before We Begin</a:t>
            </a:r>
            <a:endParaRPr lang="en-US" dirty="0"/>
          </a:p>
        </p:txBody>
      </p:sp>
    </p:spTree>
  </p:cSld>
  <p:clrMapOvr>
    <a:masterClrMapping/>
  </p:clrMapOvr>
  <p:transition>
    <p:wipe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Line 3"/>
          <p:cNvSpPr>
            <a:spLocks noChangeShapeType="1"/>
          </p:cNvSpPr>
          <p:nvPr/>
        </p:nvSpPr>
        <p:spPr bwMode="auto">
          <a:xfrm>
            <a:off x="1992314" y="990600"/>
            <a:ext cx="8207375" cy="0"/>
          </a:xfrm>
          <a:prstGeom prst="line">
            <a:avLst/>
          </a:prstGeom>
          <a:noFill/>
          <a:ln w="9525">
            <a:solidFill>
              <a:srgbClr val="FFFFFF"/>
            </a:solidFill>
            <a:round/>
            <a:headEnd/>
            <a:tailEnd/>
          </a:ln>
        </p:spPr>
        <p:txBody>
          <a:bodyPr/>
          <a:lstStyle/>
          <a:p>
            <a:endParaRPr lang="en-GB" dirty="0"/>
          </a:p>
        </p:txBody>
      </p:sp>
      <p:sp>
        <p:nvSpPr>
          <p:cNvPr id="54275" name="Line 5"/>
          <p:cNvSpPr>
            <a:spLocks noChangeShapeType="1"/>
          </p:cNvSpPr>
          <p:nvPr/>
        </p:nvSpPr>
        <p:spPr bwMode="auto">
          <a:xfrm>
            <a:off x="1992314" y="1052513"/>
            <a:ext cx="8207375" cy="0"/>
          </a:xfrm>
          <a:prstGeom prst="line">
            <a:avLst/>
          </a:prstGeom>
          <a:noFill/>
          <a:ln w="9525">
            <a:solidFill>
              <a:srgbClr val="055E9B"/>
            </a:solidFill>
            <a:round/>
            <a:headEnd/>
            <a:tailEnd/>
          </a:ln>
        </p:spPr>
        <p:txBody>
          <a:bodyPr/>
          <a:lstStyle/>
          <a:p>
            <a:endParaRPr lang="en-GB" dirty="0"/>
          </a:p>
        </p:txBody>
      </p:sp>
      <p:sp>
        <p:nvSpPr>
          <p:cNvPr id="10" name="Rectangle 3"/>
          <p:cNvSpPr txBox="1">
            <a:spLocks noChangeArrowheads="1"/>
          </p:cNvSpPr>
          <p:nvPr/>
        </p:nvSpPr>
        <p:spPr bwMode="auto">
          <a:xfrm>
            <a:off x="1992314" y="1268414"/>
            <a:ext cx="8207375" cy="4681537"/>
          </a:xfrm>
          <a:prstGeom prst="rect">
            <a:avLst/>
          </a:prstGeom>
          <a:noFill/>
          <a:ln w="9525">
            <a:noFill/>
            <a:miter lim="800000"/>
            <a:headEnd/>
            <a:tailEnd/>
          </a:ln>
        </p:spPr>
        <p:txBody>
          <a:bodyPr lIns="0" tIns="0" rIns="0" bIns="0"/>
          <a:lstStyle/>
          <a:p>
            <a:pPr marL="457200" indent="-457200" eaLnBrk="0" hangingPunct="0">
              <a:lnSpc>
                <a:spcPct val="110000"/>
              </a:lnSpc>
              <a:spcBef>
                <a:spcPct val="50000"/>
              </a:spcBef>
              <a:buClr>
                <a:schemeClr val="bg2"/>
              </a:buClr>
              <a:defRPr/>
            </a:pPr>
            <a:endParaRPr lang="en-US" b="0" kern="0" dirty="0">
              <a:latin typeface="+mn-lt"/>
              <a:ea typeface="ヒラギノ角ゴ Pro W3" pitchFamily="-107" charset="-128"/>
              <a:cs typeface="+mn-cs"/>
            </a:endParaRPr>
          </a:p>
          <a:p>
            <a:pPr marL="457200" indent="-457200" algn="ctr" eaLnBrk="0" hangingPunct="0">
              <a:lnSpc>
                <a:spcPct val="110000"/>
              </a:lnSpc>
              <a:spcBef>
                <a:spcPct val="50000"/>
              </a:spcBef>
              <a:buClr>
                <a:schemeClr val="bg2"/>
              </a:buClr>
              <a:defRPr/>
            </a:pPr>
            <a:endParaRPr lang="en-US" b="0" kern="0" dirty="0">
              <a:latin typeface="+mn-lt"/>
              <a:ea typeface="ヒラギノ角ゴ Pro W3" pitchFamily="-107" charset="-128"/>
              <a:cs typeface="+mn-cs"/>
            </a:endParaRPr>
          </a:p>
          <a:p>
            <a:pPr marL="457200" indent="-457200" eaLnBrk="0" hangingPunct="0">
              <a:lnSpc>
                <a:spcPct val="110000"/>
              </a:lnSpc>
              <a:spcBef>
                <a:spcPct val="50000"/>
              </a:spcBef>
              <a:buClr>
                <a:schemeClr val="bg2"/>
              </a:buClr>
              <a:defRPr/>
            </a:pPr>
            <a:endParaRPr lang="en-US" b="0" kern="0" dirty="0">
              <a:latin typeface="+mn-lt"/>
              <a:ea typeface="ヒラギノ角ゴ Pro W3" pitchFamily="-107" charset="-128"/>
              <a:cs typeface="+mn-cs"/>
            </a:endParaRPr>
          </a:p>
        </p:txBody>
      </p:sp>
      <p:sp>
        <p:nvSpPr>
          <p:cNvPr id="8" name="Rectangle 7"/>
          <p:cNvSpPr/>
          <p:nvPr/>
        </p:nvSpPr>
        <p:spPr>
          <a:xfrm>
            <a:off x="4614864" y="6313488"/>
            <a:ext cx="2962275" cy="2905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18" name="Title 17"/>
          <p:cNvSpPr>
            <a:spLocks noGrp="1"/>
          </p:cNvSpPr>
          <p:nvPr>
            <p:ph type="title"/>
          </p:nvPr>
        </p:nvSpPr>
        <p:spPr/>
        <p:txBody>
          <a:bodyPr/>
          <a:lstStyle/>
          <a:p>
            <a:r>
              <a:rPr lang="en-US" dirty="0" smtClean="0"/>
              <a:t>Product &amp; Technology Knowledge</a:t>
            </a:r>
            <a:endParaRPr lang="en-US" dirty="0"/>
          </a:p>
        </p:txBody>
      </p:sp>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4039" y="1295400"/>
            <a:ext cx="8542337"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1"/>
          </p:nvPr>
        </p:nvSpPr>
        <p:spPr/>
        <p:txBody>
          <a:bodyPr/>
          <a:lstStyle/>
          <a:p>
            <a:pPr>
              <a:defRPr/>
            </a:pPr>
            <a:fld id="{49EC5089-6B1F-4969-9207-814E8022D6F6}" type="slidenum">
              <a:rPr lang="en-US" smtClean="0"/>
              <a:pPr>
                <a:defRPr/>
              </a:pPr>
              <a:t>48</a:t>
            </a:fld>
            <a:endParaRPr lang="en-US"/>
          </a:p>
        </p:txBody>
      </p:sp>
    </p:spTree>
    <p:extLst>
      <p:ext uri="{BB962C8B-B14F-4D97-AF65-F5344CB8AC3E}">
        <p14:creationId xmlns:p14="http://schemas.microsoft.com/office/powerpoint/2010/main" val="3489915202"/>
      </p:ext>
    </p:extLst>
  </p:cSld>
  <p:clrMapOvr>
    <a:masterClrMapping/>
  </p:clrMapOvr>
  <p:transition>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839416" y="503647"/>
            <a:ext cx="6983413" cy="647700"/>
          </a:xfrm>
          <a:prstGeom prst="rect">
            <a:avLst/>
          </a:prstGeom>
          <a:noFill/>
          <a:ln w="9525">
            <a:noFill/>
            <a:miter lim="800000"/>
            <a:headEnd/>
            <a:tailEnd/>
          </a:ln>
        </p:spPr>
        <p:txBody>
          <a:bodyPr lIns="0" tIns="0" rIns="0" bIns="0"/>
          <a:lstStyle/>
          <a:p>
            <a:pPr>
              <a:lnSpc>
                <a:spcPct val="110000"/>
              </a:lnSpc>
            </a:pPr>
            <a:r>
              <a:rPr lang="en-US" b="1" dirty="0" smtClean="0">
                <a:latin typeface="Segoe UI" panose="020B0502040204020203" pitchFamily="34" charset="0"/>
                <a:ea typeface="Segoe UI" panose="020B0502040204020203" pitchFamily="34" charset="0"/>
                <a:cs typeface="Segoe UI" panose="020B0502040204020203" pitchFamily="34" charset="0"/>
              </a:rPr>
              <a:t>AGENDA</a:t>
            </a:r>
          </a:p>
        </p:txBody>
      </p:sp>
      <p:sp>
        <p:nvSpPr>
          <p:cNvPr id="10" name="4 Rectángulo redondeado"/>
          <p:cNvSpPr/>
          <p:nvPr/>
        </p:nvSpPr>
        <p:spPr>
          <a:xfrm>
            <a:off x="624417" y="1436467"/>
            <a:ext cx="6084614" cy="1776509"/>
          </a:xfrm>
          <a:prstGeom prst="roundRect">
            <a:avLst>
              <a:gd name="adj" fmla="val 7474"/>
            </a:avLst>
          </a:prstGeom>
          <a:noFill/>
          <a:ln>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Marcador de número de diapositiva 1"/>
          <p:cNvSpPr>
            <a:spLocks noGrp="1"/>
          </p:cNvSpPr>
          <p:nvPr>
            <p:ph type="sldNum" sz="quarter" idx="11"/>
          </p:nvPr>
        </p:nvSpPr>
        <p:spPr/>
        <p:txBody>
          <a:bodyPr/>
          <a:lstStyle/>
          <a:p>
            <a:fld id="{822C8A48-5EBF-487D-AF2D-DE629A0B0A05}" type="slidenum">
              <a:rPr lang="de-DE" smtClean="0">
                <a:solidFill>
                  <a:srgbClr val="000000"/>
                </a:solidFill>
              </a:rPr>
              <a:pPr/>
              <a:t>5</a:t>
            </a:fld>
            <a:endParaRPr lang="de-DE" dirty="0">
              <a:solidFill>
                <a:srgbClr val="000000"/>
              </a:solidFill>
            </a:endParaRPr>
          </a:p>
        </p:txBody>
      </p:sp>
      <p:sp>
        <p:nvSpPr>
          <p:cNvPr id="9" name="3 Rectángulo"/>
          <p:cNvSpPr/>
          <p:nvPr/>
        </p:nvSpPr>
        <p:spPr>
          <a:xfrm>
            <a:off x="767408" y="932784"/>
            <a:ext cx="7164734" cy="51125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b="1" dirty="0">
              <a:solidFill>
                <a:schemeClr val="tx1"/>
              </a:solidFill>
              <a:cs typeface="Arial" pitchFamily="34" charset="0"/>
            </a:endParaRPr>
          </a:p>
          <a:p>
            <a:pPr>
              <a:spcAft>
                <a:spcPts val="1200"/>
              </a:spcAft>
            </a:pPr>
            <a:r>
              <a:rPr lang="en-US" sz="11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WRAP UP- PREVIOUS CALL</a:t>
            </a:r>
          </a:p>
          <a:p>
            <a:pPr>
              <a:spcAft>
                <a:spcPts val="600"/>
              </a:spcAft>
            </a:pPr>
            <a:r>
              <a:rPr lang="en-US" sz="11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PRODUCT </a:t>
            </a:r>
            <a:r>
              <a:rPr lang="en-US" sz="11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NEWS</a:t>
            </a:r>
            <a:endParaRPr lang="en-US" sz="10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a:p>
            <a:pPr lvl="0"/>
            <a:r>
              <a:rPr lang="en-US" sz="10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CHILLERS: 	</a:t>
            </a:r>
            <a:r>
              <a:rPr lang="en-US" sz="1000"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a:t>
            </a:r>
            <a:r>
              <a:rPr lang="en-US" sz="10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Thermal </a:t>
            </a:r>
            <a:r>
              <a:rPr lang="en-US" sz="10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Expansion Valve obsolescence </a:t>
            </a:r>
            <a:r>
              <a:rPr lang="en-US" sz="10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affecting YLAA</a:t>
            </a:r>
            <a:r>
              <a:rPr lang="en-US" sz="10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YCWL and </a:t>
            </a:r>
            <a:r>
              <a:rPr lang="en-US" sz="10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YCRL</a:t>
            </a:r>
            <a:endParaRPr lang="es-ES" sz="10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a:p>
            <a:pPr>
              <a:lnSpc>
                <a:spcPct val="110000"/>
              </a:lnSpc>
            </a:pPr>
            <a:r>
              <a:rPr lang="en-US" sz="1000"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a:t>
            </a:r>
            <a:r>
              <a:rPr lang="en-US" sz="10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E-Link – New Contact for enquiries and support</a:t>
            </a:r>
            <a:endParaRPr lang="en-US" sz="1000"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a:p>
            <a:pPr>
              <a:lnSpc>
                <a:spcPct val="110000"/>
              </a:lnSpc>
              <a:spcAft>
                <a:spcPts val="0"/>
              </a:spcAft>
            </a:pPr>
            <a:r>
              <a:rPr lang="en-US" sz="10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a:t>
            </a:r>
            <a:r>
              <a:rPr lang="en-US" sz="1000"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a:t>
            </a:r>
            <a:r>
              <a:rPr lang="es-ES" sz="10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MLP1013e - New LTC </a:t>
            </a:r>
            <a:r>
              <a:rPr lang="es-ES" sz="1000" b="1" dirty="0" err="1"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multipliers</a:t>
            </a:r>
            <a:endParaRPr lang="en-US" sz="1000"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a:p>
            <a:pPr>
              <a:lnSpc>
                <a:spcPct val="110000"/>
              </a:lnSpc>
              <a:spcAft>
                <a:spcPts val="600"/>
              </a:spcAft>
            </a:pPr>
            <a:endParaRPr lang="en-US" sz="10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a:p>
            <a:pPr>
              <a:lnSpc>
                <a:spcPct val="110000"/>
              </a:lnSpc>
              <a:spcAft>
                <a:spcPts val="600"/>
              </a:spcAft>
            </a:pPr>
            <a:r>
              <a:rPr lang="en-US" sz="10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AIR SYSTEMS 	- Phase Out D4IG 360 and </a:t>
            </a:r>
            <a:r>
              <a:rPr lang="en-US" sz="10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480</a:t>
            </a:r>
          </a:p>
          <a:p>
            <a:pPr>
              <a:lnSpc>
                <a:spcPct val="110000"/>
              </a:lnSpc>
              <a:spcAft>
                <a:spcPts val="600"/>
              </a:spcAft>
            </a:pPr>
            <a:r>
              <a:rPr lang="en-US" sz="10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 Air to Air System transfer to </a:t>
            </a:r>
            <a:r>
              <a:rPr lang="en-US" sz="1000" b="1" dirty="0" err="1">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Manisa</a:t>
            </a:r>
            <a:r>
              <a:rPr lang="en-US" sz="10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a:t>
            </a:r>
            <a:endParaRPr lang="en-US" sz="10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a:p>
            <a:pPr>
              <a:lnSpc>
                <a:spcPct val="110000"/>
              </a:lnSpc>
            </a:pPr>
            <a:r>
              <a:rPr lang="en-US" sz="10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AIRSIDE:	</a:t>
            </a:r>
            <a:r>
              <a:rPr lang="en-US" sz="1000"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a:t>
            </a:r>
            <a:r>
              <a:rPr lang="en-US" sz="1000" b="1" dirty="0">
                <a:solidFill>
                  <a:schemeClr val="bg1">
                    <a:lumMod val="50000"/>
                  </a:schemeClr>
                </a:solidFill>
                <a:cs typeface="Arial" pitchFamily="34" charset="0"/>
              </a:rPr>
              <a:t>Airside - </a:t>
            </a:r>
            <a:r>
              <a:rPr lang="en-US" sz="1000" b="1" dirty="0" smtClean="0">
                <a:solidFill>
                  <a:schemeClr val="bg1">
                    <a:lumMod val="50000"/>
                  </a:schemeClr>
                </a:solidFill>
                <a:cs typeface="Arial" pitchFamily="34" charset="0"/>
              </a:rPr>
              <a:t>general</a:t>
            </a:r>
            <a:endParaRPr lang="en-US" sz="1000"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a:p>
            <a:r>
              <a:rPr lang="en-US" sz="11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
            </a:r>
            <a:br>
              <a:rPr lang="en-US" sz="11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br>
            <a:r>
              <a:rPr lang="en-US" sz="11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MARKETING </a:t>
            </a:r>
            <a:r>
              <a:rPr lang="en-US" sz="1100" b="1" dirty="0">
                <a:solidFill>
                  <a:schemeClr val="tx1"/>
                </a:solidFill>
                <a:latin typeface="Segoe UI" panose="020B0502040204020203" pitchFamily="34" charset="0"/>
                <a:ea typeface="Segoe UI" panose="020B0502040204020203" pitchFamily="34" charset="0"/>
                <a:cs typeface="Segoe UI" panose="020B0502040204020203" pitchFamily="34" charset="0"/>
              </a:rPr>
              <a:t>TOOLS</a:t>
            </a:r>
            <a:r>
              <a:rPr lang="en-US" sz="11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a:t>
            </a:r>
          </a:p>
          <a:p>
            <a:pPr marL="457200" indent="-457200">
              <a:lnSpc>
                <a:spcPct val="110000"/>
              </a:lnSpc>
              <a:defRPr/>
            </a:pPr>
            <a:r>
              <a:rPr lang="fr-FR" sz="1000"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a:t>
            </a:r>
            <a:r>
              <a:rPr lang="fr-FR" sz="1000" b="1" kern="0" dirty="0">
                <a:solidFill>
                  <a:schemeClr val="bg1">
                    <a:lumMod val="50000"/>
                  </a:schemeClr>
                </a:solidFill>
              </a:rPr>
              <a:t>Commercial &amp; </a:t>
            </a:r>
            <a:r>
              <a:rPr lang="fr-FR" sz="1000" b="1" kern="0" dirty="0" err="1">
                <a:solidFill>
                  <a:schemeClr val="bg1">
                    <a:lumMod val="50000"/>
                  </a:schemeClr>
                </a:solidFill>
              </a:rPr>
              <a:t>Industrial</a:t>
            </a:r>
            <a:r>
              <a:rPr lang="fr-FR" sz="1000" b="1" kern="0" dirty="0">
                <a:solidFill>
                  <a:schemeClr val="bg1">
                    <a:lumMod val="50000"/>
                  </a:schemeClr>
                </a:solidFill>
              </a:rPr>
              <a:t> HVAC </a:t>
            </a:r>
            <a:r>
              <a:rPr lang="fr-FR" sz="1000" b="1" kern="0" dirty="0" smtClean="0">
                <a:solidFill>
                  <a:schemeClr val="bg1">
                    <a:lumMod val="50000"/>
                  </a:schemeClr>
                </a:solidFill>
              </a:rPr>
              <a:t>2015</a:t>
            </a:r>
            <a:endParaRPr lang="fr-FR" sz="10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a:p>
            <a:pPr>
              <a:lnSpc>
                <a:spcPct val="110000"/>
              </a:lnSpc>
              <a:defRPr/>
            </a:pPr>
            <a:r>
              <a:rPr lang="fr-FR" sz="1000" kern="0"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a:t>
            </a:r>
            <a:r>
              <a:rPr lang="fr-FR" sz="1000" b="1" kern="0" dirty="0">
                <a:solidFill>
                  <a:schemeClr val="bg1">
                    <a:lumMod val="50000"/>
                  </a:schemeClr>
                </a:solidFill>
              </a:rPr>
              <a:t>Product Line </a:t>
            </a:r>
            <a:r>
              <a:rPr lang="fr-FR" sz="1000" b="1" kern="0" dirty="0" err="1">
                <a:solidFill>
                  <a:schemeClr val="bg1">
                    <a:lumMod val="50000"/>
                  </a:schemeClr>
                </a:solidFill>
              </a:rPr>
              <a:t>Card</a:t>
            </a:r>
            <a:r>
              <a:rPr lang="fr-FR" sz="1000" b="1" kern="0" dirty="0">
                <a:solidFill>
                  <a:schemeClr val="bg1">
                    <a:lumMod val="50000"/>
                  </a:schemeClr>
                </a:solidFill>
              </a:rPr>
              <a:t> </a:t>
            </a:r>
            <a:r>
              <a:rPr lang="fr-FR" sz="1000" b="1" kern="0" dirty="0" smtClean="0">
                <a:solidFill>
                  <a:schemeClr val="bg1">
                    <a:lumMod val="50000"/>
                  </a:schemeClr>
                </a:solidFill>
              </a:rPr>
              <a:t>2015</a:t>
            </a:r>
            <a:endParaRPr lang="fr-FR" sz="1000" kern="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a:p>
            <a:endParaRPr lang="en-US" sz="11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sz="11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TIPS </a:t>
            </a:r>
            <a:r>
              <a:rPr lang="en-US" sz="1100" b="1" dirty="0">
                <a:solidFill>
                  <a:schemeClr val="tx1"/>
                </a:solidFill>
                <a:latin typeface="Segoe UI" panose="020B0502040204020203" pitchFamily="34" charset="0"/>
                <a:ea typeface="Segoe UI" panose="020B0502040204020203" pitchFamily="34" charset="0"/>
                <a:cs typeface="Segoe UI" panose="020B0502040204020203" pitchFamily="34" charset="0"/>
              </a:rPr>
              <a:t>&amp; TRICKS – FAQ’s</a:t>
            </a:r>
          </a:p>
          <a:p>
            <a:pPr>
              <a:lnSpc>
                <a:spcPct val="110000"/>
              </a:lnSpc>
            </a:pPr>
            <a:r>
              <a:rPr lang="en-US" sz="10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How </a:t>
            </a:r>
            <a:r>
              <a:rPr lang="en-US" sz="10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to do a remote Start/Stop in a Rooftop ACTIVA</a:t>
            </a:r>
          </a:p>
          <a:p>
            <a:endParaRPr lang="en-US" sz="11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sz="11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TRAININGS</a:t>
            </a:r>
            <a:endParaRPr lang="en-US" sz="1100" b="1"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pPr marL="171450" indent="-171450">
              <a:buFontTx/>
              <a:buChar char="-"/>
            </a:pPr>
            <a:r>
              <a:rPr lang="en-US" sz="1000" b="1" dirty="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rPr>
              <a:t>Upcoming Product Training Sessions –Feb, March and April</a:t>
            </a:r>
          </a:p>
          <a:p>
            <a:pPr marL="171450" indent="-171450">
              <a:buFontTx/>
              <a:buChar char="-"/>
            </a:pPr>
            <a:r>
              <a:rPr lang="en-US" sz="1000" b="1" dirty="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rPr>
              <a:t>Relevant Training Sessions - Feb</a:t>
            </a:r>
          </a:p>
          <a:p>
            <a:pPr marL="171450" indent="-171450">
              <a:buFontTx/>
              <a:buChar char="-"/>
            </a:pPr>
            <a:r>
              <a:rPr lang="es-ES" sz="1000" b="1" dirty="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rPr>
              <a:t>Train </a:t>
            </a:r>
            <a:r>
              <a:rPr lang="es-ES" sz="1000" b="1" dirty="0" err="1">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rPr>
              <a:t>the</a:t>
            </a:r>
            <a:r>
              <a:rPr lang="es-ES" sz="1000" b="1" dirty="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rPr>
              <a:t> </a:t>
            </a:r>
            <a:r>
              <a:rPr lang="es-ES" sz="1000" b="1" dirty="0" err="1">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rPr>
              <a:t>Trainers</a:t>
            </a:r>
            <a:r>
              <a:rPr lang="es-ES" sz="1000" b="1" dirty="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rPr>
              <a:t> </a:t>
            </a:r>
            <a:r>
              <a:rPr lang="es-ES" sz="1000" b="1" dirty="0" err="1">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rPr>
              <a:t>Program</a:t>
            </a:r>
            <a:endParaRPr lang="en-US" sz="1000" b="1" dirty="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endParaRPr>
          </a:p>
          <a:p>
            <a:endParaRPr lang="en-US" sz="1100" b="1" dirty="0">
              <a:solidFill>
                <a:srgbClr val="FFFFFF">
                  <a:lumMod val="50000"/>
                </a:srgbClr>
              </a:solidFill>
              <a:latin typeface="Segoe UI" panose="020B0502040204020203" pitchFamily="34" charset="0"/>
              <a:ea typeface="Segoe UI" panose="020B0502040204020203" pitchFamily="34" charset="0"/>
              <a:cs typeface="Segoe UI" panose="020B0502040204020203" pitchFamily="34" charset="0"/>
            </a:endParaRPr>
          </a:p>
          <a:p>
            <a:r>
              <a:rPr lang="en-US" sz="1100" b="1" dirty="0">
                <a:solidFill>
                  <a:schemeClr val="tx1"/>
                </a:solidFill>
                <a:latin typeface="Segoe UI" panose="020B0502040204020203" pitchFamily="34" charset="0"/>
                <a:ea typeface="Segoe UI" panose="020B0502040204020203" pitchFamily="34" charset="0"/>
                <a:cs typeface="Segoe UI" panose="020B0502040204020203" pitchFamily="34" charset="0"/>
              </a:rPr>
              <a:t>TRENDING TOPIC</a:t>
            </a:r>
          </a:p>
          <a:p>
            <a:pPr marL="171450" indent="-171450" eaLnBrk="0" hangingPunct="0">
              <a:lnSpc>
                <a:spcPct val="110000"/>
              </a:lnSpc>
              <a:buFontTx/>
              <a:buChar char="-"/>
            </a:pPr>
            <a:r>
              <a:rPr lang="en-US" sz="1000" b="1" dirty="0" err="1">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Manisa</a:t>
            </a:r>
            <a:r>
              <a:rPr lang="en-US" sz="10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Status</a:t>
            </a:r>
          </a:p>
          <a:p>
            <a:pPr eaLnBrk="0" hangingPunct="0">
              <a:lnSpc>
                <a:spcPct val="110000"/>
              </a:lnSpc>
            </a:pPr>
            <a:endParaRPr lang="en-US" sz="10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a:p>
            <a:r>
              <a:rPr lang="en-US" sz="1100" b="1" dirty="0">
                <a:solidFill>
                  <a:schemeClr val="tx1"/>
                </a:solidFill>
                <a:latin typeface="Segoe UI" panose="020B0502040204020203" pitchFamily="34" charset="0"/>
                <a:ea typeface="Segoe UI" panose="020B0502040204020203" pitchFamily="34" charset="0"/>
                <a:cs typeface="Segoe UI" panose="020B0502040204020203" pitchFamily="34" charset="0"/>
              </a:rPr>
              <a:t>Q&amp;A</a:t>
            </a:r>
          </a:p>
        </p:txBody>
      </p:sp>
    </p:spTree>
    <p:extLst>
      <p:ext uri="{BB962C8B-B14F-4D97-AF65-F5344CB8AC3E}">
        <p14:creationId xmlns:p14="http://schemas.microsoft.com/office/powerpoint/2010/main" val="1417493916"/>
      </p:ext>
    </p:extLst>
  </p:cSld>
  <p:clrMapOvr>
    <a:masterClrMapping/>
  </p:clrMapOvr>
  <p:transition>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de-DE" dirty="0" smtClean="0"/>
              <a:t>Johnson Controls</a:t>
            </a:r>
            <a:endParaRPr lang="de-DE" dirty="0"/>
          </a:p>
        </p:txBody>
      </p:sp>
      <p:sp>
        <p:nvSpPr>
          <p:cNvPr id="5" name="Slide Number Placeholder 4"/>
          <p:cNvSpPr>
            <a:spLocks noGrp="1"/>
          </p:cNvSpPr>
          <p:nvPr>
            <p:ph type="sldNum" sz="quarter" idx="11"/>
          </p:nvPr>
        </p:nvSpPr>
        <p:spPr/>
        <p:txBody>
          <a:bodyPr/>
          <a:lstStyle/>
          <a:p>
            <a:fld id="{0FB62E79-44A6-6044-956A-E40D50341462}" type="slidenum">
              <a:rPr lang="de-DE" smtClean="0"/>
              <a:pPr/>
              <a:t>6</a:t>
            </a:fld>
            <a:endParaRPr lang="de-DE"/>
          </a:p>
        </p:txBody>
      </p:sp>
      <p:sp>
        <p:nvSpPr>
          <p:cNvPr id="8" name="Rectangle 3"/>
          <p:cNvSpPr txBox="1">
            <a:spLocks noChangeArrowheads="1"/>
          </p:cNvSpPr>
          <p:nvPr/>
        </p:nvSpPr>
        <p:spPr bwMode="auto">
          <a:xfrm>
            <a:off x="402616" y="1240666"/>
            <a:ext cx="9077760" cy="506865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266700" lvl="1" indent="1588">
              <a:lnSpc>
                <a:spcPct val="110000"/>
              </a:lnSpc>
              <a:spcBef>
                <a:spcPct val="50000"/>
              </a:spcBef>
              <a:buClr>
                <a:schemeClr val="accent2"/>
              </a:buClr>
              <a:buFont typeface="Wingdings" pitchFamily="2" charset="2"/>
              <a:buChar char="n"/>
            </a:pPr>
            <a:r>
              <a:rPr lang="en-GB" sz="1500" dirty="0">
                <a:latin typeface="Segoe UI" panose="020B0502040204020203" pitchFamily="34" charset="0"/>
                <a:ea typeface="Segoe UI" panose="020B0502040204020203" pitchFamily="34" charset="0"/>
                <a:cs typeface="Segoe UI" panose="020B0502040204020203" pitchFamily="34" charset="0"/>
              </a:rPr>
              <a:t> </a:t>
            </a:r>
            <a:r>
              <a:rPr lang="es-ES" sz="1400" dirty="0" err="1" smtClean="0">
                <a:latin typeface="Segoe UI" panose="020B0502040204020203" pitchFamily="34" charset="0"/>
                <a:ea typeface="Segoe UI" panose="020B0502040204020203" pitchFamily="34" charset="0"/>
                <a:cs typeface="Segoe UI" panose="020B0502040204020203" pitchFamily="34" charset="0"/>
              </a:rPr>
              <a:t>Thermal</a:t>
            </a:r>
            <a:r>
              <a:rPr lang="es-ES" sz="1400" dirty="0" smtClean="0">
                <a:latin typeface="Segoe UI" panose="020B0502040204020203" pitchFamily="34" charset="0"/>
                <a:ea typeface="Segoe UI" panose="020B0502040204020203" pitchFamily="34" charset="0"/>
                <a:cs typeface="Segoe UI" panose="020B0502040204020203" pitchFamily="34" charset="0"/>
              </a:rPr>
              <a:t> </a:t>
            </a:r>
            <a:r>
              <a:rPr lang="es-ES" sz="1400" dirty="0" err="1" smtClean="0">
                <a:latin typeface="Segoe UI" panose="020B0502040204020203" pitchFamily="34" charset="0"/>
                <a:ea typeface="Segoe UI" panose="020B0502040204020203" pitchFamily="34" charset="0"/>
                <a:cs typeface="Segoe UI" panose="020B0502040204020203" pitchFamily="34" charset="0"/>
              </a:rPr>
              <a:t>Expansion</a:t>
            </a:r>
            <a:r>
              <a:rPr lang="es-ES" sz="1400" dirty="0" smtClean="0">
                <a:latin typeface="Segoe UI" panose="020B0502040204020203" pitchFamily="34" charset="0"/>
                <a:ea typeface="Segoe UI" panose="020B0502040204020203" pitchFamily="34" charset="0"/>
                <a:cs typeface="Segoe UI" panose="020B0502040204020203" pitchFamily="34" charset="0"/>
              </a:rPr>
              <a:t> </a:t>
            </a:r>
            <a:r>
              <a:rPr lang="es-ES" sz="1400" dirty="0" err="1" smtClean="0">
                <a:latin typeface="Segoe UI" panose="020B0502040204020203" pitchFamily="34" charset="0"/>
                <a:ea typeface="Segoe UI" panose="020B0502040204020203" pitchFamily="34" charset="0"/>
                <a:cs typeface="Segoe UI" panose="020B0502040204020203" pitchFamily="34" charset="0"/>
              </a:rPr>
              <a:t>Valves</a:t>
            </a:r>
            <a:r>
              <a:rPr lang="es-ES" sz="1400" dirty="0" smtClean="0">
                <a:latin typeface="Segoe UI" panose="020B0502040204020203" pitchFamily="34" charset="0"/>
                <a:ea typeface="Segoe UI" panose="020B0502040204020203" pitchFamily="34" charset="0"/>
                <a:cs typeface="Segoe UI" panose="020B0502040204020203" pitchFamily="34" charset="0"/>
              </a:rPr>
              <a:t> </a:t>
            </a:r>
            <a:r>
              <a:rPr lang="es-ES" sz="1400" dirty="0" err="1" smtClean="0">
                <a:latin typeface="Segoe UI" panose="020B0502040204020203" pitchFamily="34" charset="0"/>
                <a:ea typeface="Segoe UI" panose="020B0502040204020203" pitchFamily="34" charset="0"/>
                <a:cs typeface="Segoe UI" panose="020B0502040204020203" pitchFamily="34" charset="0"/>
              </a:rPr>
              <a:t>used</a:t>
            </a:r>
            <a:r>
              <a:rPr lang="es-ES" sz="1400" dirty="0" smtClean="0">
                <a:latin typeface="Segoe UI" panose="020B0502040204020203" pitchFamily="34" charset="0"/>
                <a:ea typeface="Segoe UI" panose="020B0502040204020203" pitchFamily="34" charset="0"/>
                <a:cs typeface="Segoe UI" panose="020B0502040204020203" pitchFamily="34" charset="0"/>
              </a:rPr>
              <a:t> in </a:t>
            </a:r>
            <a:r>
              <a:rPr lang="es-ES" sz="1400" dirty="0" err="1" smtClean="0">
                <a:latin typeface="Segoe UI" panose="020B0502040204020203" pitchFamily="34" charset="0"/>
                <a:ea typeface="Segoe UI" panose="020B0502040204020203" pitchFamily="34" charset="0"/>
                <a:cs typeface="Segoe UI" panose="020B0502040204020203" pitchFamily="34" charset="0"/>
              </a:rPr>
              <a:t>some</a:t>
            </a:r>
            <a:r>
              <a:rPr lang="es-ES" sz="1400" dirty="0" smtClean="0">
                <a:latin typeface="Segoe UI" panose="020B0502040204020203" pitchFamily="34" charset="0"/>
                <a:ea typeface="Segoe UI" panose="020B0502040204020203" pitchFamily="34" charset="0"/>
                <a:cs typeface="Segoe UI" panose="020B0502040204020203" pitchFamily="34" charset="0"/>
              </a:rPr>
              <a:t> of </a:t>
            </a:r>
            <a:r>
              <a:rPr lang="es-ES" sz="1400" dirty="0" err="1" smtClean="0">
                <a:latin typeface="Segoe UI" panose="020B0502040204020203" pitchFamily="34" charset="0"/>
                <a:ea typeface="Segoe UI" panose="020B0502040204020203" pitchFamily="34" charset="0"/>
                <a:cs typeface="Segoe UI" panose="020B0502040204020203" pitchFamily="34" charset="0"/>
              </a:rPr>
              <a:t>our</a:t>
            </a:r>
            <a:r>
              <a:rPr lang="es-ES" sz="1400" dirty="0" smtClean="0">
                <a:latin typeface="Segoe UI" panose="020B0502040204020203" pitchFamily="34" charset="0"/>
                <a:ea typeface="Segoe UI" panose="020B0502040204020203" pitchFamily="34" charset="0"/>
                <a:cs typeface="Segoe UI" panose="020B0502040204020203" pitchFamily="34" charset="0"/>
              </a:rPr>
              <a:t> </a:t>
            </a:r>
            <a:r>
              <a:rPr lang="es-ES" sz="1400" dirty="0" err="1" smtClean="0">
                <a:latin typeface="Segoe UI" panose="020B0502040204020203" pitchFamily="34" charset="0"/>
                <a:ea typeface="Segoe UI" panose="020B0502040204020203" pitchFamily="34" charset="0"/>
                <a:cs typeface="Segoe UI" panose="020B0502040204020203" pitchFamily="34" charset="0"/>
              </a:rPr>
              <a:t>chillers</a:t>
            </a:r>
            <a:r>
              <a:rPr lang="es-ES" sz="1400" dirty="0" smtClean="0">
                <a:latin typeface="Segoe UI" panose="020B0502040204020203" pitchFamily="34" charset="0"/>
                <a:ea typeface="Segoe UI" panose="020B0502040204020203" pitchFamily="34" charset="0"/>
                <a:cs typeface="Segoe UI" panose="020B0502040204020203" pitchFamily="34" charset="0"/>
              </a:rPr>
              <a:t> (YLAA, YCWL and YCRL) are </a:t>
            </a:r>
            <a:r>
              <a:rPr lang="es-ES" sz="1400" dirty="0" err="1" smtClean="0">
                <a:latin typeface="Segoe UI" panose="020B0502040204020203" pitchFamily="34" charset="0"/>
                <a:ea typeface="Segoe UI" panose="020B0502040204020203" pitchFamily="34" charset="0"/>
                <a:cs typeface="Segoe UI" panose="020B0502040204020203" pitchFamily="34" charset="0"/>
              </a:rPr>
              <a:t>not</a:t>
            </a:r>
            <a:r>
              <a:rPr lang="es-ES" sz="1400" dirty="0" smtClean="0">
                <a:latin typeface="Segoe UI" panose="020B0502040204020203" pitchFamily="34" charset="0"/>
                <a:ea typeface="Segoe UI" panose="020B0502040204020203" pitchFamily="34" charset="0"/>
                <a:cs typeface="Segoe UI" panose="020B0502040204020203" pitchFamily="34" charset="0"/>
              </a:rPr>
              <a:t> </a:t>
            </a:r>
            <a:r>
              <a:rPr lang="es-ES" sz="1400" dirty="0" err="1" smtClean="0">
                <a:latin typeface="Segoe UI" panose="020B0502040204020203" pitchFamily="34" charset="0"/>
                <a:ea typeface="Segoe UI" panose="020B0502040204020203" pitchFamily="34" charset="0"/>
                <a:cs typeface="Segoe UI" panose="020B0502040204020203" pitchFamily="34" charset="0"/>
              </a:rPr>
              <a:t>available</a:t>
            </a:r>
            <a:r>
              <a:rPr lang="es-ES" sz="1400" dirty="0" smtClean="0">
                <a:latin typeface="Segoe UI" panose="020B0502040204020203" pitchFamily="34" charset="0"/>
                <a:ea typeface="Segoe UI" panose="020B0502040204020203" pitchFamily="34" charset="0"/>
                <a:cs typeface="Segoe UI" panose="020B0502040204020203" pitchFamily="34" charset="0"/>
              </a:rPr>
              <a:t> </a:t>
            </a:r>
            <a:r>
              <a:rPr lang="es-ES" sz="1400" dirty="0" err="1" smtClean="0">
                <a:latin typeface="Segoe UI" panose="020B0502040204020203" pitchFamily="34" charset="0"/>
                <a:ea typeface="Segoe UI" panose="020B0502040204020203" pitchFamily="34" charset="0"/>
                <a:cs typeface="Segoe UI" panose="020B0502040204020203" pitchFamily="34" charset="0"/>
              </a:rPr>
              <a:t>anymore</a:t>
            </a:r>
            <a:r>
              <a:rPr lang="es-ES" sz="1400" dirty="0" smtClean="0">
                <a:latin typeface="Segoe UI" panose="020B0502040204020203" pitchFamily="34" charset="0"/>
                <a:ea typeface="Segoe UI" panose="020B0502040204020203" pitchFamily="34" charset="0"/>
                <a:cs typeface="Segoe UI" panose="020B0502040204020203" pitchFamily="34" charset="0"/>
              </a:rPr>
              <a:t>.</a:t>
            </a:r>
            <a:endParaRPr lang="es-ES" sz="1400" dirty="0">
              <a:latin typeface="Segoe UI" panose="020B0502040204020203" pitchFamily="34" charset="0"/>
              <a:ea typeface="Segoe UI" panose="020B0502040204020203" pitchFamily="34" charset="0"/>
              <a:cs typeface="Segoe UI" panose="020B0502040204020203" pitchFamily="34" charset="0"/>
            </a:endParaRPr>
          </a:p>
          <a:p>
            <a:pPr marL="266700" lvl="1" indent="1588">
              <a:lnSpc>
                <a:spcPct val="110000"/>
              </a:lnSpc>
              <a:spcBef>
                <a:spcPct val="50000"/>
              </a:spcBef>
              <a:buClr>
                <a:schemeClr val="accent2"/>
              </a:buClr>
              <a:buFont typeface="Wingdings" pitchFamily="2" charset="2"/>
              <a:buChar char="n"/>
            </a:pPr>
            <a:r>
              <a:rPr lang="en-US" sz="1400" dirty="0" smtClean="0">
                <a:latin typeface="Segoe UI" panose="020B0502040204020203" pitchFamily="34" charset="0"/>
                <a:ea typeface="Segoe UI" panose="020B0502040204020203" pitchFamily="34" charset="0"/>
                <a:cs typeface="Segoe UI" panose="020B0502040204020203" pitchFamily="34" charset="0"/>
              </a:rPr>
              <a:t> YLAA </a:t>
            </a:r>
            <a:r>
              <a:rPr lang="en-US" sz="1400" dirty="0">
                <a:latin typeface="Segoe UI" panose="020B0502040204020203" pitchFamily="34" charset="0"/>
                <a:ea typeface="Segoe UI" panose="020B0502040204020203" pitchFamily="34" charset="0"/>
                <a:cs typeface="Segoe UI" panose="020B0502040204020203" pitchFamily="34" charset="0"/>
              </a:rPr>
              <a:t>and </a:t>
            </a:r>
            <a:r>
              <a:rPr lang="en-US" sz="1400" dirty="0" smtClean="0">
                <a:latin typeface="Segoe UI" panose="020B0502040204020203" pitchFamily="34" charset="0"/>
                <a:ea typeface="Segoe UI" panose="020B0502040204020203" pitchFamily="34" charset="0"/>
                <a:cs typeface="Segoe UI" panose="020B0502040204020203" pitchFamily="34" charset="0"/>
              </a:rPr>
              <a:t>YCWL already applied </a:t>
            </a:r>
            <a:r>
              <a:rPr lang="en-US" sz="1400" dirty="0">
                <a:latin typeface="Segoe UI" panose="020B0502040204020203" pitchFamily="34" charset="0"/>
                <a:ea typeface="Segoe UI" panose="020B0502040204020203" pitchFamily="34" charset="0"/>
                <a:cs typeface="Segoe UI" panose="020B0502040204020203" pitchFamily="34" charset="0"/>
              </a:rPr>
              <a:t>in GCSS </a:t>
            </a:r>
            <a:r>
              <a:rPr lang="en-US" sz="1400" dirty="0" smtClean="0">
                <a:latin typeface="Segoe UI" panose="020B0502040204020203" pitchFamily="34" charset="0"/>
                <a:ea typeface="Segoe UI" panose="020B0502040204020203" pitchFamily="34" charset="0"/>
                <a:cs typeface="Segoe UI" panose="020B0502040204020203" pitchFamily="34" charset="0"/>
              </a:rPr>
              <a:t>with 14.05b update.</a:t>
            </a:r>
          </a:p>
          <a:p>
            <a:pPr marL="266700" lvl="1" indent="1588">
              <a:lnSpc>
                <a:spcPct val="110000"/>
              </a:lnSpc>
              <a:spcBef>
                <a:spcPct val="50000"/>
              </a:spcBef>
              <a:buClr>
                <a:schemeClr val="accent2"/>
              </a:buClr>
              <a:buFont typeface="Wingdings" pitchFamily="2" charset="2"/>
              <a:buChar char="n"/>
            </a:pPr>
            <a:r>
              <a:rPr lang="en-US" sz="1400" dirty="0" smtClean="0">
                <a:latin typeface="Segoe UI" panose="020B0502040204020203" pitchFamily="34" charset="0"/>
                <a:ea typeface="Segoe UI" panose="020B0502040204020203" pitchFamily="34" charset="0"/>
                <a:cs typeface="Segoe UI" panose="020B0502040204020203" pitchFamily="34" charset="0"/>
              </a:rPr>
              <a:t> YCRL will </a:t>
            </a:r>
            <a:r>
              <a:rPr lang="en-US" sz="1400" dirty="0">
                <a:latin typeface="Segoe UI" panose="020B0502040204020203" pitchFamily="34" charset="0"/>
                <a:ea typeface="Segoe UI" panose="020B0502040204020203" pitchFamily="34" charset="0"/>
                <a:cs typeface="Segoe UI" panose="020B0502040204020203" pitchFamily="34" charset="0"/>
              </a:rPr>
              <a:t>be updated in </a:t>
            </a:r>
            <a:r>
              <a:rPr lang="en-US" sz="1400" dirty="0" smtClean="0">
                <a:latin typeface="Segoe UI" panose="020B0502040204020203" pitchFamily="34" charset="0"/>
                <a:ea typeface="Segoe UI" panose="020B0502040204020203" pitchFamily="34" charset="0"/>
                <a:cs typeface="Segoe UI" panose="020B0502040204020203" pitchFamily="34" charset="0"/>
              </a:rPr>
              <a:t>GCSS </a:t>
            </a:r>
            <a:r>
              <a:rPr lang="en-US" sz="1400" dirty="0">
                <a:latin typeface="Segoe UI" panose="020B0502040204020203" pitchFamily="34" charset="0"/>
                <a:ea typeface="Segoe UI" panose="020B0502040204020203" pitchFamily="34" charset="0"/>
                <a:cs typeface="Segoe UI" panose="020B0502040204020203" pitchFamily="34" charset="0"/>
              </a:rPr>
              <a:t>with 14.05c </a:t>
            </a:r>
            <a:r>
              <a:rPr lang="en-US" sz="1400" dirty="0" smtClean="0">
                <a:latin typeface="Segoe UI" panose="020B0502040204020203" pitchFamily="34" charset="0"/>
                <a:ea typeface="Segoe UI" panose="020B0502040204020203" pitchFamily="34" charset="0"/>
                <a:cs typeface="Segoe UI" panose="020B0502040204020203" pitchFamily="34" charset="0"/>
              </a:rPr>
              <a:t>update.</a:t>
            </a:r>
            <a:endParaRPr lang="es-ES" sz="1400" dirty="0">
              <a:latin typeface="Segoe UI" panose="020B0502040204020203" pitchFamily="34" charset="0"/>
              <a:ea typeface="Segoe UI" panose="020B0502040204020203" pitchFamily="34" charset="0"/>
              <a:cs typeface="Segoe UI" panose="020B0502040204020203" pitchFamily="34" charset="0"/>
            </a:endParaRPr>
          </a:p>
          <a:p>
            <a:pPr marL="266700" lvl="1" indent="1588">
              <a:lnSpc>
                <a:spcPct val="110000"/>
              </a:lnSpc>
              <a:spcBef>
                <a:spcPct val="50000"/>
              </a:spcBef>
              <a:buClr>
                <a:schemeClr val="accent2"/>
              </a:buClr>
              <a:buFont typeface="Wingdings" pitchFamily="2" charset="2"/>
              <a:buChar char="n"/>
            </a:pPr>
            <a:r>
              <a:rPr lang="es-ES" sz="1400" dirty="0" smtClean="0">
                <a:latin typeface="Segoe UI" panose="020B0502040204020203" pitchFamily="34" charset="0"/>
                <a:ea typeface="Segoe UI" panose="020B0502040204020203" pitchFamily="34" charset="0"/>
                <a:cs typeface="Segoe UI" panose="020B0502040204020203" pitchFamily="34" charset="0"/>
              </a:rPr>
              <a:t> </a:t>
            </a:r>
            <a:r>
              <a:rPr lang="es-ES" sz="1400" dirty="0" err="1" smtClean="0">
                <a:latin typeface="Segoe UI" panose="020B0502040204020203" pitchFamily="34" charset="0"/>
                <a:ea typeface="Segoe UI" panose="020B0502040204020203" pitchFamily="34" charset="0"/>
                <a:cs typeface="Segoe UI" panose="020B0502040204020203" pitchFamily="34" charset="0"/>
              </a:rPr>
              <a:t>Models</a:t>
            </a:r>
            <a:r>
              <a:rPr lang="es-ES" sz="1400" dirty="0" smtClean="0">
                <a:latin typeface="Segoe UI" panose="020B0502040204020203" pitchFamily="34" charset="0"/>
                <a:ea typeface="Segoe UI" panose="020B0502040204020203" pitchFamily="34" charset="0"/>
                <a:cs typeface="Segoe UI" panose="020B0502040204020203" pitchFamily="34" charset="0"/>
              </a:rPr>
              <a:t> </a:t>
            </a:r>
            <a:r>
              <a:rPr lang="es-ES" sz="1400" dirty="0" err="1" smtClean="0">
                <a:latin typeface="Segoe UI" panose="020B0502040204020203" pitchFamily="34" charset="0"/>
                <a:ea typeface="Segoe UI" panose="020B0502040204020203" pitchFamily="34" charset="0"/>
                <a:cs typeface="Segoe UI" panose="020B0502040204020203" pitchFamily="34" charset="0"/>
              </a:rPr>
              <a:t>affected</a:t>
            </a:r>
            <a:r>
              <a:rPr lang="es-ES" sz="1400" dirty="0" smtClean="0">
                <a:latin typeface="Segoe UI" panose="020B0502040204020203" pitchFamily="34" charset="0"/>
                <a:ea typeface="Segoe UI" panose="020B0502040204020203" pitchFamily="34" charset="0"/>
                <a:cs typeface="Segoe UI" panose="020B0502040204020203" pitchFamily="34" charset="0"/>
              </a:rPr>
              <a:t>:</a:t>
            </a:r>
          </a:p>
          <a:p>
            <a:pPr marL="266700" lvl="1" indent="1588">
              <a:lnSpc>
                <a:spcPct val="110000"/>
              </a:lnSpc>
              <a:spcBef>
                <a:spcPct val="50000"/>
              </a:spcBef>
              <a:buClr>
                <a:schemeClr val="accent2"/>
              </a:buClr>
              <a:buFont typeface="Wingdings" pitchFamily="2" charset="2"/>
              <a:buChar char="n"/>
            </a:pPr>
            <a:endParaRPr lang="es-ES" sz="1400" dirty="0">
              <a:latin typeface="Segoe UI" panose="020B0502040204020203" pitchFamily="34" charset="0"/>
              <a:ea typeface="Segoe UI" panose="020B0502040204020203" pitchFamily="34" charset="0"/>
              <a:cs typeface="Segoe UI" panose="020B0502040204020203" pitchFamily="34" charset="0"/>
            </a:endParaRPr>
          </a:p>
          <a:p>
            <a:pPr marL="266700" lvl="1" indent="1588">
              <a:lnSpc>
                <a:spcPct val="110000"/>
              </a:lnSpc>
              <a:spcBef>
                <a:spcPct val="50000"/>
              </a:spcBef>
              <a:buClr>
                <a:schemeClr val="accent2"/>
              </a:buClr>
              <a:buFont typeface="Wingdings" pitchFamily="2" charset="2"/>
              <a:buChar char="n"/>
            </a:pPr>
            <a:endParaRPr lang="es-ES" sz="1400" dirty="0" smtClean="0">
              <a:latin typeface="Segoe UI" panose="020B0502040204020203" pitchFamily="34" charset="0"/>
              <a:ea typeface="Segoe UI" panose="020B0502040204020203" pitchFamily="34" charset="0"/>
              <a:cs typeface="Segoe UI" panose="020B0502040204020203" pitchFamily="34" charset="0"/>
            </a:endParaRPr>
          </a:p>
          <a:p>
            <a:pPr marL="266700" lvl="1" indent="1588">
              <a:lnSpc>
                <a:spcPct val="110000"/>
              </a:lnSpc>
              <a:spcBef>
                <a:spcPct val="50000"/>
              </a:spcBef>
              <a:buClr>
                <a:schemeClr val="accent2"/>
              </a:buClr>
              <a:buFont typeface="Wingdings" pitchFamily="2" charset="2"/>
              <a:buChar char="n"/>
            </a:pPr>
            <a:endParaRPr lang="es-ES" sz="1400" dirty="0">
              <a:latin typeface="Segoe UI" panose="020B0502040204020203" pitchFamily="34" charset="0"/>
              <a:ea typeface="Segoe UI" panose="020B0502040204020203" pitchFamily="34" charset="0"/>
              <a:cs typeface="Segoe UI" panose="020B0502040204020203" pitchFamily="34" charset="0"/>
            </a:endParaRPr>
          </a:p>
          <a:p>
            <a:pPr marL="266700" lvl="1" indent="1588">
              <a:lnSpc>
                <a:spcPct val="110000"/>
              </a:lnSpc>
              <a:spcBef>
                <a:spcPct val="50000"/>
              </a:spcBef>
              <a:buClr>
                <a:schemeClr val="accent2"/>
              </a:buClr>
              <a:buFont typeface="Wingdings" pitchFamily="2" charset="2"/>
              <a:buChar char="n"/>
            </a:pPr>
            <a:endParaRPr lang="es-ES" sz="1400" dirty="0" smtClean="0">
              <a:latin typeface="Segoe UI" panose="020B0502040204020203" pitchFamily="34" charset="0"/>
              <a:ea typeface="Segoe UI" panose="020B0502040204020203" pitchFamily="34" charset="0"/>
              <a:cs typeface="Segoe UI" panose="020B0502040204020203" pitchFamily="34" charset="0"/>
            </a:endParaRPr>
          </a:p>
          <a:p>
            <a:pPr marL="266700" lvl="1" indent="1588">
              <a:lnSpc>
                <a:spcPct val="110000"/>
              </a:lnSpc>
              <a:spcBef>
                <a:spcPct val="50000"/>
              </a:spcBef>
              <a:buClr>
                <a:schemeClr val="accent2"/>
              </a:buClr>
              <a:buFont typeface="Wingdings" pitchFamily="2" charset="2"/>
              <a:buChar char="n"/>
            </a:pPr>
            <a:endParaRPr lang="es-ES" sz="1400" dirty="0">
              <a:latin typeface="Segoe UI" panose="020B0502040204020203" pitchFamily="34" charset="0"/>
              <a:ea typeface="Segoe UI" panose="020B0502040204020203" pitchFamily="34" charset="0"/>
              <a:cs typeface="Segoe UI" panose="020B0502040204020203" pitchFamily="34" charset="0"/>
            </a:endParaRPr>
          </a:p>
          <a:p>
            <a:pPr marL="266700" lvl="1" indent="1588">
              <a:lnSpc>
                <a:spcPct val="110000"/>
              </a:lnSpc>
              <a:spcBef>
                <a:spcPct val="50000"/>
              </a:spcBef>
              <a:buClr>
                <a:schemeClr val="accent2"/>
              </a:buClr>
              <a:buFont typeface="Wingdings" pitchFamily="2" charset="2"/>
              <a:buChar char="n"/>
            </a:pPr>
            <a:endParaRPr lang="es-ES" sz="1400" dirty="0" smtClean="0">
              <a:latin typeface="Segoe UI" panose="020B0502040204020203" pitchFamily="34" charset="0"/>
              <a:ea typeface="Segoe UI" panose="020B0502040204020203" pitchFamily="34" charset="0"/>
              <a:cs typeface="Segoe UI" panose="020B0502040204020203" pitchFamily="34" charset="0"/>
            </a:endParaRPr>
          </a:p>
          <a:p>
            <a:pPr marL="266700" lvl="1" indent="1588">
              <a:lnSpc>
                <a:spcPct val="110000"/>
              </a:lnSpc>
              <a:spcBef>
                <a:spcPct val="50000"/>
              </a:spcBef>
              <a:buClr>
                <a:schemeClr val="accent2"/>
              </a:buClr>
              <a:buFont typeface="Wingdings" pitchFamily="2" charset="2"/>
              <a:buChar char="n"/>
            </a:pPr>
            <a:endParaRPr lang="es-ES" sz="1400" dirty="0">
              <a:latin typeface="Segoe UI" panose="020B0502040204020203" pitchFamily="34" charset="0"/>
              <a:ea typeface="Segoe UI" panose="020B0502040204020203" pitchFamily="34" charset="0"/>
              <a:cs typeface="Segoe UI" panose="020B0502040204020203" pitchFamily="34" charset="0"/>
            </a:endParaRPr>
          </a:p>
          <a:p>
            <a:pPr marL="266700" lvl="1" indent="1588">
              <a:lnSpc>
                <a:spcPct val="110000"/>
              </a:lnSpc>
              <a:spcBef>
                <a:spcPct val="50000"/>
              </a:spcBef>
              <a:buClr>
                <a:schemeClr val="accent2"/>
              </a:buClr>
              <a:buFont typeface="Wingdings" pitchFamily="2" charset="2"/>
              <a:buChar char="n"/>
            </a:pPr>
            <a:endParaRPr lang="es-ES" sz="1400" dirty="0" smtClean="0">
              <a:latin typeface="Segoe UI" panose="020B0502040204020203" pitchFamily="34" charset="0"/>
              <a:ea typeface="Segoe UI" panose="020B0502040204020203" pitchFamily="34" charset="0"/>
              <a:cs typeface="Segoe UI" panose="020B0502040204020203" pitchFamily="34" charset="0"/>
            </a:endParaRPr>
          </a:p>
          <a:p>
            <a:pPr marL="266700" lvl="1" indent="1588">
              <a:lnSpc>
                <a:spcPct val="110000"/>
              </a:lnSpc>
              <a:spcBef>
                <a:spcPct val="50000"/>
              </a:spcBef>
              <a:buClr>
                <a:schemeClr val="accent2"/>
              </a:buClr>
              <a:buFont typeface="Wingdings" pitchFamily="2" charset="2"/>
              <a:buChar char="n"/>
            </a:pPr>
            <a:endParaRPr lang="es-ES" sz="1400" dirty="0">
              <a:latin typeface="Segoe UI" panose="020B0502040204020203" pitchFamily="34" charset="0"/>
              <a:ea typeface="Segoe UI" panose="020B0502040204020203" pitchFamily="34" charset="0"/>
              <a:cs typeface="Segoe UI" panose="020B0502040204020203" pitchFamily="34" charset="0"/>
            </a:endParaRPr>
          </a:p>
          <a:p>
            <a:pPr marL="266700" lvl="1" indent="1588">
              <a:lnSpc>
                <a:spcPct val="110000"/>
              </a:lnSpc>
              <a:spcBef>
                <a:spcPct val="50000"/>
              </a:spcBef>
              <a:buClr>
                <a:schemeClr val="accent2"/>
              </a:buClr>
              <a:buFont typeface="Wingdings" pitchFamily="2" charset="2"/>
              <a:buChar char="n"/>
            </a:pPr>
            <a:r>
              <a:rPr lang="es-ES" sz="1400" dirty="0">
                <a:latin typeface="Segoe UI" panose="020B0502040204020203" pitchFamily="34" charset="0"/>
                <a:ea typeface="Segoe UI" panose="020B0502040204020203" pitchFamily="34" charset="0"/>
                <a:cs typeface="Segoe UI" panose="020B0502040204020203" pitchFamily="34" charset="0"/>
              </a:rPr>
              <a:t> </a:t>
            </a:r>
            <a:r>
              <a:rPr lang="es-ES" sz="1400" b="1" dirty="0" err="1" smtClean="0">
                <a:latin typeface="Segoe UI" panose="020B0502040204020203" pitchFamily="34" charset="0"/>
                <a:ea typeface="Segoe UI" panose="020B0502040204020203" pitchFamily="34" charset="0"/>
                <a:cs typeface="Segoe UI" panose="020B0502040204020203" pitchFamily="34" charset="0"/>
              </a:rPr>
              <a:t>An</a:t>
            </a:r>
            <a:r>
              <a:rPr lang="es-ES" sz="1400" b="1" dirty="0" smtClean="0">
                <a:latin typeface="Segoe UI" panose="020B0502040204020203" pitchFamily="34" charset="0"/>
                <a:ea typeface="Segoe UI" panose="020B0502040204020203" pitchFamily="34" charset="0"/>
                <a:cs typeface="Segoe UI" panose="020B0502040204020203" pitchFamily="34" charset="0"/>
              </a:rPr>
              <a:t> ESI </a:t>
            </a:r>
            <a:r>
              <a:rPr lang="es-ES" sz="1400" b="1" dirty="0" err="1" smtClean="0">
                <a:latin typeface="Segoe UI" panose="020B0502040204020203" pitchFamily="34" charset="0"/>
                <a:ea typeface="Segoe UI" panose="020B0502040204020203" pitchFamily="34" charset="0"/>
                <a:cs typeface="Segoe UI" panose="020B0502040204020203" pitchFamily="34" charset="0"/>
              </a:rPr>
              <a:t>will</a:t>
            </a:r>
            <a:r>
              <a:rPr lang="es-ES" sz="1400" b="1" dirty="0" smtClean="0">
                <a:latin typeface="Segoe UI" panose="020B0502040204020203" pitchFamily="34" charset="0"/>
                <a:ea typeface="Segoe UI" panose="020B0502040204020203" pitchFamily="34" charset="0"/>
                <a:cs typeface="Segoe UI" panose="020B0502040204020203" pitchFamily="34" charset="0"/>
              </a:rPr>
              <a:t> be </a:t>
            </a:r>
            <a:r>
              <a:rPr lang="es-ES" sz="1400" b="1" dirty="0" err="1" smtClean="0">
                <a:latin typeface="Segoe UI" panose="020B0502040204020203" pitchFamily="34" charset="0"/>
                <a:ea typeface="Segoe UI" panose="020B0502040204020203" pitchFamily="34" charset="0"/>
                <a:cs typeface="Segoe UI" panose="020B0502040204020203" pitchFamily="34" charset="0"/>
              </a:rPr>
              <a:t>distributed</a:t>
            </a:r>
            <a:r>
              <a:rPr lang="es-ES" sz="1400" b="1" dirty="0" smtClean="0">
                <a:latin typeface="Segoe UI" panose="020B0502040204020203" pitchFamily="34" charset="0"/>
                <a:ea typeface="Segoe UI" panose="020B0502040204020203" pitchFamily="34" charset="0"/>
                <a:cs typeface="Segoe UI" panose="020B0502040204020203" pitchFamily="34" charset="0"/>
              </a:rPr>
              <a:t> </a:t>
            </a:r>
            <a:r>
              <a:rPr lang="es-ES" sz="1400" b="1" dirty="0" err="1" smtClean="0">
                <a:latin typeface="Segoe UI" panose="020B0502040204020203" pitchFamily="34" charset="0"/>
                <a:ea typeface="Segoe UI" panose="020B0502040204020203" pitchFamily="34" charset="0"/>
                <a:cs typeface="Segoe UI" panose="020B0502040204020203" pitchFamily="34" charset="0"/>
              </a:rPr>
              <a:t>within</a:t>
            </a:r>
            <a:r>
              <a:rPr lang="es-ES" sz="1400" b="1" dirty="0" smtClean="0">
                <a:latin typeface="Segoe UI" panose="020B0502040204020203" pitchFamily="34" charset="0"/>
                <a:ea typeface="Segoe UI" panose="020B0502040204020203" pitchFamily="34" charset="0"/>
                <a:cs typeface="Segoe UI" panose="020B0502040204020203" pitchFamily="34" charset="0"/>
              </a:rPr>
              <a:t> </a:t>
            </a:r>
            <a:r>
              <a:rPr lang="es-ES" sz="1400" b="1" dirty="0" err="1" smtClean="0">
                <a:latin typeface="Segoe UI" panose="020B0502040204020203" pitchFamily="34" charset="0"/>
                <a:ea typeface="Segoe UI" panose="020B0502040204020203" pitchFamily="34" charset="0"/>
                <a:cs typeface="Segoe UI" panose="020B0502040204020203" pitchFamily="34" charset="0"/>
              </a:rPr>
              <a:t>today</a:t>
            </a:r>
            <a:r>
              <a:rPr lang="es-ES" sz="1400" b="1" dirty="0" smtClean="0">
                <a:latin typeface="Segoe UI" panose="020B0502040204020203" pitchFamily="34" charset="0"/>
                <a:ea typeface="Segoe UI" panose="020B0502040204020203" pitchFamily="34" charset="0"/>
                <a:cs typeface="Segoe UI" panose="020B0502040204020203" pitchFamily="34" charset="0"/>
              </a:rPr>
              <a:t>.</a:t>
            </a:r>
          </a:p>
          <a:p>
            <a:pPr marL="266700" lvl="1">
              <a:lnSpc>
                <a:spcPct val="110000"/>
              </a:lnSpc>
              <a:spcBef>
                <a:spcPct val="50000"/>
              </a:spcBef>
              <a:buClr>
                <a:schemeClr val="accent2"/>
              </a:buClr>
            </a:pPr>
            <a:endParaRPr lang="es-ES" sz="1600" dirty="0">
              <a:latin typeface="Segoe UI" panose="020B0502040204020203" pitchFamily="34" charset="0"/>
              <a:ea typeface="Segoe UI" panose="020B0502040204020203" pitchFamily="34" charset="0"/>
              <a:cs typeface="Segoe UI" panose="020B0502040204020203" pitchFamily="34" charset="0"/>
            </a:endParaRPr>
          </a:p>
          <a:p>
            <a:r>
              <a:rPr lang="en-US" sz="2800" dirty="0"/>
              <a:t> </a:t>
            </a:r>
            <a:endParaRPr lang="en-US" sz="1600" dirty="0">
              <a:latin typeface="Segoe UI" panose="020B0502040204020203" pitchFamily="34" charset="0"/>
              <a:ea typeface="Segoe UI" panose="020B0502040204020203" pitchFamily="34" charset="0"/>
              <a:cs typeface="Segoe UI" panose="020B0502040204020203" pitchFamily="34" charset="0"/>
            </a:endParaRPr>
          </a:p>
        </p:txBody>
      </p:sp>
      <p:sp>
        <p:nvSpPr>
          <p:cNvPr id="12" name="Rectangle 2"/>
          <p:cNvSpPr>
            <a:spLocks noChangeArrowheads="1"/>
          </p:cNvSpPr>
          <p:nvPr/>
        </p:nvSpPr>
        <p:spPr bwMode="auto">
          <a:xfrm>
            <a:off x="623392" y="269822"/>
            <a:ext cx="6983413" cy="647700"/>
          </a:xfrm>
          <a:prstGeom prst="rect">
            <a:avLst/>
          </a:prstGeom>
          <a:noFill/>
          <a:ln w="9525">
            <a:noFill/>
            <a:miter lim="800000"/>
            <a:headEnd/>
            <a:tailEnd/>
          </a:ln>
        </p:spPr>
        <p:txBody>
          <a:bodyPr lIns="0" tIns="0" rIns="0" bIns="0"/>
          <a:lstStyle/>
          <a:p>
            <a:pPr>
              <a:lnSpc>
                <a:spcPct val="110000"/>
              </a:lnSpc>
            </a:pPr>
            <a:r>
              <a:rPr lang="en-US" b="1" dirty="0" smtClean="0">
                <a:latin typeface="Segoe UI" panose="020B0502040204020203" pitchFamily="34" charset="0"/>
                <a:ea typeface="Segoe UI" panose="020B0502040204020203" pitchFamily="34" charset="0"/>
                <a:cs typeface="Segoe UI" panose="020B0502040204020203" pitchFamily="34" charset="0"/>
              </a:rPr>
              <a:t>PRODUCT NEWS</a:t>
            </a:r>
          </a:p>
          <a:p>
            <a:pPr lvl="0"/>
            <a:r>
              <a:rPr lang="en-US" sz="14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Thermal Expansion Valve obsolescence affecting YLAA, YCWL and YCRL</a:t>
            </a:r>
            <a:endParaRPr lang="es-ES" sz="14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7488" y="2276872"/>
            <a:ext cx="6336902" cy="3603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1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3048" y="3919224"/>
            <a:ext cx="2849459" cy="2030056"/>
          </a:xfrm>
          <a:prstGeom prst="rect">
            <a:avLst/>
          </a:prstGeom>
        </p:spPr>
      </p:pic>
      <p:pic>
        <p:nvPicPr>
          <p:cNvPr id="3" name="2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59086" y="1600505"/>
            <a:ext cx="2707910" cy="2279977"/>
          </a:xfrm>
          <a:prstGeom prst="rect">
            <a:avLst/>
          </a:prstGeom>
        </p:spPr>
      </p:pic>
    </p:spTree>
    <p:extLst>
      <p:ext uri="{BB962C8B-B14F-4D97-AF65-F5344CB8AC3E}">
        <p14:creationId xmlns:p14="http://schemas.microsoft.com/office/powerpoint/2010/main" val="2441471752"/>
      </p:ext>
    </p:extLst>
  </p:cSld>
  <p:clrMapOvr>
    <a:masterClrMapping/>
  </p:clrMapOvr>
  <p:transition>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de-DE" dirty="0" smtClean="0"/>
              <a:t>Johnson Controls</a:t>
            </a:r>
            <a:endParaRPr lang="de-DE" dirty="0"/>
          </a:p>
        </p:txBody>
      </p:sp>
      <p:sp>
        <p:nvSpPr>
          <p:cNvPr id="5" name="Slide Number Placeholder 4"/>
          <p:cNvSpPr>
            <a:spLocks noGrp="1"/>
          </p:cNvSpPr>
          <p:nvPr>
            <p:ph type="sldNum" sz="quarter" idx="11"/>
          </p:nvPr>
        </p:nvSpPr>
        <p:spPr/>
        <p:txBody>
          <a:bodyPr/>
          <a:lstStyle/>
          <a:p>
            <a:fld id="{0FB62E79-44A6-6044-956A-E40D50341462}" type="slidenum">
              <a:rPr lang="de-DE" smtClean="0"/>
              <a:pPr/>
              <a:t>7</a:t>
            </a:fld>
            <a:endParaRPr lang="de-DE"/>
          </a:p>
        </p:txBody>
      </p:sp>
      <p:sp>
        <p:nvSpPr>
          <p:cNvPr id="8" name="Rectangle 3"/>
          <p:cNvSpPr txBox="1">
            <a:spLocks noChangeArrowheads="1"/>
          </p:cNvSpPr>
          <p:nvPr/>
        </p:nvSpPr>
        <p:spPr bwMode="auto">
          <a:xfrm>
            <a:off x="546632" y="1412776"/>
            <a:ext cx="6833258" cy="352839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266700" lvl="1" indent="1588">
              <a:lnSpc>
                <a:spcPct val="110000"/>
              </a:lnSpc>
              <a:spcBef>
                <a:spcPct val="50000"/>
              </a:spcBef>
              <a:buClr>
                <a:schemeClr val="accent2"/>
              </a:buClr>
              <a:buFont typeface="Wingdings" pitchFamily="2" charset="2"/>
              <a:buChar char="n"/>
            </a:pPr>
            <a:r>
              <a:rPr lang="en-GB" sz="1500" dirty="0" smtClean="0">
                <a:latin typeface="Segoe UI" panose="020B0502040204020203" pitchFamily="34" charset="0"/>
                <a:ea typeface="Segoe UI" panose="020B0502040204020203" pitchFamily="34" charset="0"/>
                <a:cs typeface="Segoe UI" panose="020B0502040204020203" pitchFamily="34" charset="0"/>
              </a:rPr>
              <a:t> </a:t>
            </a:r>
            <a:r>
              <a:rPr lang="en-GB" sz="1600" dirty="0" smtClean="0">
                <a:latin typeface="Segoe UI" panose="020B0502040204020203" pitchFamily="34" charset="0"/>
                <a:ea typeface="Segoe UI" panose="020B0502040204020203" pitchFamily="34" charset="0"/>
                <a:cs typeface="Segoe UI" panose="020B0502040204020203" pitchFamily="34" charset="0"/>
              </a:rPr>
              <a:t>Chiller Product Management team (Carlos Herrer) is taking the responsibility of E-Link product:</a:t>
            </a:r>
          </a:p>
          <a:p>
            <a:pPr marL="723900" lvl="2" indent="1588">
              <a:lnSpc>
                <a:spcPct val="110000"/>
              </a:lnSpc>
              <a:spcBef>
                <a:spcPct val="50000"/>
              </a:spcBef>
              <a:buClr>
                <a:schemeClr val="accent2"/>
              </a:buClr>
              <a:buFont typeface="Wingdings" pitchFamily="2" charset="2"/>
              <a:buChar char="n"/>
            </a:pPr>
            <a:r>
              <a:rPr lang="en-US" sz="1600" dirty="0" smtClean="0"/>
              <a:t> Support </a:t>
            </a:r>
            <a:r>
              <a:rPr lang="en-US" sz="1600" dirty="0"/>
              <a:t>for standard E-Link deployment, selection, future </a:t>
            </a:r>
            <a:r>
              <a:rPr lang="en-US" sz="1600" dirty="0" smtClean="0"/>
              <a:t>development.</a:t>
            </a:r>
          </a:p>
          <a:p>
            <a:pPr marL="723900" lvl="2" indent="1588">
              <a:lnSpc>
                <a:spcPct val="110000"/>
              </a:lnSpc>
              <a:spcBef>
                <a:spcPct val="50000"/>
              </a:spcBef>
              <a:buClr>
                <a:schemeClr val="accent2"/>
              </a:buClr>
              <a:buFont typeface="Wingdings" pitchFamily="2" charset="2"/>
              <a:buChar char="n"/>
            </a:pPr>
            <a:r>
              <a:rPr lang="en-US" sz="1600" dirty="0" smtClean="0"/>
              <a:t> Customized </a:t>
            </a:r>
            <a:r>
              <a:rPr lang="en-US" sz="1600" dirty="0"/>
              <a:t>E-Link solutions continue to be supported by System Integration Services Europe &amp; </a:t>
            </a:r>
            <a:r>
              <a:rPr lang="en-US" sz="1600" dirty="0" smtClean="0"/>
              <a:t>Africa. </a:t>
            </a:r>
            <a:r>
              <a:rPr lang="en-US" sz="1600" dirty="0">
                <a:hlinkClick r:id="rId3"/>
              </a:rPr>
              <a:t>SIS-Europe@jci.com</a:t>
            </a:r>
            <a:endParaRPr lang="en-US" sz="1600" dirty="0"/>
          </a:p>
          <a:p>
            <a:pPr marL="266700" lvl="1" indent="1588">
              <a:lnSpc>
                <a:spcPct val="110000"/>
              </a:lnSpc>
              <a:spcBef>
                <a:spcPct val="50000"/>
              </a:spcBef>
              <a:buClr>
                <a:schemeClr val="accent2"/>
              </a:buClr>
              <a:buFont typeface="Wingdings" pitchFamily="2" charset="2"/>
              <a:buChar char="n"/>
            </a:pPr>
            <a:endParaRPr lang="en-GB" sz="1600" dirty="0" smtClean="0">
              <a:latin typeface="Segoe UI" panose="020B0502040204020203" pitchFamily="34" charset="0"/>
              <a:ea typeface="Segoe UI" panose="020B0502040204020203" pitchFamily="34" charset="0"/>
              <a:cs typeface="Segoe UI" panose="020B0502040204020203" pitchFamily="34" charset="0"/>
            </a:endParaRPr>
          </a:p>
          <a:p>
            <a:pPr marL="266700" lvl="1" indent="1588">
              <a:lnSpc>
                <a:spcPct val="110000"/>
              </a:lnSpc>
              <a:spcBef>
                <a:spcPct val="50000"/>
              </a:spcBef>
              <a:buClr>
                <a:schemeClr val="accent2"/>
              </a:buClr>
              <a:buFont typeface="Wingdings" pitchFamily="2" charset="2"/>
              <a:buChar char="n"/>
            </a:pPr>
            <a:r>
              <a:rPr lang="en-GB" sz="1600" dirty="0">
                <a:latin typeface="Segoe UI" panose="020B0502040204020203" pitchFamily="34" charset="0"/>
                <a:ea typeface="Segoe UI" panose="020B0502040204020203" pitchFamily="34" charset="0"/>
                <a:cs typeface="Segoe UI" panose="020B0502040204020203" pitchFamily="34" charset="0"/>
              </a:rPr>
              <a:t> </a:t>
            </a:r>
            <a:r>
              <a:rPr lang="en-US" sz="1600" dirty="0">
                <a:latin typeface="Segoe UI" panose="020B0502040204020203" pitchFamily="34" charset="0"/>
                <a:ea typeface="Segoe UI" panose="020B0502040204020203" pitchFamily="34" charset="0"/>
                <a:cs typeface="Segoe UI" panose="020B0502040204020203" pitchFamily="34" charset="0"/>
              </a:rPr>
              <a:t>E-Link product information is available to </a:t>
            </a:r>
            <a:r>
              <a:rPr lang="en-US" sz="1600" dirty="0" smtClean="0">
                <a:latin typeface="Segoe UI" panose="020B0502040204020203" pitchFamily="34" charset="0"/>
                <a:ea typeface="Segoe UI" panose="020B0502040204020203" pitchFamily="34" charset="0"/>
                <a:cs typeface="Segoe UI" panose="020B0502040204020203" pitchFamily="34" charset="0"/>
              </a:rPr>
              <a:t>download </a:t>
            </a:r>
            <a:r>
              <a:rPr lang="en-US" sz="1600" dirty="0">
                <a:latin typeface="Segoe UI" panose="020B0502040204020203" pitchFamily="34" charset="0"/>
                <a:ea typeface="Segoe UI" panose="020B0502040204020203" pitchFamily="34" charset="0"/>
                <a:cs typeface="Segoe UI" panose="020B0502040204020203" pitchFamily="34" charset="0"/>
              </a:rPr>
              <a:t>from the Virtual </a:t>
            </a:r>
            <a:r>
              <a:rPr lang="en-US" sz="1600" dirty="0" smtClean="0">
                <a:latin typeface="Segoe UI" panose="020B0502040204020203" pitchFamily="34" charset="0"/>
                <a:ea typeface="Segoe UI" panose="020B0502040204020203" pitchFamily="34" charset="0"/>
                <a:cs typeface="Segoe UI" panose="020B0502040204020203" pitchFamily="34" charset="0"/>
              </a:rPr>
              <a:t>Branch:</a:t>
            </a:r>
          </a:p>
          <a:p>
            <a:pPr marL="266700" lvl="1">
              <a:lnSpc>
                <a:spcPct val="110000"/>
              </a:lnSpc>
              <a:spcBef>
                <a:spcPct val="50000"/>
              </a:spcBef>
              <a:buClr>
                <a:schemeClr val="accent2"/>
              </a:buClr>
            </a:pPr>
            <a:r>
              <a:rPr lang="en-US" sz="1600" dirty="0">
                <a:latin typeface="Segoe UI" panose="020B0502040204020203" pitchFamily="34" charset="0"/>
                <a:ea typeface="Segoe UI" panose="020B0502040204020203" pitchFamily="34" charset="0"/>
                <a:cs typeface="Segoe UI" panose="020B0502040204020203" pitchFamily="34" charset="0"/>
                <a:hlinkClick r:id="rId4"/>
              </a:rPr>
              <a:t>http://</a:t>
            </a:r>
            <a:r>
              <a:rPr lang="en-US" sz="1600" dirty="0" smtClean="0">
                <a:latin typeface="Segoe UI" panose="020B0502040204020203" pitchFamily="34" charset="0"/>
                <a:ea typeface="Segoe UI" panose="020B0502040204020203" pitchFamily="34" charset="0"/>
                <a:cs typeface="Segoe UI" panose="020B0502040204020203" pitchFamily="34" charset="0"/>
                <a:hlinkClick r:id="rId4"/>
              </a:rPr>
              <a:t>be-ebusiness.eu.johnsoncontrols.com/vb/pages/series.jsp?seriesId=566</a:t>
            </a:r>
            <a:endParaRPr lang="es-ES" sz="1600" dirty="0">
              <a:latin typeface="Segoe UI" panose="020B0502040204020203" pitchFamily="34" charset="0"/>
              <a:ea typeface="Segoe UI" panose="020B0502040204020203" pitchFamily="34" charset="0"/>
              <a:cs typeface="Segoe UI" panose="020B0502040204020203" pitchFamily="34" charset="0"/>
            </a:endParaRPr>
          </a:p>
          <a:p>
            <a:r>
              <a:rPr lang="en-US" sz="1600" dirty="0">
                <a:latin typeface="Segoe UI" panose="020B0502040204020203" pitchFamily="34" charset="0"/>
                <a:ea typeface="Segoe UI" panose="020B0502040204020203" pitchFamily="34" charset="0"/>
                <a:cs typeface="Segoe UI" panose="020B0502040204020203" pitchFamily="34" charset="0"/>
              </a:rPr>
              <a:t> </a:t>
            </a:r>
          </a:p>
        </p:txBody>
      </p:sp>
      <p:sp>
        <p:nvSpPr>
          <p:cNvPr id="12" name="Rectangle 2"/>
          <p:cNvSpPr>
            <a:spLocks noChangeArrowheads="1"/>
          </p:cNvSpPr>
          <p:nvPr/>
        </p:nvSpPr>
        <p:spPr bwMode="auto">
          <a:xfrm>
            <a:off x="623392" y="269822"/>
            <a:ext cx="6983413" cy="647700"/>
          </a:xfrm>
          <a:prstGeom prst="rect">
            <a:avLst/>
          </a:prstGeom>
          <a:noFill/>
          <a:ln w="9525">
            <a:noFill/>
            <a:miter lim="800000"/>
            <a:headEnd/>
            <a:tailEnd/>
          </a:ln>
        </p:spPr>
        <p:txBody>
          <a:bodyPr lIns="0" tIns="0" rIns="0" bIns="0"/>
          <a:lstStyle/>
          <a:p>
            <a:pPr>
              <a:lnSpc>
                <a:spcPct val="110000"/>
              </a:lnSpc>
            </a:pPr>
            <a:r>
              <a:rPr lang="en-US" b="1" dirty="0" smtClean="0">
                <a:latin typeface="Segoe UI" panose="020B0502040204020203" pitchFamily="34" charset="0"/>
                <a:ea typeface="Segoe UI" panose="020B0502040204020203" pitchFamily="34" charset="0"/>
                <a:cs typeface="Segoe UI" panose="020B0502040204020203" pitchFamily="34" charset="0"/>
              </a:rPr>
              <a:t>PRODUCT NEWS</a:t>
            </a:r>
          </a:p>
          <a:p>
            <a:pPr>
              <a:lnSpc>
                <a:spcPct val="110000"/>
              </a:lnSpc>
            </a:pPr>
            <a:r>
              <a:rPr lang="en-US" sz="14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E-Link – New Contact for enquiries and support</a:t>
            </a:r>
            <a:endParaRPr lang="en-US" sz="14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2" name="Imagen 1"/>
          <p:cNvPicPr>
            <a:picLocks noChangeAspect="1"/>
          </p:cNvPicPr>
          <p:nvPr/>
        </p:nvPicPr>
        <p:blipFill>
          <a:blip r:embed="rId5"/>
          <a:stretch>
            <a:fillRect/>
          </a:stretch>
        </p:blipFill>
        <p:spPr>
          <a:xfrm>
            <a:off x="7968208" y="1196752"/>
            <a:ext cx="3566080" cy="465588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3" name="Grupo 2"/>
          <p:cNvGrpSpPr/>
          <p:nvPr/>
        </p:nvGrpSpPr>
        <p:grpSpPr>
          <a:xfrm>
            <a:off x="5813654" y="5211106"/>
            <a:ext cx="2119328" cy="738664"/>
            <a:chOff x="5375919" y="4896859"/>
            <a:chExt cx="2119328" cy="738664"/>
          </a:xfrm>
        </p:grpSpPr>
        <p:sp>
          <p:nvSpPr>
            <p:cNvPr id="7" name="Rounded Rectangle 33">
              <a:hlinkClick r:id="rId6"/>
            </p:cNvPr>
            <p:cNvSpPr/>
            <p:nvPr/>
          </p:nvSpPr>
          <p:spPr>
            <a:xfrm>
              <a:off x="5375919" y="4896859"/>
              <a:ext cx="2119328" cy="738664"/>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9" name="Picture 4" descr="http://bestpracticesolutions.com.au/files/images/007354-blue-jelly-icon-arrows-arrow-sparkl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81511" y="4896860"/>
              <a:ext cx="698479" cy="69847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32">
              <a:hlinkClick r:id="rId6"/>
            </p:cNvPr>
            <p:cNvSpPr/>
            <p:nvPr/>
          </p:nvSpPr>
          <p:spPr>
            <a:xfrm>
              <a:off x="5375920" y="4896859"/>
              <a:ext cx="1566235" cy="707886"/>
            </a:xfrm>
            <a:prstGeom prst="rect">
              <a:avLst/>
            </a:prstGeom>
          </p:spPr>
          <p:txBody>
            <a:bodyPr wrap="square">
              <a:spAutoFit/>
            </a:bodyPr>
            <a:lstStyle/>
            <a:p>
              <a:r>
                <a:rPr lang="es-ES" sz="1000" dirty="0" err="1"/>
                <a:t>All</a:t>
              </a:r>
              <a:r>
                <a:rPr lang="es-ES" sz="1000" dirty="0"/>
                <a:t> </a:t>
              </a:r>
              <a:r>
                <a:rPr lang="es-ES" sz="1000" dirty="0" smtClean="0"/>
                <a:t>ESI </a:t>
              </a:r>
              <a:r>
                <a:rPr lang="es-ES" sz="1000" dirty="0" err="1" smtClean="0"/>
                <a:t>documents</a:t>
              </a:r>
              <a:r>
                <a:rPr lang="es-ES" sz="1000" dirty="0" smtClean="0"/>
                <a:t> </a:t>
              </a:r>
              <a:r>
                <a:rPr lang="es-ES" sz="1000" dirty="0" err="1" smtClean="0"/>
                <a:t>available</a:t>
              </a:r>
              <a:r>
                <a:rPr lang="es-ES" sz="1000" dirty="0" smtClean="0"/>
                <a:t> </a:t>
              </a:r>
              <a:r>
                <a:rPr lang="es-ES" sz="1000" dirty="0" err="1"/>
                <a:t>through</a:t>
              </a:r>
              <a:r>
                <a:rPr lang="es-ES" sz="1000" dirty="0"/>
                <a:t> Virtual </a:t>
              </a:r>
              <a:r>
                <a:rPr lang="es-ES" sz="1000" dirty="0" err="1"/>
                <a:t>Branch</a:t>
              </a:r>
              <a:r>
                <a:rPr lang="es-ES" sz="1000" dirty="0"/>
                <a:t> </a:t>
              </a:r>
            </a:p>
            <a:p>
              <a:r>
                <a:rPr lang="es-ES" sz="1000" b="1" dirty="0" err="1"/>
                <a:t>Click</a:t>
              </a:r>
              <a:r>
                <a:rPr lang="es-ES" sz="1000" b="1" dirty="0"/>
                <a:t> </a:t>
              </a:r>
              <a:r>
                <a:rPr lang="es-ES" sz="1000" b="1" dirty="0" err="1"/>
                <a:t>here</a:t>
              </a:r>
              <a:r>
                <a:rPr lang="es-ES" sz="1000" b="1" dirty="0"/>
                <a:t> to </a:t>
              </a:r>
              <a:r>
                <a:rPr lang="es-ES" sz="1000" b="1" dirty="0" err="1"/>
                <a:t>access</a:t>
              </a:r>
              <a:endParaRPr lang="en-US" sz="1000" b="1" dirty="0"/>
            </a:p>
          </p:txBody>
        </p:sp>
      </p:grpSp>
    </p:spTree>
    <p:extLst>
      <p:ext uri="{BB962C8B-B14F-4D97-AF65-F5344CB8AC3E}">
        <p14:creationId xmlns:p14="http://schemas.microsoft.com/office/powerpoint/2010/main" val="1527982140"/>
      </p:ext>
    </p:extLst>
  </p:cSld>
  <p:clrMapOvr>
    <a:masterClrMapping/>
  </p:clrMapOvr>
  <p:transition>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rot="743696">
            <a:off x="7174723" y="1534181"/>
            <a:ext cx="3456384" cy="400895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Footer Placeholder 3"/>
          <p:cNvSpPr>
            <a:spLocks noGrp="1"/>
          </p:cNvSpPr>
          <p:nvPr>
            <p:ph type="ftr" sz="quarter" idx="10"/>
          </p:nvPr>
        </p:nvSpPr>
        <p:spPr/>
        <p:txBody>
          <a:bodyPr/>
          <a:lstStyle/>
          <a:p>
            <a:r>
              <a:rPr lang="de-DE" dirty="0" smtClean="0"/>
              <a:t>Johnson Controls</a:t>
            </a:r>
            <a:endParaRPr lang="de-DE" dirty="0"/>
          </a:p>
        </p:txBody>
      </p:sp>
      <p:sp>
        <p:nvSpPr>
          <p:cNvPr id="5" name="Slide Number Placeholder 4"/>
          <p:cNvSpPr>
            <a:spLocks noGrp="1"/>
          </p:cNvSpPr>
          <p:nvPr>
            <p:ph type="sldNum" sz="quarter" idx="11"/>
          </p:nvPr>
        </p:nvSpPr>
        <p:spPr/>
        <p:txBody>
          <a:bodyPr/>
          <a:lstStyle/>
          <a:p>
            <a:fld id="{0FB62E79-44A6-6044-956A-E40D50341462}" type="slidenum">
              <a:rPr lang="de-DE" smtClean="0"/>
              <a:pPr/>
              <a:t>8</a:t>
            </a:fld>
            <a:endParaRPr lang="de-DE"/>
          </a:p>
        </p:txBody>
      </p:sp>
      <p:sp>
        <p:nvSpPr>
          <p:cNvPr id="8" name="Rectangle 3"/>
          <p:cNvSpPr txBox="1">
            <a:spLocks noChangeArrowheads="1"/>
          </p:cNvSpPr>
          <p:nvPr/>
        </p:nvSpPr>
        <p:spPr bwMode="auto">
          <a:xfrm>
            <a:off x="546632" y="1484784"/>
            <a:ext cx="6125432" cy="36004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266700" lvl="1" indent="1588">
              <a:lnSpc>
                <a:spcPct val="110000"/>
              </a:lnSpc>
              <a:spcBef>
                <a:spcPct val="50000"/>
              </a:spcBef>
              <a:buClr>
                <a:schemeClr val="accent2"/>
              </a:buClr>
              <a:buFont typeface="Wingdings" pitchFamily="2" charset="2"/>
              <a:buChar char="n"/>
            </a:pPr>
            <a:r>
              <a:rPr lang="en-GB" sz="1500" dirty="0" smtClean="0">
                <a:latin typeface="Segoe UI" panose="020B0502040204020203" pitchFamily="34" charset="0"/>
                <a:ea typeface="Segoe UI" panose="020B0502040204020203" pitchFamily="34" charset="0"/>
                <a:cs typeface="Segoe UI" panose="020B0502040204020203" pitchFamily="34" charset="0"/>
              </a:rPr>
              <a:t> New MLPs and </a:t>
            </a:r>
            <a:r>
              <a:rPr lang="en-GB" sz="1500" dirty="0">
                <a:latin typeface="Segoe UI" panose="020B0502040204020203" pitchFamily="34" charset="0"/>
                <a:ea typeface="Segoe UI" panose="020B0502040204020203" pitchFamily="34" charset="0"/>
                <a:cs typeface="Segoe UI" panose="020B0502040204020203" pitchFamily="34" charset="0"/>
              </a:rPr>
              <a:t>multipliers (</a:t>
            </a:r>
            <a:r>
              <a:rPr lang="es-ES" sz="1500" dirty="0">
                <a:latin typeface="Segoe UI" panose="020B0502040204020203" pitchFamily="34" charset="0"/>
                <a:ea typeface="Segoe UI" panose="020B0502040204020203" pitchFamily="34" charset="0"/>
                <a:cs typeface="Segoe UI" panose="020B0502040204020203" pitchFamily="34" charset="0"/>
              </a:rPr>
              <a:t>MLP1013e.pdf; Multipliers1013e) </a:t>
            </a:r>
            <a:r>
              <a:rPr lang="en-GB" sz="1500" dirty="0" smtClean="0">
                <a:latin typeface="Segoe UI" panose="020B0502040204020203" pitchFamily="34" charset="0"/>
                <a:ea typeface="Segoe UI" panose="020B0502040204020203" pitchFamily="34" charset="0"/>
                <a:cs typeface="Segoe UI" panose="020B0502040204020203" pitchFamily="34" charset="0"/>
              </a:rPr>
              <a:t>distributed by Usman Muhammad on </a:t>
            </a:r>
            <a:r>
              <a:rPr lang="en-GB" sz="1500" b="1" dirty="0" smtClean="0">
                <a:latin typeface="Segoe UI" panose="020B0502040204020203" pitchFamily="34" charset="0"/>
                <a:ea typeface="Segoe UI" panose="020B0502040204020203" pitchFamily="34" charset="0"/>
                <a:cs typeface="Segoe UI" panose="020B0502040204020203" pitchFamily="34" charset="0"/>
              </a:rPr>
              <a:t>7</a:t>
            </a:r>
            <a:r>
              <a:rPr lang="en-GB" sz="1500" b="1" baseline="30000" dirty="0" smtClean="0">
                <a:latin typeface="Segoe UI" panose="020B0502040204020203" pitchFamily="34" charset="0"/>
                <a:ea typeface="Segoe UI" panose="020B0502040204020203" pitchFamily="34" charset="0"/>
                <a:cs typeface="Segoe UI" panose="020B0502040204020203" pitchFamily="34" charset="0"/>
              </a:rPr>
              <a:t>th</a:t>
            </a:r>
            <a:r>
              <a:rPr lang="en-GB" sz="1500" b="1" dirty="0" smtClean="0">
                <a:latin typeface="Segoe UI" panose="020B0502040204020203" pitchFamily="34" charset="0"/>
                <a:ea typeface="Segoe UI" panose="020B0502040204020203" pitchFamily="34" charset="0"/>
                <a:cs typeface="Segoe UI" panose="020B0502040204020203" pitchFamily="34" charset="0"/>
              </a:rPr>
              <a:t> of January’14</a:t>
            </a:r>
          </a:p>
          <a:p>
            <a:pPr marL="266700" lvl="1" indent="1588">
              <a:lnSpc>
                <a:spcPct val="110000"/>
              </a:lnSpc>
              <a:spcBef>
                <a:spcPct val="50000"/>
              </a:spcBef>
              <a:buClr>
                <a:schemeClr val="accent2"/>
              </a:buClr>
              <a:buFont typeface="Wingdings" pitchFamily="2" charset="2"/>
              <a:buChar char="n"/>
            </a:pPr>
            <a:r>
              <a:rPr lang="en-GB" sz="1500" dirty="0" smtClean="0">
                <a:latin typeface="Segoe UI" panose="020B0502040204020203" pitchFamily="34" charset="0"/>
                <a:ea typeface="Segoe UI" panose="020B0502040204020203" pitchFamily="34" charset="0"/>
                <a:cs typeface="Segoe UI" panose="020B0502040204020203" pitchFamily="34" charset="0"/>
              </a:rPr>
              <a:t> Including</a:t>
            </a:r>
            <a:r>
              <a:rPr lang="en-US" dirty="0" smtClean="0"/>
              <a:t> </a:t>
            </a:r>
            <a:r>
              <a:rPr lang="en-US" sz="1500" dirty="0">
                <a:latin typeface="Segoe UI" panose="020B0502040204020203" pitchFamily="34" charset="0"/>
                <a:ea typeface="Segoe UI" panose="020B0502040204020203" pitchFamily="34" charset="0"/>
                <a:cs typeface="Segoe UI" panose="020B0502040204020203" pitchFamily="34" charset="0"/>
              </a:rPr>
              <a:t>latest MLPs and corresponding </a:t>
            </a:r>
            <a:r>
              <a:rPr lang="en-US" sz="1500" dirty="0" smtClean="0">
                <a:latin typeface="Segoe UI" panose="020B0502040204020203" pitchFamily="34" charset="0"/>
                <a:ea typeface="Segoe UI" panose="020B0502040204020203" pitchFamily="34" charset="0"/>
                <a:cs typeface="Segoe UI" panose="020B0502040204020203" pitchFamily="34" charset="0"/>
              </a:rPr>
              <a:t>multipliers with the main following changes:</a:t>
            </a:r>
            <a:endParaRPr lang="en-US" sz="1500" dirty="0">
              <a:latin typeface="Segoe UI" panose="020B0502040204020203" pitchFamily="34" charset="0"/>
              <a:ea typeface="Segoe UI" panose="020B0502040204020203" pitchFamily="34" charset="0"/>
              <a:cs typeface="Segoe UI" panose="020B0502040204020203" pitchFamily="34" charset="0"/>
            </a:endParaRPr>
          </a:p>
          <a:p>
            <a:pPr marL="266700" lvl="1">
              <a:lnSpc>
                <a:spcPct val="110000"/>
              </a:lnSpc>
              <a:spcBef>
                <a:spcPct val="50000"/>
              </a:spcBef>
              <a:buClr>
                <a:schemeClr val="accent2"/>
              </a:buClr>
            </a:pPr>
            <a:r>
              <a:rPr lang="en-US" sz="1500" dirty="0">
                <a:latin typeface="Segoe UI" panose="020B0502040204020203" pitchFamily="34" charset="0"/>
                <a:ea typeface="Segoe UI" panose="020B0502040204020203" pitchFamily="34" charset="0"/>
                <a:cs typeface="Segoe UI" panose="020B0502040204020203" pitchFamily="34" charset="0"/>
              </a:rPr>
              <a:t>	a) Nantes LTC multipliers increased by 2% as was announced </a:t>
            </a:r>
            <a:r>
              <a:rPr lang="en-US" sz="1500" dirty="0" smtClean="0">
                <a:latin typeface="Segoe UI" panose="020B0502040204020203" pitchFamily="34" charset="0"/>
                <a:ea typeface="Segoe UI" panose="020B0502040204020203" pitchFamily="34" charset="0"/>
                <a:cs typeface="Segoe UI" panose="020B0502040204020203" pitchFamily="34" charset="0"/>
              </a:rPr>
              <a:t>	during FY14</a:t>
            </a:r>
            <a:r>
              <a:rPr lang="en-US" sz="1500" dirty="0">
                <a:latin typeface="Segoe UI" panose="020B0502040204020203" pitchFamily="34" charset="0"/>
                <a:ea typeface="Segoe UI" panose="020B0502040204020203" pitchFamily="34" charset="0"/>
                <a:cs typeface="Segoe UI" panose="020B0502040204020203" pitchFamily="34" charset="0"/>
              </a:rPr>
              <a:t>.</a:t>
            </a:r>
          </a:p>
          <a:p>
            <a:r>
              <a:rPr lang="en-US" sz="1500" dirty="0">
                <a:latin typeface="Segoe UI" panose="020B0502040204020203" pitchFamily="34" charset="0"/>
                <a:ea typeface="Segoe UI" panose="020B0502040204020203" pitchFamily="34" charset="0"/>
                <a:cs typeface="Segoe UI" panose="020B0502040204020203" pitchFamily="34" charset="0"/>
              </a:rPr>
              <a:t>	</a:t>
            </a:r>
            <a:endParaRPr lang="en-US" sz="1500" dirty="0" smtClean="0">
              <a:latin typeface="Segoe UI" panose="020B0502040204020203" pitchFamily="34" charset="0"/>
              <a:ea typeface="Segoe UI" panose="020B0502040204020203" pitchFamily="34" charset="0"/>
              <a:cs typeface="Segoe UI" panose="020B0502040204020203" pitchFamily="34" charset="0"/>
            </a:endParaRPr>
          </a:p>
          <a:p>
            <a:r>
              <a:rPr lang="en-US" sz="1500" dirty="0">
                <a:latin typeface="Segoe UI" panose="020B0502040204020203" pitchFamily="34" charset="0"/>
                <a:ea typeface="Segoe UI" panose="020B0502040204020203" pitchFamily="34" charset="0"/>
                <a:cs typeface="Segoe UI" panose="020B0502040204020203" pitchFamily="34" charset="0"/>
              </a:rPr>
              <a:t>	</a:t>
            </a:r>
            <a:r>
              <a:rPr lang="en-US" sz="1500" dirty="0" smtClean="0">
                <a:latin typeface="Segoe UI" panose="020B0502040204020203" pitchFamily="34" charset="0"/>
                <a:ea typeface="Segoe UI" panose="020B0502040204020203" pitchFamily="34" charset="0"/>
                <a:cs typeface="Segoe UI" panose="020B0502040204020203" pitchFamily="34" charset="0"/>
              </a:rPr>
              <a:t>b</a:t>
            </a:r>
            <a:r>
              <a:rPr lang="en-US" sz="1500" dirty="0">
                <a:latin typeface="Segoe UI" panose="020B0502040204020203" pitchFamily="34" charset="0"/>
                <a:ea typeface="Segoe UI" panose="020B0502040204020203" pitchFamily="34" charset="0"/>
                <a:cs typeface="Segoe UI" panose="020B0502040204020203" pitchFamily="34" charset="0"/>
              </a:rPr>
              <a:t>) Some corrections made to YK MLP, please refer to last </a:t>
            </a:r>
            <a:r>
              <a:rPr lang="en-US" sz="1500" dirty="0" smtClean="0">
                <a:latin typeface="Segoe UI" panose="020B0502040204020203" pitchFamily="34" charset="0"/>
                <a:ea typeface="Segoe UI" panose="020B0502040204020203" pitchFamily="34" charset="0"/>
                <a:cs typeface="Segoe UI" panose="020B0502040204020203" pitchFamily="34" charset="0"/>
              </a:rPr>
              <a:t>page 	of MLP</a:t>
            </a:r>
            <a:r>
              <a:rPr lang="en-GB" sz="1500" dirty="0" smtClean="0">
                <a:latin typeface="Segoe UI" panose="020B0502040204020203" pitchFamily="34" charset="0"/>
                <a:ea typeface="Segoe UI" panose="020B0502040204020203" pitchFamily="34" charset="0"/>
                <a:cs typeface="Segoe UI" panose="020B0502040204020203" pitchFamily="34" charset="0"/>
              </a:rPr>
              <a:t> </a:t>
            </a:r>
          </a:p>
          <a:p>
            <a:pPr marL="266700" lvl="1" indent="1588">
              <a:lnSpc>
                <a:spcPct val="110000"/>
              </a:lnSpc>
              <a:spcBef>
                <a:spcPct val="50000"/>
              </a:spcBef>
              <a:buClr>
                <a:schemeClr val="accent2"/>
              </a:buClr>
              <a:buFont typeface="Wingdings" pitchFamily="2" charset="2"/>
              <a:buChar char="n"/>
            </a:pPr>
            <a:r>
              <a:rPr lang="en-US" dirty="0" smtClean="0"/>
              <a:t> </a:t>
            </a:r>
            <a:r>
              <a:rPr lang="en-US" sz="1500" b="1" dirty="0">
                <a:latin typeface="Segoe UI" panose="020B0502040204020203" pitchFamily="34" charset="0"/>
                <a:ea typeface="Segoe UI" panose="020B0502040204020203" pitchFamily="34" charset="0"/>
                <a:cs typeface="Segoe UI" panose="020B0502040204020203" pitchFamily="34" charset="0"/>
              </a:rPr>
              <a:t>Important Note</a:t>
            </a:r>
            <a:r>
              <a:rPr lang="en-US" sz="1500" dirty="0">
                <a:latin typeface="Segoe UI" panose="020B0502040204020203" pitchFamily="34" charset="0"/>
                <a:ea typeface="Segoe UI" panose="020B0502040204020203" pitchFamily="34" charset="0"/>
                <a:cs typeface="Segoe UI" panose="020B0502040204020203" pitchFamily="34" charset="0"/>
              </a:rPr>
              <a:t>: Due to some technical problems </a:t>
            </a:r>
            <a:r>
              <a:rPr lang="en-US" sz="1500" dirty="0" err="1">
                <a:latin typeface="Segoe UI" panose="020B0502040204020203" pitchFamily="34" charset="0"/>
                <a:ea typeface="Segoe UI" panose="020B0502040204020203" pitchFamily="34" charset="0"/>
                <a:cs typeface="Segoe UI" panose="020B0502040204020203" pitchFamily="34" charset="0"/>
              </a:rPr>
              <a:t>YORKworks</a:t>
            </a:r>
            <a:r>
              <a:rPr lang="en-US" sz="1500" dirty="0">
                <a:latin typeface="Segoe UI" panose="020B0502040204020203" pitchFamily="34" charset="0"/>
                <a:ea typeface="Segoe UI" panose="020B0502040204020203" pitchFamily="34" charset="0"/>
                <a:cs typeface="Segoe UI" panose="020B0502040204020203" pitchFamily="34" charset="0"/>
              </a:rPr>
              <a:t> (YW) release containing BTP changes, as </a:t>
            </a:r>
            <a:r>
              <a:rPr lang="en-US" sz="1500" dirty="0" smtClean="0">
                <a:latin typeface="Segoe UI" panose="020B0502040204020203" pitchFamily="34" charset="0"/>
                <a:ea typeface="Segoe UI" panose="020B0502040204020203" pitchFamily="34" charset="0"/>
                <a:cs typeface="Segoe UI" panose="020B0502040204020203" pitchFamily="34" charset="0"/>
              </a:rPr>
              <a:t>was announced </a:t>
            </a:r>
            <a:r>
              <a:rPr lang="en-US" sz="1500" dirty="0">
                <a:latin typeface="Segoe UI" panose="020B0502040204020203" pitchFamily="34" charset="0"/>
                <a:ea typeface="Segoe UI" panose="020B0502040204020203" pitchFamily="34" charset="0"/>
                <a:cs typeface="Segoe UI" panose="020B0502040204020203" pitchFamily="34" charset="0"/>
              </a:rPr>
              <a:t>August last year, has been delayed. YW team is working to resolve the issues and will release </a:t>
            </a:r>
            <a:r>
              <a:rPr lang="en-US" sz="1500" dirty="0" smtClean="0">
                <a:latin typeface="Segoe UI" panose="020B0502040204020203" pitchFamily="34" charset="0"/>
                <a:ea typeface="Segoe UI" panose="020B0502040204020203" pitchFamily="34" charset="0"/>
                <a:cs typeface="Segoe UI" panose="020B0502040204020203" pitchFamily="34" charset="0"/>
              </a:rPr>
              <a:t>the patch </a:t>
            </a:r>
            <a:r>
              <a:rPr lang="en-US" sz="1500" dirty="0">
                <a:latin typeface="Segoe UI" panose="020B0502040204020203" pitchFamily="34" charset="0"/>
                <a:ea typeface="Segoe UI" panose="020B0502040204020203" pitchFamily="34" charset="0"/>
                <a:cs typeface="Segoe UI" panose="020B0502040204020203" pitchFamily="34" charset="0"/>
              </a:rPr>
              <a:t>as soon as all issues  have been addressed. New BTP multipliers shall be distributed after the </a:t>
            </a:r>
            <a:r>
              <a:rPr lang="en-US" sz="1500" dirty="0" err="1" smtClean="0">
                <a:latin typeface="Segoe UI" panose="020B0502040204020203" pitchFamily="34" charset="0"/>
                <a:ea typeface="Segoe UI" panose="020B0502040204020203" pitchFamily="34" charset="0"/>
                <a:cs typeface="Segoe UI" panose="020B0502040204020203" pitchFamily="34" charset="0"/>
              </a:rPr>
              <a:t>YORKworks</a:t>
            </a:r>
            <a:r>
              <a:rPr lang="es-ES" sz="1500" dirty="0" smtClean="0">
                <a:latin typeface="Segoe UI" panose="020B0502040204020203" pitchFamily="34" charset="0"/>
                <a:ea typeface="Segoe UI" panose="020B0502040204020203" pitchFamily="34" charset="0"/>
                <a:cs typeface="Segoe UI" panose="020B0502040204020203" pitchFamily="34" charset="0"/>
              </a:rPr>
              <a:t>has </a:t>
            </a:r>
            <a:r>
              <a:rPr lang="es-ES" sz="1500" dirty="0" err="1">
                <a:latin typeface="Segoe UI" panose="020B0502040204020203" pitchFamily="34" charset="0"/>
                <a:ea typeface="Segoe UI" panose="020B0502040204020203" pitchFamily="34" charset="0"/>
                <a:cs typeface="Segoe UI" panose="020B0502040204020203" pitchFamily="34" charset="0"/>
              </a:rPr>
              <a:t>been</a:t>
            </a:r>
            <a:r>
              <a:rPr lang="es-ES" sz="1500" dirty="0">
                <a:latin typeface="Segoe UI" panose="020B0502040204020203" pitchFamily="34" charset="0"/>
                <a:ea typeface="Segoe UI" panose="020B0502040204020203" pitchFamily="34" charset="0"/>
                <a:cs typeface="Segoe UI" panose="020B0502040204020203" pitchFamily="34" charset="0"/>
              </a:rPr>
              <a:t> </a:t>
            </a:r>
            <a:r>
              <a:rPr lang="es-ES" sz="1500" dirty="0" err="1">
                <a:latin typeface="Segoe UI" panose="020B0502040204020203" pitchFamily="34" charset="0"/>
                <a:ea typeface="Segoe UI" panose="020B0502040204020203" pitchFamily="34" charset="0"/>
                <a:cs typeface="Segoe UI" panose="020B0502040204020203" pitchFamily="34" charset="0"/>
              </a:rPr>
              <a:t>released</a:t>
            </a:r>
            <a:r>
              <a:rPr lang="es-ES" sz="1500" dirty="0">
                <a:latin typeface="Segoe UI" panose="020B0502040204020203" pitchFamily="34" charset="0"/>
                <a:ea typeface="Segoe UI" panose="020B0502040204020203" pitchFamily="34" charset="0"/>
                <a:cs typeface="Segoe UI" panose="020B0502040204020203" pitchFamily="34" charset="0"/>
              </a:rPr>
              <a:t>.</a:t>
            </a:r>
            <a:endParaRPr lang="en-GB" sz="1500" dirty="0">
              <a:latin typeface="Segoe UI" panose="020B0502040204020203" pitchFamily="34" charset="0"/>
              <a:ea typeface="Segoe UI" panose="020B0502040204020203" pitchFamily="34" charset="0"/>
              <a:cs typeface="Segoe UI" panose="020B0502040204020203" pitchFamily="34" charset="0"/>
            </a:endParaRPr>
          </a:p>
          <a:p>
            <a:r>
              <a:rPr lang="en-GB" sz="1600" dirty="0" smtClean="0">
                <a:latin typeface="Segoe UI" panose="020B0502040204020203" pitchFamily="34" charset="0"/>
                <a:ea typeface="Segoe UI" panose="020B0502040204020203" pitchFamily="34" charset="0"/>
                <a:cs typeface="Segoe UI" panose="020B0502040204020203" pitchFamily="34" charset="0"/>
              </a:rPr>
              <a:t> </a:t>
            </a:r>
          </a:p>
        </p:txBody>
      </p:sp>
      <p:sp>
        <p:nvSpPr>
          <p:cNvPr id="12" name="Rectangle 2"/>
          <p:cNvSpPr>
            <a:spLocks noChangeArrowheads="1"/>
          </p:cNvSpPr>
          <p:nvPr/>
        </p:nvSpPr>
        <p:spPr bwMode="auto">
          <a:xfrm>
            <a:off x="623392" y="269822"/>
            <a:ext cx="6983413" cy="647700"/>
          </a:xfrm>
          <a:prstGeom prst="rect">
            <a:avLst/>
          </a:prstGeom>
          <a:noFill/>
          <a:ln w="9525">
            <a:noFill/>
            <a:miter lim="800000"/>
            <a:headEnd/>
            <a:tailEnd/>
          </a:ln>
        </p:spPr>
        <p:txBody>
          <a:bodyPr lIns="0" tIns="0" rIns="0" bIns="0"/>
          <a:lstStyle/>
          <a:p>
            <a:pPr>
              <a:lnSpc>
                <a:spcPct val="110000"/>
              </a:lnSpc>
            </a:pPr>
            <a:r>
              <a:rPr lang="en-US" b="1" dirty="0" smtClean="0">
                <a:latin typeface="Segoe UI" panose="020B0502040204020203" pitchFamily="34" charset="0"/>
                <a:ea typeface="Segoe UI" panose="020B0502040204020203" pitchFamily="34" charset="0"/>
                <a:cs typeface="Segoe UI" panose="020B0502040204020203" pitchFamily="34" charset="0"/>
              </a:rPr>
              <a:t>PRODUCT NEWS</a:t>
            </a:r>
          </a:p>
          <a:p>
            <a:pPr>
              <a:lnSpc>
                <a:spcPct val="110000"/>
              </a:lnSpc>
            </a:pPr>
            <a:r>
              <a:rPr lang="es-ES" sz="14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MLP1013e - New LTC </a:t>
            </a:r>
            <a:r>
              <a:rPr lang="es-ES" sz="1400" b="1" dirty="0" err="1">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multipliers</a:t>
            </a:r>
            <a:endParaRPr lang="en-US" sz="14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699388494"/>
      </p:ext>
    </p:extLst>
  </p:cSld>
  <p:clrMapOvr>
    <a:masterClrMapping/>
  </p:clrMapOvr>
  <p:transition>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de-DE" dirty="0" smtClean="0"/>
              <a:t>Johnson Controls</a:t>
            </a:r>
            <a:endParaRPr lang="de-DE" dirty="0"/>
          </a:p>
        </p:txBody>
      </p:sp>
      <p:sp>
        <p:nvSpPr>
          <p:cNvPr id="5" name="Slide Number Placeholder 4"/>
          <p:cNvSpPr>
            <a:spLocks noGrp="1"/>
          </p:cNvSpPr>
          <p:nvPr>
            <p:ph type="sldNum" sz="quarter" idx="11"/>
          </p:nvPr>
        </p:nvSpPr>
        <p:spPr/>
        <p:txBody>
          <a:bodyPr/>
          <a:lstStyle/>
          <a:p>
            <a:fld id="{0FB62E79-44A6-6044-956A-E40D50341462}" type="slidenum">
              <a:rPr lang="de-DE" smtClean="0"/>
              <a:pPr/>
              <a:t>9</a:t>
            </a:fld>
            <a:endParaRPr lang="de-DE"/>
          </a:p>
        </p:txBody>
      </p:sp>
      <p:sp>
        <p:nvSpPr>
          <p:cNvPr id="8" name="Rectangle 3"/>
          <p:cNvSpPr txBox="1">
            <a:spLocks noChangeArrowheads="1"/>
          </p:cNvSpPr>
          <p:nvPr/>
        </p:nvSpPr>
        <p:spPr bwMode="auto">
          <a:xfrm>
            <a:off x="335360" y="1103942"/>
            <a:ext cx="6810734" cy="491734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266700" lvl="1">
              <a:lnSpc>
                <a:spcPct val="110000"/>
              </a:lnSpc>
              <a:spcBef>
                <a:spcPts val="0"/>
              </a:spcBef>
              <a:buClr>
                <a:schemeClr val="accent2"/>
              </a:buClr>
            </a:pPr>
            <a:endParaRPr lang="es-ES" sz="1600" dirty="0" smtClean="0">
              <a:latin typeface="Segoe UI" panose="020B0502040204020203" pitchFamily="34" charset="0"/>
              <a:ea typeface="Segoe UI" panose="020B0502040204020203" pitchFamily="34" charset="0"/>
              <a:cs typeface="Segoe UI" panose="020B0502040204020203" pitchFamily="34" charset="0"/>
            </a:endParaRPr>
          </a:p>
          <a:p>
            <a:pPr marL="266700" lvl="1" indent="1588">
              <a:lnSpc>
                <a:spcPct val="110000"/>
              </a:lnSpc>
              <a:spcBef>
                <a:spcPts val="0"/>
              </a:spcBef>
              <a:buClr>
                <a:schemeClr val="accent2"/>
              </a:buClr>
              <a:buFont typeface="Wingdings" pitchFamily="2" charset="2"/>
              <a:buChar char="n"/>
            </a:pPr>
            <a:r>
              <a:rPr lang="es-ES" sz="1600" b="1" dirty="0" smtClean="0">
                <a:latin typeface="Segoe UI" panose="020B0502040204020203" pitchFamily="34" charset="0"/>
                <a:ea typeface="Segoe UI" panose="020B0502040204020203" pitchFamily="34" charset="0"/>
                <a:cs typeface="Segoe UI" panose="020B0502040204020203" pitchFamily="34" charset="0"/>
              </a:rPr>
              <a:t> </a:t>
            </a:r>
            <a:r>
              <a:rPr lang="en-US" sz="1600" dirty="0" smtClean="0">
                <a:latin typeface="Segoe UI" panose="020B0502040204020203" pitchFamily="34" charset="0"/>
                <a:ea typeface="Segoe UI" panose="020B0502040204020203" pitchFamily="34" charset="0"/>
                <a:cs typeface="Segoe UI" panose="020B0502040204020203" pitchFamily="34" charset="0"/>
              </a:rPr>
              <a:t>R407C Rooftops gas version D4IG 360 and D4IG 480 won’t be available anymore. </a:t>
            </a:r>
            <a:r>
              <a:rPr lang="en-US" sz="1600" b="1" dirty="0" smtClean="0">
                <a:latin typeface="Segoe UI" panose="020B0502040204020203" pitchFamily="34" charset="0"/>
                <a:ea typeface="Segoe UI" panose="020B0502040204020203" pitchFamily="34" charset="0"/>
                <a:cs typeface="Segoe UI" panose="020B0502040204020203" pitchFamily="34" charset="0"/>
              </a:rPr>
              <a:t>No sales for these models during 2014</a:t>
            </a:r>
            <a:endParaRPr lang="en-US" sz="1600" dirty="0" smtClean="0">
              <a:latin typeface="Segoe UI" panose="020B0502040204020203" pitchFamily="34" charset="0"/>
              <a:ea typeface="Segoe UI" panose="020B0502040204020203" pitchFamily="34" charset="0"/>
              <a:cs typeface="Segoe UI" panose="020B0502040204020203" pitchFamily="34" charset="0"/>
            </a:endParaRPr>
          </a:p>
          <a:p>
            <a:pPr marL="266700" lvl="1">
              <a:lnSpc>
                <a:spcPct val="110000"/>
              </a:lnSpc>
              <a:spcBef>
                <a:spcPts val="0"/>
              </a:spcBef>
              <a:buClr>
                <a:schemeClr val="accent2"/>
              </a:buClr>
            </a:pPr>
            <a:endParaRPr lang="en-US" sz="1600" dirty="0" smtClean="0">
              <a:latin typeface="Segoe UI" panose="020B0502040204020203" pitchFamily="34" charset="0"/>
              <a:ea typeface="Segoe UI" panose="020B0502040204020203" pitchFamily="34" charset="0"/>
              <a:cs typeface="Segoe UI" panose="020B0502040204020203" pitchFamily="34" charset="0"/>
            </a:endParaRPr>
          </a:p>
          <a:p>
            <a:pPr marL="266700" lvl="1" indent="1588">
              <a:lnSpc>
                <a:spcPct val="110000"/>
              </a:lnSpc>
              <a:spcBef>
                <a:spcPts val="0"/>
              </a:spcBef>
              <a:buClr>
                <a:schemeClr val="accent2"/>
              </a:buClr>
              <a:buFont typeface="Wingdings" pitchFamily="2" charset="2"/>
              <a:buChar char="n"/>
            </a:pPr>
            <a:r>
              <a:rPr lang="en-US" sz="1600" dirty="0" smtClean="0">
                <a:latin typeface="Segoe UI" panose="020B0502040204020203" pitchFamily="34" charset="0"/>
                <a:ea typeface="Segoe UI" panose="020B0502040204020203" pitchFamily="34" charset="0"/>
                <a:cs typeface="Segoe UI" panose="020B0502040204020203" pitchFamily="34" charset="0"/>
              </a:rPr>
              <a:t> Transfer to </a:t>
            </a:r>
            <a:r>
              <a:rPr lang="en-US" sz="1600" dirty="0" err="1" smtClean="0">
                <a:latin typeface="Segoe UI" panose="020B0502040204020203" pitchFamily="34" charset="0"/>
                <a:ea typeface="Segoe UI" panose="020B0502040204020203" pitchFamily="34" charset="0"/>
                <a:cs typeface="Segoe UI" panose="020B0502040204020203" pitchFamily="34" charset="0"/>
              </a:rPr>
              <a:t>Manisa</a:t>
            </a:r>
            <a:r>
              <a:rPr lang="en-US" sz="1600" dirty="0" smtClean="0">
                <a:latin typeface="Segoe UI" panose="020B0502040204020203" pitchFamily="34" charset="0"/>
                <a:ea typeface="Segoe UI" panose="020B0502040204020203" pitchFamily="34" charset="0"/>
                <a:cs typeface="Segoe UI" panose="020B0502040204020203" pitchFamily="34" charset="0"/>
              </a:rPr>
              <a:t> – Only R410A units</a:t>
            </a:r>
          </a:p>
          <a:p>
            <a:pPr marL="266700" lvl="1">
              <a:lnSpc>
                <a:spcPct val="110000"/>
              </a:lnSpc>
              <a:spcBef>
                <a:spcPts val="0"/>
              </a:spcBef>
              <a:buClr>
                <a:schemeClr val="accent2"/>
              </a:buClr>
            </a:pPr>
            <a:endParaRPr lang="en-US" sz="1600" dirty="0" smtClean="0">
              <a:latin typeface="Segoe UI" panose="020B0502040204020203" pitchFamily="34" charset="0"/>
              <a:ea typeface="Segoe UI" panose="020B0502040204020203" pitchFamily="34" charset="0"/>
              <a:cs typeface="Segoe UI" panose="020B0502040204020203" pitchFamily="34" charset="0"/>
            </a:endParaRPr>
          </a:p>
          <a:p>
            <a:pPr marL="266700" lvl="1" indent="1588">
              <a:lnSpc>
                <a:spcPct val="110000"/>
              </a:lnSpc>
              <a:spcBef>
                <a:spcPts val="0"/>
              </a:spcBef>
              <a:buClr>
                <a:schemeClr val="accent2"/>
              </a:buClr>
              <a:buFont typeface="Wingdings" pitchFamily="2" charset="2"/>
              <a:buChar char="n"/>
            </a:pPr>
            <a:r>
              <a:rPr lang="en-US" sz="1600" dirty="0">
                <a:latin typeface="Segoe UI" panose="020B0502040204020203" pitchFamily="34" charset="0"/>
                <a:ea typeface="Segoe UI" panose="020B0502040204020203" pitchFamily="34" charset="0"/>
                <a:cs typeface="Segoe UI" panose="020B0502040204020203" pitchFamily="34" charset="0"/>
              </a:rPr>
              <a:t> </a:t>
            </a:r>
            <a:r>
              <a:rPr lang="en-US" sz="1600" dirty="0" smtClean="0">
                <a:latin typeface="Segoe UI" panose="020B0502040204020203" pitchFamily="34" charset="0"/>
                <a:ea typeface="Segoe UI" panose="020B0502040204020203" pitchFamily="34" charset="0"/>
                <a:cs typeface="Segoe UI" panose="020B0502040204020203" pitchFamily="34" charset="0"/>
              </a:rPr>
              <a:t>Gas version for Rooftops above 100 kW are not available at that moment.</a:t>
            </a:r>
          </a:p>
          <a:p>
            <a:pPr marL="266700" lvl="1">
              <a:lnSpc>
                <a:spcPct val="110000"/>
              </a:lnSpc>
              <a:spcBef>
                <a:spcPts val="0"/>
              </a:spcBef>
              <a:buClr>
                <a:schemeClr val="accent2"/>
              </a:buClr>
            </a:pPr>
            <a:endParaRPr lang="en-US" sz="1600" dirty="0" smtClean="0">
              <a:latin typeface="Segoe UI" panose="020B0502040204020203" pitchFamily="34" charset="0"/>
              <a:ea typeface="Segoe UI" panose="020B0502040204020203" pitchFamily="34" charset="0"/>
              <a:cs typeface="Segoe UI" panose="020B0502040204020203" pitchFamily="34" charset="0"/>
            </a:endParaRPr>
          </a:p>
          <a:p>
            <a:pPr marL="266700" lvl="1" indent="1588">
              <a:lnSpc>
                <a:spcPct val="110000"/>
              </a:lnSpc>
              <a:spcBef>
                <a:spcPts val="0"/>
              </a:spcBef>
              <a:buClr>
                <a:schemeClr val="accent2"/>
              </a:buClr>
              <a:buFont typeface="Wingdings" pitchFamily="2" charset="2"/>
              <a:buChar char="n"/>
            </a:pPr>
            <a:r>
              <a:rPr lang="en-US" sz="1600" dirty="0">
                <a:latin typeface="Segoe UI" panose="020B0502040204020203" pitchFamily="34" charset="0"/>
                <a:ea typeface="Segoe UI" panose="020B0502040204020203" pitchFamily="34" charset="0"/>
                <a:cs typeface="Segoe UI" panose="020B0502040204020203" pitchFamily="34" charset="0"/>
              </a:rPr>
              <a:t> </a:t>
            </a:r>
            <a:r>
              <a:rPr lang="en-US" sz="1600" dirty="0" smtClean="0">
                <a:latin typeface="Segoe UI" panose="020B0502040204020203" pitchFamily="34" charset="0"/>
                <a:ea typeface="Segoe UI" panose="020B0502040204020203" pitchFamily="34" charset="0"/>
                <a:cs typeface="Segoe UI" panose="020B0502040204020203" pitchFamily="34" charset="0"/>
              </a:rPr>
              <a:t>Large </a:t>
            </a:r>
            <a:r>
              <a:rPr lang="en-US" sz="1600" dirty="0" err="1" smtClean="0">
                <a:latin typeface="Segoe UI" panose="020B0502040204020203" pitchFamily="34" charset="0"/>
                <a:ea typeface="Segoe UI" panose="020B0502040204020203" pitchFamily="34" charset="0"/>
                <a:cs typeface="Segoe UI" panose="020B0502040204020203" pitchFamily="34" charset="0"/>
              </a:rPr>
              <a:t>Activa</a:t>
            </a:r>
            <a:r>
              <a:rPr lang="en-US" sz="1600" dirty="0" smtClean="0">
                <a:latin typeface="Segoe UI" panose="020B0502040204020203" pitchFamily="34" charset="0"/>
                <a:ea typeface="Segoe UI" panose="020B0502040204020203" pitchFamily="34" charset="0"/>
                <a:cs typeface="Segoe UI" panose="020B0502040204020203" pitchFamily="34" charset="0"/>
              </a:rPr>
              <a:t> Rooftops gas version (ARG and ARD models) are still under development. </a:t>
            </a:r>
          </a:p>
          <a:p>
            <a:pPr marL="266700" lvl="1">
              <a:lnSpc>
                <a:spcPct val="110000"/>
              </a:lnSpc>
              <a:spcBef>
                <a:spcPts val="0"/>
              </a:spcBef>
              <a:buClr>
                <a:schemeClr val="accent2"/>
              </a:buClr>
            </a:pPr>
            <a:endParaRPr lang="en-US" sz="1600" dirty="0" smtClean="0">
              <a:latin typeface="Segoe UI" panose="020B0502040204020203" pitchFamily="34" charset="0"/>
              <a:ea typeface="Segoe UI" panose="020B0502040204020203" pitchFamily="34" charset="0"/>
              <a:cs typeface="Segoe UI" panose="020B0502040204020203" pitchFamily="34" charset="0"/>
            </a:endParaRPr>
          </a:p>
          <a:p>
            <a:pPr marL="266700" lvl="1" indent="1588">
              <a:lnSpc>
                <a:spcPct val="110000"/>
              </a:lnSpc>
              <a:spcBef>
                <a:spcPts val="0"/>
              </a:spcBef>
              <a:buClr>
                <a:schemeClr val="accent2"/>
              </a:buClr>
              <a:buFont typeface="Wingdings" pitchFamily="2" charset="2"/>
              <a:buChar char="n"/>
            </a:pPr>
            <a:r>
              <a:rPr lang="en-US" sz="1600" dirty="0" smtClean="0">
                <a:latin typeface="Segoe UI" panose="020B0502040204020203" pitchFamily="34" charset="0"/>
                <a:ea typeface="Segoe UI" panose="020B0502040204020203" pitchFamily="34" charset="0"/>
                <a:cs typeface="Segoe UI" panose="020B0502040204020203" pitchFamily="34" charset="0"/>
              </a:rPr>
              <a:t> There is no launch date for these new models but it will be during FY15 once the new </a:t>
            </a:r>
            <a:r>
              <a:rPr lang="en-US" sz="1600" dirty="0" err="1" smtClean="0">
                <a:latin typeface="Segoe UI" panose="020B0502040204020203" pitchFamily="34" charset="0"/>
                <a:ea typeface="Segoe UI" panose="020B0502040204020203" pitchFamily="34" charset="0"/>
                <a:cs typeface="Segoe UI" panose="020B0502040204020203" pitchFamily="34" charset="0"/>
              </a:rPr>
              <a:t>Manisa</a:t>
            </a:r>
            <a:r>
              <a:rPr lang="en-US" sz="1600" dirty="0" smtClean="0">
                <a:latin typeface="Segoe UI" panose="020B0502040204020203" pitchFamily="34" charset="0"/>
                <a:ea typeface="Segoe UI" panose="020B0502040204020203" pitchFamily="34" charset="0"/>
                <a:cs typeface="Segoe UI" panose="020B0502040204020203" pitchFamily="34" charset="0"/>
              </a:rPr>
              <a:t> lab test facility will be running in the normal way.</a:t>
            </a:r>
          </a:p>
          <a:p>
            <a:pPr marL="266700" lvl="1" indent="1588">
              <a:lnSpc>
                <a:spcPct val="110000"/>
              </a:lnSpc>
              <a:spcBef>
                <a:spcPts val="0"/>
              </a:spcBef>
              <a:buClr>
                <a:schemeClr val="accent2"/>
              </a:buClr>
              <a:buFont typeface="Wingdings" pitchFamily="2" charset="2"/>
              <a:buChar char="n"/>
            </a:pPr>
            <a:endParaRPr lang="en-US" sz="1600" dirty="0">
              <a:latin typeface="Segoe UI" panose="020B0502040204020203" pitchFamily="34" charset="0"/>
              <a:ea typeface="Segoe UI" panose="020B0502040204020203" pitchFamily="34" charset="0"/>
              <a:cs typeface="Segoe UI" panose="020B0502040204020203" pitchFamily="34" charset="0"/>
            </a:endParaRPr>
          </a:p>
          <a:p>
            <a:pPr marL="266700" lvl="1" indent="1588">
              <a:lnSpc>
                <a:spcPct val="110000"/>
              </a:lnSpc>
              <a:spcBef>
                <a:spcPts val="0"/>
              </a:spcBef>
              <a:buClr>
                <a:schemeClr val="accent2"/>
              </a:buClr>
              <a:buFont typeface="Wingdings" pitchFamily="2" charset="2"/>
              <a:buChar char="n"/>
            </a:pPr>
            <a:r>
              <a:rPr lang="en-US" sz="1600" dirty="0" smtClean="0">
                <a:latin typeface="Segoe UI" panose="020B0502040204020203" pitchFamily="34" charset="0"/>
                <a:ea typeface="Segoe UI" panose="020B0502040204020203" pitchFamily="34" charset="0"/>
                <a:cs typeface="Segoe UI" panose="020B0502040204020203" pitchFamily="34" charset="0"/>
              </a:rPr>
              <a:t> An ESI document will be released to inform about the phase out of these products. </a:t>
            </a:r>
          </a:p>
          <a:p>
            <a:pPr marL="266700" lvl="1">
              <a:lnSpc>
                <a:spcPct val="110000"/>
              </a:lnSpc>
              <a:spcBef>
                <a:spcPts val="0"/>
              </a:spcBef>
              <a:buClr>
                <a:schemeClr val="accent2"/>
              </a:buClr>
            </a:pPr>
            <a:endParaRPr lang="en-US" sz="1600" dirty="0" smtClean="0">
              <a:latin typeface="Segoe UI" panose="020B0502040204020203" pitchFamily="34" charset="0"/>
              <a:ea typeface="Segoe UI" panose="020B0502040204020203" pitchFamily="34" charset="0"/>
              <a:cs typeface="Segoe UI" panose="020B0502040204020203" pitchFamily="34" charset="0"/>
            </a:endParaRPr>
          </a:p>
          <a:p>
            <a:pPr marL="266700" lvl="1">
              <a:lnSpc>
                <a:spcPct val="110000"/>
              </a:lnSpc>
              <a:spcBef>
                <a:spcPts val="0"/>
              </a:spcBef>
              <a:buClr>
                <a:schemeClr val="accent2"/>
              </a:buClr>
            </a:pPr>
            <a:endParaRPr lang="en-US" sz="1600" dirty="0">
              <a:latin typeface="Segoe UI" panose="020B0502040204020203" pitchFamily="34" charset="0"/>
              <a:ea typeface="Segoe UI" panose="020B0502040204020203" pitchFamily="34" charset="0"/>
              <a:cs typeface="Segoe UI" panose="020B0502040204020203" pitchFamily="34" charset="0"/>
            </a:endParaRPr>
          </a:p>
          <a:p>
            <a:pPr marL="266700" lvl="1">
              <a:lnSpc>
                <a:spcPct val="110000"/>
              </a:lnSpc>
              <a:spcBef>
                <a:spcPct val="50000"/>
              </a:spcBef>
              <a:buClr>
                <a:schemeClr val="accent2"/>
              </a:buClr>
            </a:pPr>
            <a:endParaRPr lang="en-US" sz="1600" dirty="0">
              <a:latin typeface="Segoe UI" panose="020B0502040204020203" pitchFamily="34" charset="0"/>
              <a:ea typeface="Segoe UI" panose="020B0502040204020203" pitchFamily="34" charset="0"/>
              <a:cs typeface="Segoe UI" panose="020B0502040204020203" pitchFamily="34" charset="0"/>
            </a:endParaRPr>
          </a:p>
          <a:p>
            <a:pPr marL="266700" lvl="1" indent="1588">
              <a:lnSpc>
                <a:spcPct val="110000"/>
              </a:lnSpc>
              <a:spcBef>
                <a:spcPct val="50000"/>
              </a:spcBef>
              <a:buClr>
                <a:schemeClr val="accent2"/>
              </a:buClr>
              <a:buFont typeface="Wingdings" pitchFamily="2" charset="2"/>
              <a:buChar char="n"/>
            </a:pPr>
            <a:endParaRPr lang="en-US" sz="1600" dirty="0">
              <a:latin typeface="Segoe UI" panose="020B0502040204020203" pitchFamily="34" charset="0"/>
              <a:ea typeface="Segoe UI" panose="020B0502040204020203" pitchFamily="34" charset="0"/>
              <a:cs typeface="Segoe UI" panose="020B0502040204020203" pitchFamily="34" charset="0"/>
            </a:endParaRPr>
          </a:p>
        </p:txBody>
      </p:sp>
      <p:sp>
        <p:nvSpPr>
          <p:cNvPr id="12" name="Rectangle 2"/>
          <p:cNvSpPr>
            <a:spLocks noChangeArrowheads="1"/>
          </p:cNvSpPr>
          <p:nvPr/>
        </p:nvSpPr>
        <p:spPr bwMode="auto">
          <a:xfrm>
            <a:off x="623392" y="269822"/>
            <a:ext cx="6983413" cy="647700"/>
          </a:xfrm>
          <a:prstGeom prst="rect">
            <a:avLst/>
          </a:prstGeom>
          <a:noFill/>
          <a:ln w="9525">
            <a:noFill/>
            <a:miter lim="800000"/>
            <a:headEnd/>
            <a:tailEnd/>
          </a:ln>
        </p:spPr>
        <p:txBody>
          <a:bodyPr lIns="0" tIns="0" rIns="0" bIns="0"/>
          <a:lstStyle/>
          <a:p>
            <a:pPr>
              <a:lnSpc>
                <a:spcPct val="110000"/>
              </a:lnSpc>
            </a:pPr>
            <a:r>
              <a:rPr lang="en-US" b="1" dirty="0" smtClean="0">
                <a:latin typeface="Segoe UI" panose="020B0502040204020203" pitchFamily="34" charset="0"/>
                <a:ea typeface="Segoe UI" panose="020B0502040204020203" pitchFamily="34" charset="0"/>
                <a:cs typeface="Segoe UI" panose="020B0502040204020203" pitchFamily="34" charset="0"/>
              </a:rPr>
              <a:t>PRODUCT NEWS</a:t>
            </a:r>
          </a:p>
          <a:p>
            <a:r>
              <a:rPr lang="en-US" sz="1400" b="1" dirty="0" smtClean="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Phase Out D4IG 360 and 480</a:t>
            </a:r>
            <a:endParaRPr lang="en-US" sz="1400" b="1"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2" name="Imagen 1"/>
          <p:cNvPicPr>
            <a:picLocks noChangeAspect="1"/>
          </p:cNvPicPr>
          <p:nvPr/>
        </p:nvPicPr>
        <p:blipFill>
          <a:blip r:embed="rId3"/>
          <a:stretch>
            <a:fillRect/>
          </a:stretch>
        </p:blipFill>
        <p:spPr>
          <a:xfrm>
            <a:off x="7342672" y="3068960"/>
            <a:ext cx="4127838" cy="2385695"/>
          </a:xfrm>
          <a:prstGeom prst="rect">
            <a:avLst/>
          </a:prstGeom>
        </p:spPr>
      </p:pic>
      <p:pic>
        <p:nvPicPr>
          <p:cNvPr id="1028" name="Picture 4" descr="http://2h963i3oa54o1nc84a14ihzo.wpengine.netdna-cdn.com/wp-content/uploads/sites/3/2014/09/nhzdvk1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04512" y="4588652"/>
            <a:ext cx="1049227" cy="1049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2389055"/>
      </p:ext>
    </p:extLst>
  </p:cSld>
  <p:clrMapOvr>
    <a:masterClrMapping/>
  </p:clrMapOvr>
  <p:transition>
    <p:wipe dir="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amp;T Call - IRef HVAC Controls Call - Template YYMMDD v0">
  <a:themeElements>
    <a:clrScheme name="JC_PPT_Template 1">
      <a:dk1>
        <a:srgbClr val="000000"/>
      </a:dk1>
      <a:lt1>
        <a:srgbClr val="FFFFFF"/>
      </a:lt1>
      <a:dk2>
        <a:srgbClr val="08338F"/>
      </a:dk2>
      <a:lt2>
        <a:srgbClr val="878785"/>
      </a:lt2>
      <a:accent1>
        <a:srgbClr val="7DBA00"/>
      </a:accent1>
      <a:accent2>
        <a:srgbClr val="00B8E0"/>
      </a:accent2>
      <a:accent3>
        <a:srgbClr val="FFFFFF"/>
      </a:accent3>
      <a:accent4>
        <a:srgbClr val="000000"/>
      </a:accent4>
      <a:accent5>
        <a:srgbClr val="BFD9AA"/>
      </a:accent5>
      <a:accent6>
        <a:srgbClr val="00A6CB"/>
      </a:accent6>
      <a:hlink>
        <a:srgbClr val="DE3B21"/>
      </a:hlink>
      <a:folHlink>
        <a:srgbClr val="F7B512"/>
      </a:folHlink>
    </a:clrScheme>
    <a:fontScheme name="JC_PPT_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effectLst/>
      </a:spPr>
      <a:bodyPr vert="horz" wrap="square" lIns="0" tIns="0" rIns="0" bIns="0" numCol="1" anchor="t" anchorCtr="0" compatLnSpc="1">
        <a:prstTxWarp prst="textNoShape">
          <a:avLst/>
        </a:prstTxWarp>
      </a:bodyPr>
      <a:lstStyle>
        <a:defPPr>
          <a:defRPr sz="1000" b="1" dirty="0" smtClean="0">
            <a:solidFill>
              <a:schemeClr val="bg1">
                <a:lumMod val="65000"/>
              </a:schemeClr>
            </a:solidFill>
            <a:ea typeface="+mn-ea"/>
            <a:cs typeface="+mn-cs"/>
          </a:defRPr>
        </a:defPPr>
      </a:lstStyle>
    </a:txDef>
  </a:objectDefaults>
  <a:extraClrSchemeLst>
    <a:extraClrScheme>
      <a:clrScheme name="JC_PPT_Template 1">
        <a:dk1>
          <a:srgbClr val="000000"/>
        </a:dk1>
        <a:lt1>
          <a:srgbClr val="FFFFFF"/>
        </a:lt1>
        <a:dk2>
          <a:srgbClr val="08338F"/>
        </a:dk2>
        <a:lt2>
          <a:srgbClr val="878785"/>
        </a:lt2>
        <a:accent1>
          <a:srgbClr val="7DBA00"/>
        </a:accent1>
        <a:accent2>
          <a:srgbClr val="00B8E0"/>
        </a:accent2>
        <a:accent3>
          <a:srgbClr val="FFFFFF"/>
        </a:accent3>
        <a:accent4>
          <a:srgbClr val="000000"/>
        </a:accent4>
        <a:accent5>
          <a:srgbClr val="BFD9AA"/>
        </a:accent5>
        <a:accent6>
          <a:srgbClr val="00A6CB"/>
        </a:accent6>
        <a:hlink>
          <a:srgbClr val="DE3B21"/>
        </a:hlink>
        <a:folHlink>
          <a:srgbClr val="F7B51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7BF6F7B373CAE4B85143970D8160D6D" ma:contentTypeVersion="4" ma:contentTypeDescription="Create a new document." ma:contentTypeScope="" ma:versionID="402713b87e0831691c56fcb347e041be">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9820EE6-6371-487A-BDCB-9620E0F3374C}"/>
</file>

<file path=customXml/itemProps2.xml><?xml version="1.0" encoding="utf-8"?>
<ds:datastoreItem xmlns:ds="http://schemas.openxmlformats.org/officeDocument/2006/customXml" ds:itemID="{417AF48B-DA79-477E-A68A-1CA0E65F91C3}"/>
</file>

<file path=customXml/itemProps3.xml><?xml version="1.0" encoding="utf-8"?>
<ds:datastoreItem xmlns:ds="http://schemas.openxmlformats.org/officeDocument/2006/customXml" ds:itemID="{E1D818D8-63D4-4122-B10B-7B0292A3FDAC}"/>
</file>

<file path=docProps/app.xml><?xml version="1.0" encoding="utf-8"?>
<Properties xmlns="http://schemas.openxmlformats.org/officeDocument/2006/extended-properties" xmlns:vt="http://schemas.openxmlformats.org/officeDocument/2006/docPropsVTypes">
  <Template>P&amp;T Call - IRef HVAC Controls Call - Template YYMMDD v0</Template>
  <TotalTime>3493</TotalTime>
  <Words>4585</Words>
  <Application>Microsoft Office PowerPoint</Application>
  <PresentationFormat>Panorámica</PresentationFormat>
  <Paragraphs>1252</Paragraphs>
  <Slides>48</Slides>
  <Notes>40</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48</vt:i4>
      </vt:variant>
    </vt:vector>
  </HeadingPairs>
  <TitlesOfParts>
    <vt:vector size="61" baseType="lpstr">
      <vt:lpstr>ＭＳ Ｐゴシック</vt:lpstr>
      <vt:lpstr>Arial</vt:lpstr>
      <vt:lpstr>Calibri</vt:lpstr>
      <vt:lpstr>Calibri Light (Headings)</vt:lpstr>
      <vt:lpstr>Segoe UI</vt:lpstr>
      <vt:lpstr>Segoe UI Semilight</vt:lpstr>
      <vt:lpstr>Segoe UI Semilight 8</vt:lpstr>
      <vt:lpstr>Segoe UI Symbol</vt:lpstr>
      <vt:lpstr>Symbol</vt:lpstr>
      <vt:lpstr>Times New Roman</vt:lpstr>
      <vt:lpstr>Wingdings</vt:lpstr>
      <vt:lpstr>ヒラギノ角ゴ Pro W3</vt:lpstr>
      <vt:lpstr>P&amp;T Call - IRef HVAC Controls Call - Template YYMMDD v0</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Train the Trainers Program FY15</vt:lpstr>
      <vt:lpstr>Train the Trainers Program Today</vt:lpstr>
      <vt:lpstr>Presentación de PowerPoint</vt:lpstr>
      <vt:lpstr>Train the Trainers Program Facts</vt:lpstr>
      <vt:lpstr>Train the Trainers Program How we will level up the scale?</vt:lpstr>
      <vt:lpstr>Train the Trainers Program Modules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Product &amp; Technology Knowledge</vt:lpstr>
    </vt:vector>
  </TitlesOfParts>
  <Company>Johnson Controls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Javier Bordons</dc:creator>
  <cp:lastModifiedBy>Albert Casablancas Raposo</cp:lastModifiedBy>
  <cp:revision>372</cp:revision>
  <cp:lastPrinted>2015-01-15T07:41:48Z</cp:lastPrinted>
  <dcterms:created xsi:type="dcterms:W3CDTF">2013-12-18T19:42:48Z</dcterms:created>
  <dcterms:modified xsi:type="dcterms:W3CDTF">2015-01-15T10:27:12Z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0x010100E7BF6F7B373CAE4B85143970D8160D6D</vt:lpwstr>
  </property>
</Properties>
</file>