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5" r:id="rId4"/>
  </p:sldMasterIdLst>
  <p:notesMasterIdLst>
    <p:notesMasterId r:id="rId57"/>
  </p:notesMasterIdLst>
  <p:handoutMasterIdLst>
    <p:handoutMasterId r:id="rId58"/>
  </p:handoutMasterIdLst>
  <p:sldIdLst>
    <p:sldId id="333" r:id="rId5"/>
    <p:sldId id="404" r:id="rId6"/>
    <p:sldId id="393" r:id="rId7"/>
    <p:sldId id="336" r:id="rId8"/>
    <p:sldId id="350" r:id="rId9"/>
    <p:sldId id="413" r:id="rId10"/>
    <p:sldId id="402" r:id="rId11"/>
    <p:sldId id="370" r:id="rId12"/>
    <p:sldId id="371" r:id="rId13"/>
    <p:sldId id="372" r:id="rId14"/>
    <p:sldId id="351" r:id="rId15"/>
    <p:sldId id="419" r:id="rId16"/>
    <p:sldId id="403" r:id="rId17"/>
    <p:sldId id="363" r:id="rId18"/>
    <p:sldId id="364" r:id="rId19"/>
    <p:sldId id="365" r:id="rId20"/>
    <p:sldId id="352" r:id="rId21"/>
    <p:sldId id="373" r:id="rId22"/>
    <p:sldId id="417" r:id="rId23"/>
    <p:sldId id="407" r:id="rId24"/>
    <p:sldId id="368" r:id="rId25"/>
    <p:sldId id="360" r:id="rId26"/>
    <p:sldId id="367" r:id="rId27"/>
    <p:sldId id="369" r:id="rId28"/>
    <p:sldId id="375" r:id="rId29"/>
    <p:sldId id="418" r:id="rId30"/>
    <p:sldId id="405" r:id="rId31"/>
    <p:sldId id="366" r:id="rId32"/>
    <p:sldId id="382" r:id="rId33"/>
    <p:sldId id="383" r:id="rId34"/>
    <p:sldId id="384" r:id="rId35"/>
    <p:sldId id="420" r:id="rId36"/>
    <p:sldId id="409" r:id="rId37"/>
    <p:sldId id="361" r:id="rId38"/>
    <p:sldId id="401" r:id="rId39"/>
    <p:sldId id="388" r:id="rId40"/>
    <p:sldId id="424" r:id="rId41"/>
    <p:sldId id="421" r:id="rId42"/>
    <p:sldId id="406" r:id="rId43"/>
    <p:sldId id="395" r:id="rId44"/>
    <p:sldId id="396" r:id="rId45"/>
    <p:sldId id="394" r:id="rId46"/>
    <p:sldId id="397" r:id="rId47"/>
    <p:sldId id="410" r:id="rId48"/>
    <p:sldId id="411" r:id="rId49"/>
    <p:sldId id="398" r:id="rId50"/>
    <p:sldId id="422" r:id="rId51"/>
    <p:sldId id="408" r:id="rId52"/>
    <p:sldId id="356" r:id="rId53"/>
    <p:sldId id="412" r:id="rId54"/>
    <p:sldId id="416" r:id="rId55"/>
    <p:sldId id="399" r:id="rId56"/>
  </p:sldIdLst>
  <p:sldSz cx="9144000" cy="6858000" type="screen4x3"/>
  <p:notesSz cx="9296400" cy="7010400"/>
  <p:custDataLst>
    <p:tags r:id="rId6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2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EAB"/>
    <a:srgbClr val="33CCCC"/>
    <a:srgbClr val="000000"/>
    <a:srgbClr val="DE3B21"/>
    <a:srgbClr val="85248F"/>
    <a:srgbClr val="444444"/>
    <a:srgbClr val="666366"/>
    <a:srgbClr val="08338F"/>
    <a:srgbClr val="878785"/>
    <a:srgbClr val="00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6" autoAdjust="0"/>
    <p:restoredTop sz="95992" autoAdjust="0"/>
  </p:normalViewPr>
  <p:slideViewPr>
    <p:cSldViewPr showGuides="1">
      <p:cViewPr varScale="1">
        <p:scale>
          <a:sx n="104" d="100"/>
          <a:sy n="104" d="100"/>
        </p:scale>
        <p:origin x="-1304" y="-104"/>
      </p:cViewPr>
      <p:guideLst>
        <p:guide orient="horz" pos="4227"/>
        <p:guide pos="2880"/>
      </p:guideLst>
    </p:cSldViewPr>
  </p:slideViewPr>
  <p:outlineViewPr>
    <p:cViewPr>
      <p:scale>
        <a:sx n="33" d="100"/>
        <a:sy n="33" d="100"/>
      </p:scale>
      <p:origin x="0" y="-50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912"/>
    </p:cViewPr>
  </p:sorterViewPr>
  <p:notesViewPr>
    <p:cSldViewPr showGuides="1">
      <p:cViewPr>
        <p:scale>
          <a:sx n="100" d="100"/>
          <a:sy n="100" d="100"/>
        </p:scale>
        <p:origin x="1824" y="-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tags" Target="tags/tag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EAA1F-D43C-4DC0-899D-27D137CC9D9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27B34-87A0-4B40-B9B7-BA0EA5486F6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Highly Efficient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EDEC0-B958-4488-A58E-F0910CCEE29D}" type="parTrans" cxnId="{C73088FE-9113-459F-9BF2-9E379C03EB8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38A3-4796-482A-9B2C-1FD593AC101F}" type="sibTrans" cxnId="{C73088FE-9113-459F-9BF2-9E379C03EB8A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85E6D-7D1D-4CD8-BDCC-324AFFA8458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Versatile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F1913-45C4-40AA-9ED5-3F8E128D72C5}" type="parTrans" cxnId="{5C26DE43-6919-443B-9B81-372E2F2AC8B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601A6-25C8-4677-8EA3-4E43524D6504}" type="sibTrans" cxnId="{5C26DE43-6919-443B-9B81-372E2F2AC8B4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B849C-0D51-4B6B-8366-D5B8A9ED0458}">
      <dgm:prSet phldrT="[Text]" custT="1"/>
      <dgm:spPr>
        <a:solidFill>
          <a:srgbClr val="85248F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Strongly Dependable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EC5E0-90A8-4B5F-9DEB-F85CFC3D88C8}" type="parTrans" cxnId="{FB6BECCA-2900-46BA-A771-FA326F3AEF2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84A12-051A-4B1C-A9E7-44D8268C7579}" type="sibTrans" cxnId="{FB6BECCA-2900-46BA-A771-FA326F3AEF2C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68CF-FC00-4677-82FB-54CE81C7F22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Smart Investment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4F98A-3DCD-446B-9884-72777EF52024}" type="parTrans" cxnId="{BB030E9E-85D5-4BB9-A46D-93D2515B516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663D7-0245-45B8-86AE-E5E96A956F92}" type="sibTrans" cxnId="{BB030E9E-85D5-4BB9-A46D-93D2515B516A}">
      <dgm:prSet/>
      <dgm:spPr>
        <a:ln>
          <a:solidFill>
            <a:srgbClr val="666366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0AA5C-19D2-4EBD-969B-25AB13819E9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Sustainable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A16C3-7E2B-4301-A9DC-7F91127C356C}" type="parTrans" cxnId="{06282E4B-0361-4491-9DB8-7A8B67410F32}">
      <dgm:prSet/>
      <dgm:spPr/>
      <dgm:t>
        <a:bodyPr/>
        <a:lstStyle/>
        <a:p>
          <a:endParaRPr lang="en-US"/>
        </a:p>
      </dgm:t>
    </dgm:pt>
    <dgm:pt modelId="{C241F57E-7B28-43EF-B8AE-1EA659BB6DBE}" type="sibTrans" cxnId="{06282E4B-0361-4491-9DB8-7A8B67410F3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BA83C3-3756-45E5-BAC7-DB2F8BA92B21}" type="pres">
      <dgm:prSet presAssocID="{F0BEAA1F-D43C-4DC0-899D-27D137CC9D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20598A-ADFF-498B-9BCD-D8A1CA9A5E00}" type="pres">
      <dgm:prSet presAssocID="{F9027B34-87A0-4B40-B9B7-BA0EA5486F6D}" presName="node" presStyleLbl="node1" presStyleIdx="0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F089A-738F-4CA0-844D-C0D6700A0990}" type="pres">
      <dgm:prSet presAssocID="{F9027B34-87A0-4B40-B9B7-BA0EA5486F6D}" presName="spNode" presStyleCnt="0"/>
      <dgm:spPr/>
    </dgm:pt>
    <dgm:pt modelId="{C76F4426-E8DA-4A5D-B0BD-33E3276A9675}" type="pres">
      <dgm:prSet presAssocID="{A91E38A3-4796-482A-9B2C-1FD593AC101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C40170E-D4E1-488B-84B7-AC6B18B07762}" type="pres">
      <dgm:prSet presAssocID="{6EE0AA5C-19D2-4EBD-969B-25AB13819E93}" presName="node" presStyleLbl="node1" presStyleIdx="1" presStyleCnt="5" custScaleX="84459" custScaleY="72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7002F-F79A-4084-AE6A-A05F0011B4E8}" type="pres">
      <dgm:prSet presAssocID="{6EE0AA5C-19D2-4EBD-969B-25AB13819E93}" presName="spNode" presStyleCnt="0"/>
      <dgm:spPr/>
    </dgm:pt>
    <dgm:pt modelId="{659963F3-FFB5-4F73-9239-B75EDDE2042A}" type="pres">
      <dgm:prSet presAssocID="{C241F57E-7B28-43EF-B8AE-1EA659BB6DB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A027C36-9517-41A1-BF98-EA5BF62B032A}" type="pres">
      <dgm:prSet presAssocID="{9CD85E6D-7D1D-4CD8-BDCC-324AFFA84589}" presName="node" presStyleLbl="node1" presStyleIdx="2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B4433-386F-4B83-B12D-062DD6060030}" type="pres">
      <dgm:prSet presAssocID="{9CD85E6D-7D1D-4CD8-BDCC-324AFFA84589}" presName="spNode" presStyleCnt="0"/>
      <dgm:spPr/>
    </dgm:pt>
    <dgm:pt modelId="{D9A4E0EF-A591-4A9A-A31A-03B0646F270B}" type="pres">
      <dgm:prSet presAssocID="{B05601A6-25C8-4677-8EA3-4E43524D650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485DD5B-E59E-415F-AEE8-BE9DFC60938D}" type="pres">
      <dgm:prSet presAssocID="{364B849C-0D51-4B6B-8366-D5B8A9ED0458}" presName="node" presStyleLbl="node1" presStyleIdx="3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61679-3A44-4DB5-9247-A88EFA388CBA}" type="pres">
      <dgm:prSet presAssocID="{364B849C-0D51-4B6B-8366-D5B8A9ED0458}" presName="spNode" presStyleCnt="0"/>
      <dgm:spPr/>
    </dgm:pt>
    <dgm:pt modelId="{6787949A-B5E7-453F-AC52-1C5F884150F6}" type="pres">
      <dgm:prSet presAssocID="{E3E84A12-051A-4B1C-A9E7-44D8268C75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59C9BB5-FC40-4CDE-A278-AC272B1EBEC8}" type="pres">
      <dgm:prSet presAssocID="{745968CF-FC00-4677-82FB-54CE81C7F22D}" presName="node" presStyleLbl="node1" presStyleIdx="4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2EB9C-0AF1-4DF7-B022-2B7EA4415BB5}" type="pres">
      <dgm:prSet presAssocID="{745968CF-FC00-4677-82FB-54CE81C7F22D}" presName="spNode" presStyleCnt="0"/>
      <dgm:spPr/>
    </dgm:pt>
    <dgm:pt modelId="{05B9929E-762E-4903-A1C3-C003D02DEAE0}" type="pres">
      <dgm:prSet presAssocID="{A88663D7-0245-45B8-86AE-E5E96A956F9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7CB0471-8E47-45B1-BE7D-CF5CDB9D5821}" type="presOf" srcId="{6EE0AA5C-19D2-4EBD-969B-25AB13819E93}" destId="{EC40170E-D4E1-488B-84B7-AC6B18B07762}" srcOrd="0" destOrd="0" presId="urn:microsoft.com/office/officeart/2005/8/layout/cycle6"/>
    <dgm:cxn modelId="{C73088FE-9113-459F-9BF2-9E379C03EB8A}" srcId="{F0BEAA1F-D43C-4DC0-899D-27D137CC9D92}" destId="{F9027B34-87A0-4B40-B9B7-BA0EA5486F6D}" srcOrd="0" destOrd="0" parTransId="{719EDEC0-B958-4488-A58E-F0910CCEE29D}" sibTransId="{A91E38A3-4796-482A-9B2C-1FD593AC101F}"/>
    <dgm:cxn modelId="{0792C933-39B5-4CDC-A44A-EB96BF1135C9}" type="presOf" srcId="{9CD85E6D-7D1D-4CD8-BDCC-324AFFA84589}" destId="{9A027C36-9517-41A1-BF98-EA5BF62B032A}" srcOrd="0" destOrd="0" presId="urn:microsoft.com/office/officeart/2005/8/layout/cycle6"/>
    <dgm:cxn modelId="{E852BA91-0146-4FA7-8BA7-FA2B1DC1828C}" type="presOf" srcId="{A88663D7-0245-45B8-86AE-E5E96A956F92}" destId="{05B9929E-762E-4903-A1C3-C003D02DEAE0}" srcOrd="0" destOrd="0" presId="urn:microsoft.com/office/officeart/2005/8/layout/cycle6"/>
    <dgm:cxn modelId="{06282E4B-0361-4491-9DB8-7A8B67410F32}" srcId="{F0BEAA1F-D43C-4DC0-899D-27D137CC9D92}" destId="{6EE0AA5C-19D2-4EBD-969B-25AB13819E93}" srcOrd="1" destOrd="0" parTransId="{198A16C3-7E2B-4301-A9DC-7F91127C356C}" sibTransId="{C241F57E-7B28-43EF-B8AE-1EA659BB6DBE}"/>
    <dgm:cxn modelId="{9CE75378-5F24-4F6F-835C-5AF8490CDCB5}" type="presOf" srcId="{C241F57E-7B28-43EF-B8AE-1EA659BB6DBE}" destId="{659963F3-FFB5-4F73-9239-B75EDDE2042A}" srcOrd="0" destOrd="0" presId="urn:microsoft.com/office/officeart/2005/8/layout/cycle6"/>
    <dgm:cxn modelId="{BB9CFA90-CED4-4A97-9989-6F8323F9F6F8}" type="presOf" srcId="{F0BEAA1F-D43C-4DC0-899D-27D137CC9D92}" destId="{6ABA83C3-3756-45E5-BAC7-DB2F8BA92B21}" srcOrd="0" destOrd="0" presId="urn:microsoft.com/office/officeart/2005/8/layout/cycle6"/>
    <dgm:cxn modelId="{7421E41A-73BC-4632-A640-2E084E059F72}" type="presOf" srcId="{B05601A6-25C8-4677-8EA3-4E43524D6504}" destId="{D9A4E0EF-A591-4A9A-A31A-03B0646F270B}" srcOrd="0" destOrd="0" presId="urn:microsoft.com/office/officeart/2005/8/layout/cycle6"/>
    <dgm:cxn modelId="{BB030E9E-85D5-4BB9-A46D-93D2515B516A}" srcId="{F0BEAA1F-D43C-4DC0-899D-27D137CC9D92}" destId="{745968CF-FC00-4677-82FB-54CE81C7F22D}" srcOrd="4" destOrd="0" parTransId="{27F4F98A-3DCD-446B-9884-72777EF52024}" sibTransId="{A88663D7-0245-45B8-86AE-E5E96A956F92}"/>
    <dgm:cxn modelId="{311CCD19-B687-444F-82A9-E6B1CCE77A0B}" type="presOf" srcId="{364B849C-0D51-4B6B-8366-D5B8A9ED0458}" destId="{4485DD5B-E59E-415F-AEE8-BE9DFC60938D}" srcOrd="0" destOrd="0" presId="urn:microsoft.com/office/officeart/2005/8/layout/cycle6"/>
    <dgm:cxn modelId="{8952CB26-64C2-4534-935E-EA926F5C31C4}" type="presOf" srcId="{A91E38A3-4796-482A-9B2C-1FD593AC101F}" destId="{C76F4426-E8DA-4A5D-B0BD-33E3276A9675}" srcOrd="0" destOrd="0" presId="urn:microsoft.com/office/officeart/2005/8/layout/cycle6"/>
    <dgm:cxn modelId="{5C26DE43-6919-443B-9B81-372E2F2AC8B4}" srcId="{F0BEAA1F-D43C-4DC0-899D-27D137CC9D92}" destId="{9CD85E6D-7D1D-4CD8-BDCC-324AFFA84589}" srcOrd="2" destOrd="0" parTransId="{96FF1913-45C4-40AA-9ED5-3F8E128D72C5}" sibTransId="{B05601A6-25C8-4677-8EA3-4E43524D6504}"/>
    <dgm:cxn modelId="{BA5D3DC8-F12E-43A7-9739-53E2D0983C11}" type="presOf" srcId="{F9027B34-87A0-4B40-B9B7-BA0EA5486F6D}" destId="{C920598A-ADFF-498B-9BCD-D8A1CA9A5E00}" srcOrd="0" destOrd="0" presId="urn:microsoft.com/office/officeart/2005/8/layout/cycle6"/>
    <dgm:cxn modelId="{A0532E85-863D-4DEA-8CA1-8C38333350B1}" type="presOf" srcId="{E3E84A12-051A-4B1C-A9E7-44D8268C7579}" destId="{6787949A-B5E7-453F-AC52-1C5F884150F6}" srcOrd="0" destOrd="0" presId="urn:microsoft.com/office/officeart/2005/8/layout/cycle6"/>
    <dgm:cxn modelId="{2F1968B4-C512-453B-BF59-661DAD0145C3}" type="presOf" srcId="{745968CF-FC00-4677-82FB-54CE81C7F22D}" destId="{C59C9BB5-FC40-4CDE-A278-AC272B1EBEC8}" srcOrd="0" destOrd="0" presId="urn:microsoft.com/office/officeart/2005/8/layout/cycle6"/>
    <dgm:cxn modelId="{FB6BECCA-2900-46BA-A771-FA326F3AEF2C}" srcId="{F0BEAA1F-D43C-4DC0-899D-27D137CC9D92}" destId="{364B849C-0D51-4B6B-8366-D5B8A9ED0458}" srcOrd="3" destOrd="0" parTransId="{7C6EC5E0-90A8-4B5F-9DEB-F85CFC3D88C8}" sibTransId="{E3E84A12-051A-4B1C-A9E7-44D8268C7579}"/>
    <dgm:cxn modelId="{B5B9B973-2F3C-43C7-84E1-C1F779CACA16}" type="presParOf" srcId="{6ABA83C3-3756-45E5-BAC7-DB2F8BA92B21}" destId="{C920598A-ADFF-498B-9BCD-D8A1CA9A5E00}" srcOrd="0" destOrd="0" presId="urn:microsoft.com/office/officeart/2005/8/layout/cycle6"/>
    <dgm:cxn modelId="{A377DD5F-8840-4CCD-94A2-DEA6774DD03C}" type="presParOf" srcId="{6ABA83C3-3756-45E5-BAC7-DB2F8BA92B21}" destId="{5FAF089A-738F-4CA0-844D-C0D6700A0990}" srcOrd="1" destOrd="0" presId="urn:microsoft.com/office/officeart/2005/8/layout/cycle6"/>
    <dgm:cxn modelId="{01AA36D6-C2F6-4213-B7C5-83E602D56190}" type="presParOf" srcId="{6ABA83C3-3756-45E5-BAC7-DB2F8BA92B21}" destId="{C76F4426-E8DA-4A5D-B0BD-33E3276A9675}" srcOrd="2" destOrd="0" presId="urn:microsoft.com/office/officeart/2005/8/layout/cycle6"/>
    <dgm:cxn modelId="{8A734CF0-0C39-4B5C-9BB8-6659CBAF687B}" type="presParOf" srcId="{6ABA83C3-3756-45E5-BAC7-DB2F8BA92B21}" destId="{EC40170E-D4E1-488B-84B7-AC6B18B07762}" srcOrd="3" destOrd="0" presId="urn:microsoft.com/office/officeart/2005/8/layout/cycle6"/>
    <dgm:cxn modelId="{12DDCD0D-2EEE-4B0B-A9D9-C887DD4E4625}" type="presParOf" srcId="{6ABA83C3-3756-45E5-BAC7-DB2F8BA92B21}" destId="{BE27002F-F79A-4084-AE6A-A05F0011B4E8}" srcOrd="4" destOrd="0" presId="urn:microsoft.com/office/officeart/2005/8/layout/cycle6"/>
    <dgm:cxn modelId="{059277DF-66AE-476D-BFD3-5CBB74FC9E63}" type="presParOf" srcId="{6ABA83C3-3756-45E5-BAC7-DB2F8BA92B21}" destId="{659963F3-FFB5-4F73-9239-B75EDDE2042A}" srcOrd="5" destOrd="0" presId="urn:microsoft.com/office/officeart/2005/8/layout/cycle6"/>
    <dgm:cxn modelId="{C33DFB85-1F86-4B0E-ABFA-96F72721A5A3}" type="presParOf" srcId="{6ABA83C3-3756-45E5-BAC7-DB2F8BA92B21}" destId="{9A027C36-9517-41A1-BF98-EA5BF62B032A}" srcOrd="6" destOrd="0" presId="urn:microsoft.com/office/officeart/2005/8/layout/cycle6"/>
    <dgm:cxn modelId="{3A750FAD-806B-4DC7-B547-DF961B1E606E}" type="presParOf" srcId="{6ABA83C3-3756-45E5-BAC7-DB2F8BA92B21}" destId="{5CAB4433-386F-4B83-B12D-062DD6060030}" srcOrd="7" destOrd="0" presId="urn:microsoft.com/office/officeart/2005/8/layout/cycle6"/>
    <dgm:cxn modelId="{D1D7FBB9-DCAE-4DDA-B380-80433BDC34FE}" type="presParOf" srcId="{6ABA83C3-3756-45E5-BAC7-DB2F8BA92B21}" destId="{D9A4E0EF-A591-4A9A-A31A-03B0646F270B}" srcOrd="8" destOrd="0" presId="urn:microsoft.com/office/officeart/2005/8/layout/cycle6"/>
    <dgm:cxn modelId="{7902B16C-B344-4046-990D-19CD83A66A2A}" type="presParOf" srcId="{6ABA83C3-3756-45E5-BAC7-DB2F8BA92B21}" destId="{4485DD5B-E59E-415F-AEE8-BE9DFC60938D}" srcOrd="9" destOrd="0" presId="urn:microsoft.com/office/officeart/2005/8/layout/cycle6"/>
    <dgm:cxn modelId="{D023A1AC-53E5-4F66-A93D-A83F16DA47D5}" type="presParOf" srcId="{6ABA83C3-3756-45E5-BAC7-DB2F8BA92B21}" destId="{CE161679-3A44-4DB5-9247-A88EFA388CBA}" srcOrd="10" destOrd="0" presId="urn:microsoft.com/office/officeart/2005/8/layout/cycle6"/>
    <dgm:cxn modelId="{936F0F8E-1BF3-433C-8056-CEE7EB2DFC3B}" type="presParOf" srcId="{6ABA83C3-3756-45E5-BAC7-DB2F8BA92B21}" destId="{6787949A-B5E7-453F-AC52-1C5F884150F6}" srcOrd="11" destOrd="0" presId="urn:microsoft.com/office/officeart/2005/8/layout/cycle6"/>
    <dgm:cxn modelId="{31B85487-BD2A-4B05-B29F-D578F3760C94}" type="presParOf" srcId="{6ABA83C3-3756-45E5-BAC7-DB2F8BA92B21}" destId="{C59C9BB5-FC40-4CDE-A278-AC272B1EBEC8}" srcOrd="12" destOrd="0" presId="urn:microsoft.com/office/officeart/2005/8/layout/cycle6"/>
    <dgm:cxn modelId="{E3AC3897-E91F-46CC-A74F-7394592DBD60}" type="presParOf" srcId="{6ABA83C3-3756-45E5-BAC7-DB2F8BA92B21}" destId="{4582EB9C-0AF1-4DF7-B022-2B7EA4415BB5}" srcOrd="13" destOrd="0" presId="urn:microsoft.com/office/officeart/2005/8/layout/cycle6"/>
    <dgm:cxn modelId="{7A77096B-8E3C-416B-8422-745614520D27}" type="presParOf" srcId="{6ABA83C3-3756-45E5-BAC7-DB2F8BA92B21}" destId="{05B9929E-762E-4903-A1C3-C003D02DEAE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2066EE-3266-4B5F-B90C-FE515000FA73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E5289-0EAC-47DC-8A8B-0E9A6C48668D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Power Failure</a:t>
          </a:r>
          <a:endParaRPr lang="en-US" dirty="0">
            <a:solidFill>
              <a:schemeClr val="bg1"/>
            </a:solidFill>
          </a:endParaRPr>
        </a:p>
      </dgm:t>
    </dgm:pt>
    <dgm:pt modelId="{59A01D4D-E393-4BFA-A6BF-A65E4338892B}" type="parTrans" cxnId="{58745B35-BC7C-489F-92BD-FB7B05344611}">
      <dgm:prSet/>
      <dgm:spPr/>
      <dgm:t>
        <a:bodyPr/>
        <a:lstStyle/>
        <a:p>
          <a:endParaRPr lang="en-US"/>
        </a:p>
      </dgm:t>
    </dgm:pt>
    <dgm:pt modelId="{B5CDC6BC-D2EF-4AE6-A228-8461894BAEBA}" type="sibTrans" cxnId="{58745B35-BC7C-489F-92BD-FB7B05344611}">
      <dgm:prSet/>
      <dgm:spPr/>
      <dgm:t>
        <a:bodyPr/>
        <a:lstStyle/>
        <a:p>
          <a:endParaRPr lang="en-US"/>
        </a:p>
      </dgm:t>
    </dgm:pt>
    <dgm:pt modelId="{46F6E002-4FBC-47F8-A4DD-F81891906C4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Office Building</a:t>
          </a:r>
          <a:endParaRPr lang="en-US" dirty="0">
            <a:solidFill>
              <a:schemeClr val="bg1"/>
            </a:solidFill>
          </a:endParaRPr>
        </a:p>
      </dgm:t>
    </dgm:pt>
    <dgm:pt modelId="{ABAB4C5B-6D0E-452C-9E30-0C0D31642403}" type="parTrans" cxnId="{FACE938E-128B-4D00-9DC6-6134266C59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626C410-643E-4C61-8155-42656945A7A0}" type="sibTrans" cxnId="{FACE938E-128B-4D00-9DC6-6134266C5990}">
      <dgm:prSet/>
      <dgm:spPr/>
      <dgm:t>
        <a:bodyPr/>
        <a:lstStyle/>
        <a:p>
          <a:endParaRPr lang="en-US"/>
        </a:p>
      </dgm:t>
    </dgm:pt>
    <dgm:pt modelId="{17701897-0513-427E-8A74-DE27A7A6EB7C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 Center</a:t>
          </a:r>
          <a:endParaRPr lang="en-US" dirty="0">
            <a:solidFill>
              <a:schemeClr val="bg1"/>
            </a:solidFill>
          </a:endParaRPr>
        </a:p>
      </dgm:t>
    </dgm:pt>
    <dgm:pt modelId="{0B3202CA-2745-492F-A9D2-007894FDF1E3}" type="parTrans" cxnId="{4A17739A-3FFE-4DC1-80B0-82528229E0C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F4723F8-CB45-44C7-9339-A85AB431E67C}" type="sibTrans" cxnId="{4A17739A-3FFE-4DC1-80B0-82528229E0CB}">
      <dgm:prSet/>
      <dgm:spPr/>
      <dgm:t>
        <a:bodyPr/>
        <a:lstStyle/>
        <a:p>
          <a:endParaRPr lang="en-US"/>
        </a:p>
      </dgm:t>
    </dgm:pt>
    <dgm:pt modelId="{868017C9-4EE8-4832-A8C3-B6E5E1A1CE1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Server Downtime</a:t>
          </a:r>
          <a:endParaRPr lang="en-US" dirty="0">
            <a:solidFill>
              <a:schemeClr val="bg1"/>
            </a:solidFill>
          </a:endParaRPr>
        </a:p>
      </dgm:t>
    </dgm:pt>
    <dgm:pt modelId="{5EF55A7B-A0A4-4D4A-8B78-983BC5EE88CF}" type="parTrans" cxnId="{F3B038F2-A8DE-4532-9A72-FDD8DE259AC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3CF432C-FDAD-4319-9F78-CD4E1017BF34}" type="sibTrans" cxnId="{F3B038F2-A8DE-4532-9A72-FDD8DE259AC5}">
      <dgm:prSet/>
      <dgm:spPr/>
      <dgm:t>
        <a:bodyPr/>
        <a:lstStyle/>
        <a:p>
          <a:endParaRPr lang="en-US"/>
        </a:p>
      </dgm:t>
    </dgm:pt>
    <dgm:pt modelId="{041CEEB9-86D5-4A5F-BC72-D3B7221342F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E3B21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Process Cooling</a:t>
          </a:r>
          <a:endParaRPr lang="en-US" dirty="0">
            <a:solidFill>
              <a:schemeClr val="bg1"/>
            </a:solidFill>
          </a:endParaRPr>
        </a:p>
      </dgm:t>
    </dgm:pt>
    <dgm:pt modelId="{10A1850B-59B7-457E-A562-C6471CFB86CE}" type="parTrans" cxnId="{4835EBE9-5FE2-40E4-B5A5-D882CBEF6F2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8235FFB-9D79-4B61-94CB-9626163EB13A}" type="sibTrans" cxnId="{4835EBE9-5FE2-40E4-B5A5-D882CBEF6F28}">
      <dgm:prSet/>
      <dgm:spPr/>
      <dgm:t>
        <a:bodyPr/>
        <a:lstStyle/>
        <a:p>
          <a:endParaRPr lang="en-US"/>
        </a:p>
      </dgm:t>
    </dgm:pt>
    <dgm:pt modelId="{0B57DA14-0E5B-423E-8AAD-6CB9E0469E4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Lower Employee Productivity</a:t>
          </a:r>
          <a:endParaRPr lang="en-US" dirty="0">
            <a:solidFill>
              <a:schemeClr val="bg1"/>
            </a:solidFill>
          </a:endParaRPr>
        </a:p>
      </dgm:t>
    </dgm:pt>
    <dgm:pt modelId="{8EB03FDC-9850-4CC6-9B0C-9858C99D1B37}" type="parTrans" cxnId="{34BE2787-6E3D-44D4-B73D-BBF8848DA21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B5C917-4667-4C31-807B-935081D28B15}" type="sibTrans" cxnId="{34BE2787-6E3D-44D4-B73D-BBF8848DA210}">
      <dgm:prSet/>
      <dgm:spPr/>
      <dgm:t>
        <a:bodyPr/>
        <a:lstStyle/>
        <a:p>
          <a:endParaRPr lang="en-US"/>
        </a:p>
      </dgm:t>
    </dgm:pt>
    <dgm:pt modelId="{08DF0C4C-B482-4742-BB5C-325CF54DF7A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E3B21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Manufacturing Downtime</a:t>
          </a:r>
          <a:endParaRPr lang="en-US" dirty="0">
            <a:solidFill>
              <a:schemeClr val="bg1"/>
            </a:solidFill>
          </a:endParaRPr>
        </a:p>
      </dgm:t>
    </dgm:pt>
    <dgm:pt modelId="{DA4E15C4-D6D6-45D7-8396-DE8553F55B92}" type="parTrans" cxnId="{841F4554-AEDB-4B5D-B3C0-B162A051325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2729F39-707B-48B8-8D74-FB471E6DDDE2}" type="sibTrans" cxnId="{841F4554-AEDB-4B5D-B3C0-B162A0513259}">
      <dgm:prSet/>
      <dgm:spPr/>
      <dgm:t>
        <a:bodyPr/>
        <a:lstStyle/>
        <a:p>
          <a:endParaRPr lang="en-US"/>
        </a:p>
      </dgm:t>
    </dgm:pt>
    <dgm:pt modelId="{21EF924E-3E44-4949-B3FD-65C464F6E2D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$$$$$</a:t>
          </a:r>
          <a:endParaRPr lang="en-US" sz="1600" dirty="0">
            <a:solidFill>
              <a:schemeClr val="bg1"/>
            </a:solidFill>
          </a:endParaRPr>
        </a:p>
      </dgm:t>
    </dgm:pt>
    <dgm:pt modelId="{3DBA72C0-E042-4027-899E-67E2C3F817D1}" type="parTrans" cxnId="{03F97D3B-5603-44E0-89A1-6F43DAF73BD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9BEB7EB-0ADC-46D7-A78F-588261298D8D}" type="sibTrans" cxnId="{03F97D3B-5603-44E0-89A1-6F43DAF73BDE}">
      <dgm:prSet/>
      <dgm:spPr/>
      <dgm:t>
        <a:bodyPr/>
        <a:lstStyle/>
        <a:p>
          <a:endParaRPr lang="en-US"/>
        </a:p>
      </dgm:t>
    </dgm:pt>
    <dgm:pt modelId="{CF03B806-8BE8-46AF-B079-D38EB2193DF5}" type="pres">
      <dgm:prSet presAssocID="{482066EE-3266-4B5F-B90C-FE515000FA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215E2A-74FF-43D0-A91E-AC4A86E4BCE8}" type="pres">
      <dgm:prSet presAssocID="{676E5289-0EAC-47DC-8A8B-0E9A6C48668D}" presName="root1" presStyleCnt="0"/>
      <dgm:spPr/>
    </dgm:pt>
    <dgm:pt modelId="{C2EEDBCF-4FBB-4FC0-86F8-4E4DA7ED5125}" type="pres">
      <dgm:prSet presAssocID="{676E5289-0EAC-47DC-8A8B-0E9A6C48668D}" presName="LevelOneTextNode" presStyleLbl="node0" presStyleIdx="0" presStyleCnt="1" custLinFactNeighborX="-16374" custLinFactNeighborY="-1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9C94C8-BF4E-4AD8-A3F9-0B2D6DEAA9C4}" type="pres">
      <dgm:prSet presAssocID="{676E5289-0EAC-47DC-8A8B-0E9A6C48668D}" presName="level2hierChild" presStyleCnt="0"/>
      <dgm:spPr/>
    </dgm:pt>
    <dgm:pt modelId="{0F303D6D-5051-488E-8581-902588148E7B}" type="pres">
      <dgm:prSet presAssocID="{ABAB4C5B-6D0E-452C-9E30-0C0D3164240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6EFEF1C-5085-44E7-BC99-0921E9A1BAA3}" type="pres">
      <dgm:prSet presAssocID="{ABAB4C5B-6D0E-452C-9E30-0C0D3164240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D30BDC3-CF2A-4407-90CB-BCDBACAE2FA2}" type="pres">
      <dgm:prSet presAssocID="{46F6E002-4FBC-47F8-A4DD-F81891906C45}" presName="root2" presStyleCnt="0"/>
      <dgm:spPr/>
    </dgm:pt>
    <dgm:pt modelId="{D570BE29-5818-45BA-9B36-26E2336DAE9C}" type="pres">
      <dgm:prSet presAssocID="{46F6E002-4FBC-47F8-A4DD-F81891906C45}" presName="LevelTwoTextNode" presStyleLbl="node2" presStyleIdx="0" presStyleCnt="3" custLinFactNeighborY="-96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10B8F3-E7B4-45EA-B51E-E0E741F35002}" type="pres">
      <dgm:prSet presAssocID="{46F6E002-4FBC-47F8-A4DD-F81891906C45}" presName="level3hierChild" presStyleCnt="0"/>
      <dgm:spPr/>
    </dgm:pt>
    <dgm:pt modelId="{1E6F1283-C9CF-426C-9260-2DC4F30A4CD9}" type="pres">
      <dgm:prSet presAssocID="{8EB03FDC-9850-4CC6-9B0C-9858C99D1B37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9176C07C-9AFC-46C1-9EA1-B77C23DB35D8}" type="pres">
      <dgm:prSet presAssocID="{8EB03FDC-9850-4CC6-9B0C-9858C99D1B37}" presName="connTx" presStyleLbl="parChTrans1D3" presStyleIdx="0" presStyleCnt="3"/>
      <dgm:spPr/>
      <dgm:t>
        <a:bodyPr/>
        <a:lstStyle/>
        <a:p>
          <a:endParaRPr lang="en-US"/>
        </a:p>
      </dgm:t>
    </dgm:pt>
    <dgm:pt modelId="{09A08CF0-BB1A-4DC7-BC2F-28C893EC74BC}" type="pres">
      <dgm:prSet presAssocID="{0B57DA14-0E5B-423E-8AAD-6CB9E0469E46}" presName="root2" presStyleCnt="0"/>
      <dgm:spPr/>
    </dgm:pt>
    <dgm:pt modelId="{CFBDE8F6-96C5-4AF9-A764-C4E0BB2B2AA8}" type="pres">
      <dgm:prSet presAssocID="{0B57DA14-0E5B-423E-8AAD-6CB9E0469E46}" presName="LevelTwoTextNode" presStyleLbl="node3" presStyleIdx="0" presStyleCnt="3" custLinFactNeighborX="-1636" custLinFactNeighborY="-98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13F3B1-7366-432E-B4A0-46AA9634DECB}" type="pres">
      <dgm:prSet presAssocID="{0B57DA14-0E5B-423E-8AAD-6CB9E0469E46}" presName="level3hierChild" presStyleCnt="0"/>
      <dgm:spPr/>
    </dgm:pt>
    <dgm:pt modelId="{CC9AC36D-D798-47E3-A79D-EE99B5F33E04}" type="pres">
      <dgm:prSet presAssocID="{0B3202CA-2745-492F-A9D2-007894FDF1E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4949C56-0ABA-4BAA-A02A-7FA9DF4C5D87}" type="pres">
      <dgm:prSet presAssocID="{0B3202CA-2745-492F-A9D2-007894FDF1E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BF37DF6-159C-4C6A-9321-0BC19024DF37}" type="pres">
      <dgm:prSet presAssocID="{17701897-0513-427E-8A74-DE27A7A6EB7C}" presName="root2" presStyleCnt="0"/>
      <dgm:spPr/>
    </dgm:pt>
    <dgm:pt modelId="{E316BF85-F2D8-4117-9925-087889B04DFD}" type="pres">
      <dgm:prSet presAssocID="{17701897-0513-427E-8A74-DE27A7A6EB7C}" presName="LevelTwoTextNode" presStyleLbl="node2" presStyleIdx="1" presStyleCnt="3" custLinFactNeighborX="-2978" custLinFactNeighborY="-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9D6A2F-2CA7-4647-AA3D-41FAE327FFB7}" type="pres">
      <dgm:prSet presAssocID="{17701897-0513-427E-8A74-DE27A7A6EB7C}" presName="level3hierChild" presStyleCnt="0"/>
      <dgm:spPr/>
    </dgm:pt>
    <dgm:pt modelId="{EBC365B5-1983-4C08-8A6C-83280C22048D}" type="pres">
      <dgm:prSet presAssocID="{5EF55A7B-A0A4-4D4A-8B78-983BC5EE88C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53C1BB5C-8ABD-4EC9-9057-C1ACC416EA46}" type="pres">
      <dgm:prSet presAssocID="{5EF55A7B-A0A4-4D4A-8B78-983BC5EE88C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A000156C-3755-4B09-B3A6-07518C8B5A9C}" type="pres">
      <dgm:prSet presAssocID="{868017C9-4EE8-4832-A8C3-B6E5E1A1CE18}" presName="root2" presStyleCnt="0"/>
      <dgm:spPr/>
    </dgm:pt>
    <dgm:pt modelId="{42C6A145-EA80-4128-AB48-7A25A9F229A1}" type="pres">
      <dgm:prSet presAssocID="{868017C9-4EE8-4832-A8C3-B6E5E1A1CE18}" presName="LevelTwoTextNode" presStyleLbl="node3" presStyleIdx="1" presStyleCnt="3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63A00C-0A64-4FEC-B2D6-83E04FCDD2F3}" type="pres">
      <dgm:prSet presAssocID="{868017C9-4EE8-4832-A8C3-B6E5E1A1CE18}" presName="level3hierChild" presStyleCnt="0"/>
      <dgm:spPr/>
    </dgm:pt>
    <dgm:pt modelId="{8167603B-2C90-433A-9547-59A1EB719702}" type="pres">
      <dgm:prSet presAssocID="{3DBA72C0-E042-4027-899E-67E2C3F817D1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086A24FF-2208-4BBB-9DDD-160EC7C4816F}" type="pres">
      <dgm:prSet presAssocID="{3DBA72C0-E042-4027-899E-67E2C3F817D1}" presName="connTx" presStyleLbl="parChTrans1D4" presStyleIdx="0" presStyleCnt="1"/>
      <dgm:spPr/>
      <dgm:t>
        <a:bodyPr/>
        <a:lstStyle/>
        <a:p>
          <a:endParaRPr lang="en-US"/>
        </a:p>
      </dgm:t>
    </dgm:pt>
    <dgm:pt modelId="{A0146FE4-B0DE-4000-B3ED-B17334969BE8}" type="pres">
      <dgm:prSet presAssocID="{21EF924E-3E44-4949-B3FD-65C464F6E2D8}" presName="root2" presStyleCnt="0"/>
      <dgm:spPr/>
    </dgm:pt>
    <dgm:pt modelId="{01B8BFFD-E549-4361-BB13-2490CA8AFF54}" type="pres">
      <dgm:prSet presAssocID="{21EF924E-3E44-4949-B3FD-65C464F6E2D8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615679-A31A-40B7-BE78-575DB71A562B}" type="pres">
      <dgm:prSet presAssocID="{21EF924E-3E44-4949-B3FD-65C464F6E2D8}" presName="level3hierChild" presStyleCnt="0"/>
      <dgm:spPr/>
    </dgm:pt>
    <dgm:pt modelId="{5ABF6FFB-5D02-449F-B0D9-6EB5B13D2A9C}" type="pres">
      <dgm:prSet presAssocID="{10A1850B-59B7-457E-A562-C6471CFB86C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3B66CBF-5399-4C4C-9B09-5D7C4E0F1F3B}" type="pres">
      <dgm:prSet presAssocID="{10A1850B-59B7-457E-A562-C6471CFB86C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C1A6933-EF63-460C-8B46-7A909D88BDA9}" type="pres">
      <dgm:prSet presAssocID="{041CEEB9-86D5-4A5F-BC72-D3B7221342F3}" presName="root2" presStyleCnt="0"/>
      <dgm:spPr/>
    </dgm:pt>
    <dgm:pt modelId="{AA8C614B-B83F-4808-9DF2-B66F51202357}" type="pres">
      <dgm:prSet presAssocID="{041CEEB9-86D5-4A5F-BC72-D3B7221342F3}" presName="LevelTwoTextNode" presStyleLbl="node2" presStyleIdx="2" presStyleCnt="3" custLinFactNeighborX="-2455" custLinFactNeighborY="98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7BB1DD-E826-47C9-B2D3-FE2E10C12C6F}" type="pres">
      <dgm:prSet presAssocID="{041CEEB9-86D5-4A5F-BC72-D3B7221342F3}" presName="level3hierChild" presStyleCnt="0"/>
      <dgm:spPr/>
    </dgm:pt>
    <dgm:pt modelId="{21F2E2D6-BEA4-4D95-AF09-DE343CCA22B3}" type="pres">
      <dgm:prSet presAssocID="{DA4E15C4-D6D6-45D7-8396-DE8553F55B9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6B3DA62-6354-42BD-91B0-9D9E9D65E166}" type="pres">
      <dgm:prSet presAssocID="{DA4E15C4-D6D6-45D7-8396-DE8553F55B9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A10FDEC5-9A5A-4D77-B073-8690B78B0FC9}" type="pres">
      <dgm:prSet presAssocID="{08DF0C4C-B482-4742-BB5C-325CF54DF7AD}" presName="root2" presStyleCnt="0"/>
      <dgm:spPr/>
    </dgm:pt>
    <dgm:pt modelId="{B56715D7-74DF-4817-9242-D3CCE6CEE974}" type="pres">
      <dgm:prSet presAssocID="{08DF0C4C-B482-4742-BB5C-325CF54DF7AD}" presName="LevelTwoTextNode" presStyleLbl="node3" presStyleIdx="2" presStyleCnt="3" custLinFactNeighborY="98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A967E-148E-43D0-BE89-61C361FC006A}" type="pres">
      <dgm:prSet presAssocID="{08DF0C4C-B482-4742-BB5C-325CF54DF7AD}" presName="level3hierChild" presStyleCnt="0"/>
      <dgm:spPr/>
    </dgm:pt>
  </dgm:ptLst>
  <dgm:cxnLst>
    <dgm:cxn modelId="{34BE2787-6E3D-44D4-B73D-BBF8848DA210}" srcId="{46F6E002-4FBC-47F8-A4DD-F81891906C45}" destId="{0B57DA14-0E5B-423E-8AAD-6CB9E0469E46}" srcOrd="0" destOrd="0" parTransId="{8EB03FDC-9850-4CC6-9B0C-9858C99D1B37}" sibTransId="{FDB5C917-4667-4C31-807B-935081D28B15}"/>
    <dgm:cxn modelId="{9B15E610-E517-48C8-855C-070A586F9B3A}" type="presOf" srcId="{0B3202CA-2745-492F-A9D2-007894FDF1E3}" destId="{B4949C56-0ABA-4BAA-A02A-7FA9DF4C5D87}" srcOrd="1" destOrd="0" presId="urn:microsoft.com/office/officeart/2005/8/layout/hierarchy2"/>
    <dgm:cxn modelId="{C449DD48-DB70-4B38-BB04-79249E2A574B}" type="presOf" srcId="{8EB03FDC-9850-4CC6-9B0C-9858C99D1B37}" destId="{1E6F1283-C9CF-426C-9260-2DC4F30A4CD9}" srcOrd="0" destOrd="0" presId="urn:microsoft.com/office/officeart/2005/8/layout/hierarchy2"/>
    <dgm:cxn modelId="{841F4554-AEDB-4B5D-B3C0-B162A0513259}" srcId="{041CEEB9-86D5-4A5F-BC72-D3B7221342F3}" destId="{08DF0C4C-B482-4742-BB5C-325CF54DF7AD}" srcOrd="0" destOrd="0" parTransId="{DA4E15C4-D6D6-45D7-8396-DE8553F55B92}" sibTransId="{B2729F39-707B-48B8-8D74-FB471E6DDDE2}"/>
    <dgm:cxn modelId="{6C1842CE-CB93-44CB-A1C0-02A84F15E8A4}" type="presOf" srcId="{17701897-0513-427E-8A74-DE27A7A6EB7C}" destId="{E316BF85-F2D8-4117-9925-087889B04DFD}" srcOrd="0" destOrd="0" presId="urn:microsoft.com/office/officeart/2005/8/layout/hierarchy2"/>
    <dgm:cxn modelId="{C741C37A-2215-4F85-B0B3-D2F373A530C0}" type="presOf" srcId="{3DBA72C0-E042-4027-899E-67E2C3F817D1}" destId="{086A24FF-2208-4BBB-9DDD-160EC7C4816F}" srcOrd="1" destOrd="0" presId="urn:microsoft.com/office/officeart/2005/8/layout/hierarchy2"/>
    <dgm:cxn modelId="{6E5C04D7-8914-404E-9111-3FBF987A3834}" type="presOf" srcId="{5EF55A7B-A0A4-4D4A-8B78-983BC5EE88CF}" destId="{53C1BB5C-8ABD-4EC9-9057-C1ACC416EA46}" srcOrd="1" destOrd="0" presId="urn:microsoft.com/office/officeart/2005/8/layout/hierarchy2"/>
    <dgm:cxn modelId="{6765D5C8-B670-411A-BCA4-BB28BE9B2C79}" type="presOf" srcId="{10A1850B-59B7-457E-A562-C6471CFB86CE}" destId="{83B66CBF-5399-4C4C-9B09-5D7C4E0F1F3B}" srcOrd="1" destOrd="0" presId="urn:microsoft.com/office/officeart/2005/8/layout/hierarchy2"/>
    <dgm:cxn modelId="{4A17739A-3FFE-4DC1-80B0-82528229E0CB}" srcId="{676E5289-0EAC-47DC-8A8B-0E9A6C48668D}" destId="{17701897-0513-427E-8A74-DE27A7A6EB7C}" srcOrd="1" destOrd="0" parTransId="{0B3202CA-2745-492F-A9D2-007894FDF1E3}" sibTransId="{DF4723F8-CB45-44C7-9339-A85AB431E67C}"/>
    <dgm:cxn modelId="{F3B038F2-A8DE-4532-9A72-FDD8DE259AC5}" srcId="{17701897-0513-427E-8A74-DE27A7A6EB7C}" destId="{868017C9-4EE8-4832-A8C3-B6E5E1A1CE18}" srcOrd="0" destOrd="0" parTransId="{5EF55A7B-A0A4-4D4A-8B78-983BC5EE88CF}" sibTransId="{B3CF432C-FDAD-4319-9F78-CD4E1017BF34}"/>
    <dgm:cxn modelId="{C0269DC9-01FF-4CBC-B8FF-E42C7CFBEE65}" type="presOf" srcId="{868017C9-4EE8-4832-A8C3-B6E5E1A1CE18}" destId="{42C6A145-EA80-4128-AB48-7A25A9F229A1}" srcOrd="0" destOrd="0" presId="urn:microsoft.com/office/officeart/2005/8/layout/hierarchy2"/>
    <dgm:cxn modelId="{8FDFBE04-B595-45DC-AF6E-9106BB4106DE}" type="presOf" srcId="{041CEEB9-86D5-4A5F-BC72-D3B7221342F3}" destId="{AA8C614B-B83F-4808-9DF2-B66F51202357}" srcOrd="0" destOrd="0" presId="urn:microsoft.com/office/officeart/2005/8/layout/hierarchy2"/>
    <dgm:cxn modelId="{ECEC9401-4A48-4E30-B3AF-D96C0EC25D43}" type="presOf" srcId="{08DF0C4C-B482-4742-BB5C-325CF54DF7AD}" destId="{B56715D7-74DF-4817-9242-D3CCE6CEE974}" srcOrd="0" destOrd="0" presId="urn:microsoft.com/office/officeart/2005/8/layout/hierarchy2"/>
    <dgm:cxn modelId="{51F17672-5055-43B3-AE12-BC3170723595}" type="presOf" srcId="{10A1850B-59B7-457E-A562-C6471CFB86CE}" destId="{5ABF6FFB-5D02-449F-B0D9-6EB5B13D2A9C}" srcOrd="0" destOrd="0" presId="urn:microsoft.com/office/officeart/2005/8/layout/hierarchy2"/>
    <dgm:cxn modelId="{590E0933-96DD-4F98-9E05-705C8A9E0943}" type="presOf" srcId="{482066EE-3266-4B5F-B90C-FE515000FA73}" destId="{CF03B806-8BE8-46AF-B079-D38EB2193DF5}" srcOrd="0" destOrd="0" presId="urn:microsoft.com/office/officeart/2005/8/layout/hierarchy2"/>
    <dgm:cxn modelId="{DC2EB172-2874-407D-9246-02219D871C11}" type="presOf" srcId="{ABAB4C5B-6D0E-452C-9E30-0C0D31642403}" destId="{36EFEF1C-5085-44E7-BC99-0921E9A1BAA3}" srcOrd="1" destOrd="0" presId="urn:microsoft.com/office/officeart/2005/8/layout/hierarchy2"/>
    <dgm:cxn modelId="{03F97D3B-5603-44E0-89A1-6F43DAF73BDE}" srcId="{868017C9-4EE8-4832-A8C3-B6E5E1A1CE18}" destId="{21EF924E-3E44-4949-B3FD-65C464F6E2D8}" srcOrd="0" destOrd="0" parTransId="{3DBA72C0-E042-4027-899E-67E2C3F817D1}" sibTransId="{59BEB7EB-0ADC-46D7-A78F-588261298D8D}"/>
    <dgm:cxn modelId="{28D1D856-6561-4DEB-AD19-11192278C5CF}" type="presOf" srcId="{676E5289-0EAC-47DC-8A8B-0E9A6C48668D}" destId="{C2EEDBCF-4FBB-4FC0-86F8-4E4DA7ED5125}" srcOrd="0" destOrd="0" presId="urn:microsoft.com/office/officeart/2005/8/layout/hierarchy2"/>
    <dgm:cxn modelId="{3238E108-F21B-4E31-A773-E49871DA3CB5}" type="presOf" srcId="{DA4E15C4-D6D6-45D7-8396-DE8553F55B92}" destId="{66B3DA62-6354-42BD-91B0-9D9E9D65E166}" srcOrd="1" destOrd="0" presId="urn:microsoft.com/office/officeart/2005/8/layout/hierarchy2"/>
    <dgm:cxn modelId="{2DDFDA1C-9808-44F8-A97B-C53F223432DC}" type="presOf" srcId="{ABAB4C5B-6D0E-452C-9E30-0C0D31642403}" destId="{0F303D6D-5051-488E-8581-902588148E7B}" srcOrd="0" destOrd="0" presId="urn:microsoft.com/office/officeart/2005/8/layout/hierarchy2"/>
    <dgm:cxn modelId="{D9D3FF01-20A4-4CEA-B896-9E51EC80CB19}" type="presOf" srcId="{0B57DA14-0E5B-423E-8AAD-6CB9E0469E46}" destId="{CFBDE8F6-96C5-4AF9-A764-C4E0BB2B2AA8}" srcOrd="0" destOrd="0" presId="urn:microsoft.com/office/officeart/2005/8/layout/hierarchy2"/>
    <dgm:cxn modelId="{A0FCEEE0-1C37-4402-B1B6-DB18CFDB4C2F}" type="presOf" srcId="{5EF55A7B-A0A4-4D4A-8B78-983BC5EE88CF}" destId="{EBC365B5-1983-4C08-8A6C-83280C22048D}" srcOrd="0" destOrd="0" presId="urn:microsoft.com/office/officeart/2005/8/layout/hierarchy2"/>
    <dgm:cxn modelId="{58745B35-BC7C-489F-92BD-FB7B05344611}" srcId="{482066EE-3266-4B5F-B90C-FE515000FA73}" destId="{676E5289-0EAC-47DC-8A8B-0E9A6C48668D}" srcOrd="0" destOrd="0" parTransId="{59A01D4D-E393-4BFA-A6BF-A65E4338892B}" sibTransId="{B5CDC6BC-D2EF-4AE6-A228-8461894BAEBA}"/>
    <dgm:cxn modelId="{4835EBE9-5FE2-40E4-B5A5-D882CBEF6F28}" srcId="{676E5289-0EAC-47DC-8A8B-0E9A6C48668D}" destId="{041CEEB9-86D5-4A5F-BC72-D3B7221342F3}" srcOrd="2" destOrd="0" parTransId="{10A1850B-59B7-457E-A562-C6471CFB86CE}" sibTransId="{68235FFB-9D79-4B61-94CB-9626163EB13A}"/>
    <dgm:cxn modelId="{AD05F460-BA19-4084-B358-D6BE92341B89}" type="presOf" srcId="{46F6E002-4FBC-47F8-A4DD-F81891906C45}" destId="{D570BE29-5818-45BA-9B36-26E2336DAE9C}" srcOrd="0" destOrd="0" presId="urn:microsoft.com/office/officeart/2005/8/layout/hierarchy2"/>
    <dgm:cxn modelId="{4A31814A-A658-48F7-9212-09D6F84CA7DC}" type="presOf" srcId="{21EF924E-3E44-4949-B3FD-65C464F6E2D8}" destId="{01B8BFFD-E549-4361-BB13-2490CA8AFF54}" srcOrd="0" destOrd="0" presId="urn:microsoft.com/office/officeart/2005/8/layout/hierarchy2"/>
    <dgm:cxn modelId="{980E941A-8804-4B1F-8CC5-9318A73CA63C}" type="presOf" srcId="{8EB03FDC-9850-4CC6-9B0C-9858C99D1B37}" destId="{9176C07C-9AFC-46C1-9EA1-B77C23DB35D8}" srcOrd="1" destOrd="0" presId="urn:microsoft.com/office/officeart/2005/8/layout/hierarchy2"/>
    <dgm:cxn modelId="{9AA4EED4-DEFC-459E-BA6C-804E116D80A8}" type="presOf" srcId="{3DBA72C0-E042-4027-899E-67E2C3F817D1}" destId="{8167603B-2C90-433A-9547-59A1EB719702}" srcOrd="0" destOrd="0" presId="urn:microsoft.com/office/officeart/2005/8/layout/hierarchy2"/>
    <dgm:cxn modelId="{45913B2F-27D8-43A3-9036-49D7155B5379}" type="presOf" srcId="{0B3202CA-2745-492F-A9D2-007894FDF1E3}" destId="{CC9AC36D-D798-47E3-A79D-EE99B5F33E04}" srcOrd="0" destOrd="0" presId="urn:microsoft.com/office/officeart/2005/8/layout/hierarchy2"/>
    <dgm:cxn modelId="{D36D3773-060D-43EA-84A8-C99C342BE4B6}" type="presOf" srcId="{DA4E15C4-D6D6-45D7-8396-DE8553F55B92}" destId="{21F2E2D6-BEA4-4D95-AF09-DE343CCA22B3}" srcOrd="0" destOrd="0" presId="urn:microsoft.com/office/officeart/2005/8/layout/hierarchy2"/>
    <dgm:cxn modelId="{FACE938E-128B-4D00-9DC6-6134266C5990}" srcId="{676E5289-0EAC-47DC-8A8B-0E9A6C48668D}" destId="{46F6E002-4FBC-47F8-A4DD-F81891906C45}" srcOrd="0" destOrd="0" parTransId="{ABAB4C5B-6D0E-452C-9E30-0C0D31642403}" sibTransId="{4626C410-643E-4C61-8155-42656945A7A0}"/>
    <dgm:cxn modelId="{8BA7C442-0754-4122-975E-5656B6E38B2D}" type="presParOf" srcId="{CF03B806-8BE8-46AF-B079-D38EB2193DF5}" destId="{A8215E2A-74FF-43D0-A91E-AC4A86E4BCE8}" srcOrd="0" destOrd="0" presId="urn:microsoft.com/office/officeart/2005/8/layout/hierarchy2"/>
    <dgm:cxn modelId="{500857FF-A7D4-478C-8E47-78D53EB19AA5}" type="presParOf" srcId="{A8215E2A-74FF-43D0-A91E-AC4A86E4BCE8}" destId="{C2EEDBCF-4FBB-4FC0-86F8-4E4DA7ED5125}" srcOrd="0" destOrd="0" presId="urn:microsoft.com/office/officeart/2005/8/layout/hierarchy2"/>
    <dgm:cxn modelId="{F093C314-7289-4AD9-B190-118D2E2674C2}" type="presParOf" srcId="{A8215E2A-74FF-43D0-A91E-AC4A86E4BCE8}" destId="{C79C94C8-BF4E-4AD8-A3F9-0B2D6DEAA9C4}" srcOrd="1" destOrd="0" presId="urn:microsoft.com/office/officeart/2005/8/layout/hierarchy2"/>
    <dgm:cxn modelId="{605C4612-37F6-4723-9F02-6EDB56A1BE1E}" type="presParOf" srcId="{C79C94C8-BF4E-4AD8-A3F9-0B2D6DEAA9C4}" destId="{0F303D6D-5051-488E-8581-902588148E7B}" srcOrd="0" destOrd="0" presId="urn:microsoft.com/office/officeart/2005/8/layout/hierarchy2"/>
    <dgm:cxn modelId="{B7CE6ADB-724B-4667-92DD-42DF1CD34AF3}" type="presParOf" srcId="{0F303D6D-5051-488E-8581-902588148E7B}" destId="{36EFEF1C-5085-44E7-BC99-0921E9A1BAA3}" srcOrd="0" destOrd="0" presId="urn:microsoft.com/office/officeart/2005/8/layout/hierarchy2"/>
    <dgm:cxn modelId="{FC5B047F-EC35-4A23-8EA5-18962619C97F}" type="presParOf" srcId="{C79C94C8-BF4E-4AD8-A3F9-0B2D6DEAA9C4}" destId="{5D30BDC3-CF2A-4407-90CB-BCDBACAE2FA2}" srcOrd="1" destOrd="0" presId="urn:microsoft.com/office/officeart/2005/8/layout/hierarchy2"/>
    <dgm:cxn modelId="{259A829F-FBC6-4860-91CC-2B5F6793FE78}" type="presParOf" srcId="{5D30BDC3-CF2A-4407-90CB-BCDBACAE2FA2}" destId="{D570BE29-5818-45BA-9B36-26E2336DAE9C}" srcOrd="0" destOrd="0" presId="urn:microsoft.com/office/officeart/2005/8/layout/hierarchy2"/>
    <dgm:cxn modelId="{59DD9B7F-4447-441D-9DF6-BDAD281CA2C8}" type="presParOf" srcId="{5D30BDC3-CF2A-4407-90CB-BCDBACAE2FA2}" destId="{4910B8F3-E7B4-45EA-B51E-E0E741F35002}" srcOrd="1" destOrd="0" presId="urn:microsoft.com/office/officeart/2005/8/layout/hierarchy2"/>
    <dgm:cxn modelId="{7148610D-C018-46E4-9077-6E8681F4A813}" type="presParOf" srcId="{4910B8F3-E7B4-45EA-B51E-E0E741F35002}" destId="{1E6F1283-C9CF-426C-9260-2DC4F30A4CD9}" srcOrd="0" destOrd="0" presId="urn:microsoft.com/office/officeart/2005/8/layout/hierarchy2"/>
    <dgm:cxn modelId="{6B0066BB-4FF7-45A1-9831-A083D3FEEDE2}" type="presParOf" srcId="{1E6F1283-C9CF-426C-9260-2DC4F30A4CD9}" destId="{9176C07C-9AFC-46C1-9EA1-B77C23DB35D8}" srcOrd="0" destOrd="0" presId="urn:microsoft.com/office/officeart/2005/8/layout/hierarchy2"/>
    <dgm:cxn modelId="{316E273E-0E89-447E-8711-13339DE6AAC1}" type="presParOf" srcId="{4910B8F3-E7B4-45EA-B51E-E0E741F35002}" destId="{09A08CF0-BB1A-4DC7-BC2F-28C893EC74BC}" srcOrd="1" destOrd="0" presId="urn:microsoft.com/office/officeart/2005/8/layout/hierarchy2"/>
    <dgm:cxn modelId="{B7A15031-248D-40CB-A3BD-62EE0ADCB180}" type="presParOf" srcId="{09A08CF0-BB1A-4DC7-BC2F-28C893EC74BC}" destId="{CFBDE8F6-96C5-4AF9-A764-C4E0BB2B2AA8}" srcOrd="0" destOrd="0" presId="urn:microsoft.com/office/officeart/2005/8/layout/hierarchy2"/>
    <dgm:cxn modelId="{A0877512-2BEF-4DB7-AD08-5C0617EC581A}" type="presParOf" srcId="{09A08CF0-BB1A-4DC7-BC2F-28C893EC74BC}" destId="{9D13F3B1-7366-432E-B4A0-46AA9634DECB}" srcOrd="1" destOrd="0" presId="urn:microsoft.com/office/officeart/2005/8/layout/hierarchy2"/>
    <dgm:cxn modelId="{1D9DD573-2D09-42DE-A3D5-BD98B1631DC5}" type="presParOf" srcId="{C79C94C8-BF4E-4AD8-A3F9-0B2D6DEAA9C4}" destId="{CC9AC36D-D798-47E3-A79D-EE99B5F33E04}" srcOrd="2" destOrd="0" presId="urn:microsoft.com/office/officeart/2005/8/layout/hierarchy2"/>
    <dgm:cxn modelId="{B6472922-8A99-41FF-863A-0D23FF7759D2}" type="presParOf" srcId="{CC9AC36D-D798-47E3-A79D-EE99B5F33E04}" destId="{B4949C56-0ABA-4BAA-A02A-7FA9DF4C5D87}" srcOrd="0" destOrd="0" presId="urn:microsoft.com/office/officeart/2005/8/layout/hierarchy2"/>
    <dgm:cxn modelId="{8C02B663-71BF-4187-830B-065CCCC09E06}" type="presParOf" srcId="{C79C94C8-BF4E-4AD8-A3F9-0B2D6DEAA9C4}" destId="{BBF37DF6-159C-4C6A-9321-0BC19024DF37}" srcOrd="3" destOrd="0" presId="urn:microsoft.com/office/officeart/2005/8/layout/hierarchy2"/>
    <dgm:cxn modelId="{151452C2-50BF-4A53-9957-6DAB0CC8F5B9}" type="presParOf" srcId="{BBF37DF6-159C-4C6A-9321-0BC19024DF37}" destId="{E316BF85-F2D8-4117-9925-087889B04DFD}" srcOrd="0" destOrd="0" presId="urn:microsoft.com/office/officeart/2005/8/layout/hierarchy2"/>
    <dgm:cxn modelId="{F678B668-4402-4A8B-8CC5-0D9865833704}" type="presParOf" srcId="{BBF37DF6-159C-4C6A-9321-0BC19024DF37}" destId="{A59D6A2F-2CA7-4647-AA3D-41FAE327FFB7}" srcOrd="1" destOrd="0" presId="urn:microsoft.com/office/officeart/2005/8/layout/hierarchy2"/>
    <dgm:cxn modelId="{83258091-281C-4BE9-9D1D-21E861EF0386}" type="presParOf" srcId="{A59D6A2F-2CA7-4647-AA3D-41FAE327FFB7}" destId="{EBC365B5-1983-4C08-8A6C-83280C22048D}" srcOrd="0" destOrd="0" presId="urn:microsoft.com/office/officeart/2005/8/layout/hierarchy2"/>
    <dgm:cxn modelId="{F651D369-25C8-458D-B24E-FBBC534876F5}" type="presParOf" srcId="{EBC365B5-1983-4C08-8A6C-83280C22048D}" destId="{53C1BB5C-8ABD-4EC9-9057-C1ACC416EA46}" srcOrd="0" destOrd="0" presId="urn:microsoft.com/office/officeart/2005/8/layout/hierarchy2"/>
    <dgm:cxn modelId="{03A02E7F-5415-4086-BD7B-83A5EC7AF392}" type="presParOf" srcId="{A59D6A2F-2CA7-4647-AA3D-41FAE327FFB7}" destId="{A000156C-3755-4B09-B3A6-07518C8B5A9C}" srcOrd="1" destOrd="0" presId="urn:microsoft.com/office/officeart/2005/8/layout/hierarchy2"/>
    <dgm:cxn modelId="{E7E99A3B-17B9-4A33-9BB2-59616C3A8353}" type="presParOf" srcId="{A000156C-3755-4B09-B3A6-07518C8B5A9C}" destId="{42C6A145-EA80-4128-AB48-7A25A9F229A1}" srcOrd="0" destOrd="0" presId="urn:microsoft.com/office/officeart/2005/8/layout/hierarchy2"/>
    <dgm:cxn modelId="{48E82FDC-349A-491B-B467-FF6D8177E06F}" type="presParOf" srcId="{A000156C-3755-4B09-B3A6-07518C8B5A9C}" destId="{3763A00C-0A64-4FEC-B2D6-83E04FCDD2F3}" srcOrd="1" destOrd="0" presId="urn:microsoft.com/office/officeart/2005/8/layout/hierarchy2"/>
    <dgm:cxn modelId="{307976B6-29B0-4A3A-8161-615CCC6A3184}" type="presParOf" srcId="{3763A00C-0A64-4FEC-B2D6-83E04FCDD2F3}" destId="{8167603B-2C90-433A-9547-59A1EB719702}" srcOrd="0" destOrd="0" presId="urn:microsoft.com/office/officeart/2005/8/layout/hierarchy2"/>
    <dgm:cxn modelId="{77E269DD-17C6-4A1A-BD59-E8423A40B87C}" type="presParOf" srcId="{8167603B-2C90-433A-9547-59A1EB719702}" destId="{086A24FF-2208-4BBB-9DDD-160EC7C4816F}" srcOrd="0" destOrd="0" presId="urn:microsoft.com/office/officeart/2005/8/layout/hierarchy2"/>
    <dgm:cxn modelId="{E1CFF7ED-81A5-4BC1-9371-6C6AF6B1CB0E}" type="presParOf" srcId="{3763A00C-0A64-4FEC-B2D6-83E04FCDD2F3}" destId="{A0146FE4-B0DE-4000-B3ED-B17334969BE8}" srcOrd="1" destOrd="0" presId="urn:microsoft.com/office/officeart/2005/8/layout/hierarchy2"/>
    <dgm:cxn modelId="{FEA153CE-5E5A-4613-AD9D-02703544C3AC}" type="presParOf" srcId="{A0146FE4-B0DE-4000-B3ED-B17334969BE8}" destId="{01B8BFFD-E549-4361-BB13-2490CA8AFF54}" srcOrd="0" destOrd="0" presId="urn:microsoft.com/office/officeart/2005/8/layout/hierarchy2"/>
    <dgm:cxn modelId="{D32EE2A8-80FB-4604-988C-FC08DDB99508}" type="presParOf" srcId="{A0146FE4-B0DE-4000-B3ED-B17334969BE8}" destId="{B4615679-A31A-40B7-BE78-575DB71A562B}" srcOrd="1" destOrd="0" presId="urn:microsoft.com/office/officeart/2005/8/layout/hierarchy2"/>
    <dgm:cxn modelId="{BDCD1A4C-01D7-4064-9DBE-693AA19F3775}" type="presParOf" srcId="{C79C94C8-BF4E-4AD8-A3F9-0B2D6DEAA9C4}" destId="{5ABF6FFB-5D02-449F-B0D9-6EB5B13D2A9C}" srcOrd="4" destOrd="0" presId="urn:microsoft.com/office/officeart/2005/8/layout/hierarchy2"/>
    <dgm:cxn modelId="{744172BF-21B3-46D2-81F9-E670A4A212E8}" type="presParOf" srcId="{5ABF6FFB-5D02-449F-B0D9-6EB5B13D2A9C}" destId="{83B66CBF-5399-4C4C-9B09-5D7C4E0F1F3B}" srcOrd="0" destOrd="0" presId="urn:microsoft.com/office/officeart/2005/8/layout/hierarchy2"/>
    <dgm:cxn modelId="{9FDDE845-0986-4316-9301-D559CF752827}" type="presParOf" srcId="{C79C94C8-BF4E-4AD8-A3F9-0B2D6DEAA9C4}" destId="{6C1A6933-EF63-460C-8B46-7A909D88BDA9}" srcOrd="5" destOrd="0" presId="urn:microsoft.com/office/officeart/2005/8/layout/hierarchy2"/>
    <dgm:cxn modelId="{368A2169-3DB5-4290-B699-E72E7C1CDFCA}" type="presParOf" srcId="{6C1A6933-EF63-460C-8B46-7A909D88BDA9}" destId="{AA8C614B-B83F-4808-9DF2-B66F51202357}" srcOrd="0" destOrd="0" presId="urn:microsoft.com/office/officeart/2005/8/layout/hierarchy2"/>
    <dgm:cxn modelId="{5C42DF39-80F2-4316-A8B9-5B11CE9CD5D2}" type="presParOf" srcId="{6C1A6933-EF63-460C-8B46-7A909D88BDA9}" destId="{7D7BB1DD-E826-47C9-B2D3-FE2E10C12C6F}" srcOrd="1" destOrd="0" presId="urn:microsoft.com/office/officeart/2005/8/layout/hierarchy2"/>
    <dgm:cxn modelId="{12AFE940-6E77-4D86-A7D2-9334C5E263C3}" type="presParOf" srcId="{7D7BB1DD-E826-47C9-B2D3-FE2E10C12C6F}" destId="{21F2E2D6-BEA4-4D95-AF09-DE343CCA22B3}" srcOrd="0" destOrd="0" presId="urn:microsoft.com/office/officeart/2005/8/layout/hierarchy2"/>
    <dgm:cxn modelId="{A5FBB187-CBB9-4973-ABF9-616FAA36AC81}" type="presParOf" srcId="{21F2E2D6-BEA4-4D95-AF09-DE343CCA22B3}" destId="{66B3DA62-6354-42BD-91B0-9D9E9D65E166}" srcOrd="0" destOrd="0" presId="urn:microsoft.com/office/officeart/2005/8/layout/hierarchy2"/>
    <dgm:cxn modelId="{A2937B6D-111A-4055-BDA7-C69BCD858C22}" type="presParOf" srcId="{7D7BB1DD-E826-47C9-B2D3-FE2E10C12C6F}" destId="{A10FDEC5-9A5A-4D77-B073-8690B78B0FC9}" srcOrd="1" destOrd="0" presId="urn:microsoft.com/office/officeart/2005/8/layout/hierarchy2"/>
    <dgm:cxn modelId="{30EF6E6D-86F6-4144-BBDA-A1B899081959}" type="presParOf" srcId="{A10FDEC5-9A5A-4D77-B073-8690B78B0FC9}" destId="{B56715D7-74DF-4817-9242-D3CCE6CEE974}" srcOrd="0" destOrd="0" presId="urn:microsoft.com/office/officeart/2005/8/layout/hierarchy2"/>
    <dgm:cxn modelId="{5E7F13E8-1DC9-41DF-847F-EB3B1B11456E}" type="presParOf" srcId="{A10FDEC5-9A5A-4D77-B073-8690B78B0FC9}" destId="{3ACA967E-148E-43D0-BE89-61C361FC00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BEAA1F-D43C-4DC0-899D-27D137CC9D9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27B34-87A0-4B40-B9B7-BA0EA5486F6D}">
      <dgm:prSet phldrT="[Text]" custT="1"/>
      <dgm:spPr>
        <a:solidFill>
          <a:schemeClr val="tx2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Highly Efficient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EDEC0-B958-4488-A58E-F0910CCEE29D}" type="parTrans" cxnId="{C73088FE-9113-459F-9BF2-9E379C03EB8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38A3-4796-482A-9B2C-1FD593AC101F}" type="sibTrans" cxnId="{C73088FE-9113-459F-9BF2-9E379C03EB8A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85E6D-7D1D-4CD8-BDCC-324AFFA84589}">
      <dgm:prSet phldrT="[Text]" custT="1"/>
      <dgm:spPr>
        <a:solidFill>
          <a:schemeClr val="accent1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Versatile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F1913-45C4-40AA-9ED5-3F8E128D72C5}" type="parTrans" cxnId="{5C26DE43-6919-443B-9B81-372E2F2AC8B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601A6-25C8-4677-8EA3-4E43524D6504}" type="sibTrans" cxnId="{5C26DE43-6919-443B-9B81-372E2F2AC8B4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B849C-0D51-4B6B-8366-D5B8A9ED0458}">
      <dgm:prSet phldrT="[Text]" custT="1"/>
      <dgm:spPr>
        <a:solidFill>
          <a:srgbClr val="85248F">
            <a:alpha val="45000"/>
          </a:srgb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Strongly Dependable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EC5E0-90A8-4B5F-9DEB-F85CFC3D88C8}" type="parTrans" cxnId="{FB6BECCA-2900-46BA-A771-FA326F3AEF2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84A12-051A-4B1C-A9E7-44D8268C7579}" type="sibTrans" cxnId="{FB6BECCA-2900-46BA-A771-FA326F3AEF2C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68CF-FC00-4677-82FB-54CE81C7F22D}">
      <dgm:prSet phldrT="[Text]" custT="1"/>
      <dgm:spPr>
        <a:solidFill>
          <a:schemeClr val="accent3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Smart Investment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4F98A-3DCD-446B-9884-72777EF52024}" type="parTrans" cxnId="{BB030E9E-85D5-4BB9-A46D-93D2515B516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663D7-0245-45B8-86AE-E5E96A956F92}" type="sibTrans" cxnId="{BB030E9E-85D5-4BB9-A46D-93D2515B516A}">
      <dgm:prSet/>
      <dgm:spPr>
        <a:ln>
          <a:solidFill>
            <a:srgbClr val="666366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0AA5C-19D2-4EBD-969B-25AB13819E93}">
      <dgm:prSet phldrT="[Text]" custT="1"/>
      <dgm:spPr>
        <a:solidFill>
          <a:schemeClr val="accent6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Sustainable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A16C3-7E2B-4301-A9DC-7F91127C356C}" type="parTrans" cxnId="{06282E4B-0361-4491-9DB8-7A8B67410F32}">
      <dgm:prSet/>
      <dgm:spPr/>
      <dgm:t>
        <a:bodyPr/>
        <a:lstStyle/>
        <a:p>
          <a:endParaRPr lang="en-US"/>
        </a:p>
      </dgm:t>
    </dgm:pt>
    <dgm:pt modelId="{C241F57E-7B28-43EF-B8AE-1EA659BB6DBE}" type="sibTrans" cxnId="{06282E4B-0361-4491-9DB8-7A8B67410F3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BA83C3-3756-45E5-BAC7-DB2F8BA92B21}" type="pres">
      <dgm:prSet presAssocID="{F0BEAA1F-D43C-4DC0-899D-27D137CC9D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20598A-ADFF-498B-9BCD-D8A1CA9A5E00}" type="pres">
      <dgm:prSet presAssocID="{F9027B34-87A0-4B40-B9B7-BA0EA5486F6D}" presName="node" presStyleLbl="node1" presStyleIdx="0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F089A-738F-4CA0-844D-C0D6700A0990}" type="pres">
      <dgm:prSet presAssocID="{F9027B34-87A0-4B40-B9B7-BA0EA5486F6D}" presName="spNode" presStyleCnt="0"/>
      <dgm:spPr/>
    </dgm:pt>
    <dgm:pt modelId="{C76F4426-E8DA-4A5D-B0BD-33E3276A9675}" type="pres">
      <dgm:prSet presAssocID="{A91E38A3-4796-482A-9B2C-1FD593AC101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C40170E-D4E1-488B-84B7-AC6B18B07762}" type="pres">
      <dgm:prSet presAssocID="{6EE0AA5C-19D2-4EBD-969B-25AB13819E93}" presName="node" presStyleLbl="node1" presStyleIdx="1" presStyleCnt="5" custScaleX="84459" custScaleY="72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7002F-F79A-4084-AE6A-A05F0011B4E8}" type="pres">
      <dgm:prSet presAssocID="{6EE0AA5C-19D2-4EBD-969B-25AB13819E93}" presName="spNode" presStyleCnt="0"/>
      <dgm:spPr/>
    </dgm:pt>
    <dgm:pt modelId="{659963F3-FFB5-4F73-9239-B75EDDE2042A}" type="pres">
      <dgm:prSet presAssocID="{C241F57E-7B28-43EF-B8AE-1EA659BB6DB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A027C36-9517-41A1-BF98-EA5BF62B032A}" type="pres">
      <dgm:prSet presAssocID="{9CD85E6D-7D1D-4CD8-BDCC-324AFFA84589}" presName="node" presStyleLbl="node1" presStyleIdx="2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B4433-386F-4B83-B12D-062DD6060030}" type="pres">
      <dgm:prSet presAssocID="{9CD85E6D-7D1D-4CD8-BDCC-324AFFA84589}" presName="spNode" presStyleCnt="0"/>
      <dgm:spPr/>
    </dgm:pt>
    <dgm:pt modelId="{D9A4E0EF-A591-4A9A-A31A-03B0646F270B}" type="pres">
      <dgm:prSet presAssocID="{B05601A6-25C8-4677-8EA3-4E43524D650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485DD5B-E59E-415F-AEE8-BE9DFC60938D}" type="pres">
      <dgm:prSet presAssocID="{364B849C-0D51-4B6B-8366-D5B8A9ED0458}" presName="node" presStyleLbl="node1" presStyleIdx="3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61679-3A44-4DB5-9247-A88EFA388CBA}" type="pres">
      <dgm:prSet presAssocID="{364B849C-0D51-4B6B-8366-D5B8A9ED0458}" presName="spNode" presStyleCnt="0"/>
      <dgm:spPr/>
    </dgm:pt>
    <dgm:pt modelId="{6787949A-B5E7-453F-AC52-1C5F884150F6}" type="pres">
      <dgm:prSet presAssocID="{E3E84A12-051A-4B1C-A9E7-44D8268C75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59C9BB5-FC40-4CDE-A278-AC272B1EBEC8}" type="pres">
      <dgm:prSet presAssocID="{745968CF-FC00-4677-82FB-54CE81C7F22D}" presName="node" presStyleLbl="node1" presStyleIdx="4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2EB9C-0AF1-4DF7-B022-2B7EA4415BB5}" type="pres">
      <dgm:prSet presAssocID="{745968CF-FC00-4677-82FB-54CE81C7F22D}" presName="spNode" presStyleCnt="0"/>
      <dgm:spPr/>
    </dgm:pt>
    <dgm:pt modelId="{05B9929E-762E-4903-A1C3-C003D02DEAE0}" type="pres">
      <dgm:prSet presAssocID="{A88663D7-0245-45B8-86AE-E5E96A956F9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73088FE-9113-459F-9BF2-9E379C03EB8A}" srcId="{F0BEAA1F-D43C-4DC0-899D-27D137CC9D92}" destId="{F9027B34-87A0-4B40-B9B7-BA0EA5486F6D}" srcOrd="0" destOrd="0" parTransId="{719EDEC0-B958-4488-A58E-F0910CCEE29D}" sibTransId="{A91E38A3-4796-482A-9B2C-1FD593AC101F}"/>
    <dgm:cxn modelId="{F8C89292-BA93-4AE2-9441-4E74BE4E9033}" type="presOf" srcId="{F0BEAA1F-D43C-4DC0-899D-27D137CC9D92}" destId="{6ABA83C3-3756-45E5-BAC7-DB2F8BA92B21}" srcOrd="0" destOrd="0" presId="urn:microsoft.com/office/officeart/2005/8/layout/cycle6"/>
    <dgm:cxn modelId="{870DC6E3-4184-4814-97E9-A9A2D8328D51}" type="presOf" srcId="{6EE0AA5C-19D2-4EBD-969B-25AB13819E93}" destId="{EC40170E-D4E1-488B-84B7-AC6B18B07762}" srcOrd="0" destOrd="0" presId="urn:microsoft.com/office/officeart/2005/8/layout/cycle6"/>
    <dgm:cxn modelId="{06282E4B-0361-4491-9DB8-7A8B67410F32}" srcId="{F0BEAA1F-D43C-4DC0-899D-27D137CC9D92}" destId="{6EE0AA5C-19D2-4EBD-969B-25AB13819E93}" srcOrd="1" destOrd="0" parTransId="{198A16C3-7E2B-4301-A9DC-7F91127C356C}" sibTransId="{C241F57E-7B28-43EF-B8AE-1EA659BB6DBE}"/>
    <dgm:cxn modelId="{8DF872D2-33A8-422D-ADB2-E10C8100A8E4}" type="presOf" srcId="{364B849C-0D51-4B6B-8366-D5B8A9ED0458}" destId="{4485DD5B-E59E-415F-AEE8-BE9DFC60938D}" srcOrd="0" destOrd="0" presId="urn:microsoft.com/office/officeart/2005/8/layout/cycle6"/>
    <dgm:cxn modelId="{131D891D-9640-4D41-84D4-15EE521CFF1C}" type="presOf" srcId="{A91E38A3-4796-482A-9B2C-1FD593AC101F}" destId="{C76F4426-E8DA-4A5D-B0BD-33E3276A9675}" srcOrd="0" destOrd="0" presId="urn:microsoft.com/office/officeart/2005/8/layout/cycle6"/>
    <dgm:cxn modelId="{BB030E9E-85D5-4BB9-A46D-93D2515B516A}" srcId="{F0BEAA1F-D43C-4DC0-899D-27D137CC9D92}" destId="{745968CF-FC00-4677-82FB-54CE81C7F22D}" srcOrd="4" destOrd="0" parTransId="{27F4F98A-3DCD-446B-9884-72777EF52024}" sibTransId="{A88663D7-0245-45B8-86AE-E5E96A956F92}"/>
    <dgm:cxn modelId="{2F582650-4502-411D-A447-C09BDE978850}" type="presOf" srcId="{F9027B34-87A0-4B40-B9B7-BA0EA5486F6D}" destId="{C920598A-ADFF-498B-9BCD-D8A1CA9A5E00}" srcOrd="0" destOrd="0" presId="urn:microsoft.com/office/officeart/2005/8/layout/cycle6"/>
    <dgm:cxn modelId="{5C26DE43-6919-443B-9B81-372E2F2AC8B4}" srcId="{F0BEAA1F-D43C-4DC0-899D-27D137CC9D92}" destId="{9CD85E6D-7D1D-4CD8-BDCC-324AFFA84589}" srcOrd="2" destOrd="0" parTransId="{96FF1913-45C4-40AA-9ED5-3F8E128D72C5}" sibTransId="{B05601A6-25C8-4677-8EA3-4E43524D6504}"/>
    <dgm:cxn modelId="{450E2222-D782-4B75-B668-3B86ED165351}" type="presOf" srcId="{745968CF-FC00-4677-82FB-54CE81C7F22D}" destId="{C59C9BB5-FC40-4CDE-A278-AC272B1EBEC8}" srcOrd="0" destOrd="0" presId="urn:microsoft.com/office/officeart/2005/8/layout/cycle6"/>
    <dgm:cxn modelId="{AFECF0C0-6DC0-4FFD-A83A-3963149F3552}" type="presOf" srcId="{B05601A6-25C8-4677-8EA3-4E43524D6504}" destId="{D9A4E0EF-A591-4A9A-A31A-03B0646F270B}" srcOrd="0" destOrd="0" presId="urn:microsoft.com/office/officeart/2005/8/layout/cycle6"/>
    <dgm:cxn modelId="{28730472-EC96-42EC-A280-547B86AF70BC}" type="presOf" srcId="{C241F57E-7B28-43EF-B8AE-1EA659BB6DBE}" destId="{659963F3-FFB5-4F73-9239-B75EDDE2042A}" srcOrd="0" destOrd="0" presId="urn:microsoft.com/office/officeart/2005/8/layout/cycle6"/>
    <dgm:cxn modelId="{BA75AC44-9A72-48BE-ABCB-475F111635DC}" type="presOf" srcId="{E3E84A12-051A-4B1C-A9E7-44D8268C7579}" destId="{6787949A-B5E7-453F-AC52-1C5F884150F6}" srcOrd="0" destOrd="0" presId="urn:microsoft.com/office/officeart/2005/8/layout/cycle6"/>
    <dgm:cxn modelId="{9FA1C16D-C903-478B-A57C-FA4A75B95C4F}" type="presOf" srcId="{A88663D7-0245-45B8-86AE-E5E96A956F92}" destId="{05B9929E-762E-4903-A1C3-C003D02DEAE0}" srcOrd="0" destOrd="0" presId="urn:microsoft.com/office/officeart/2005/8/layout/cycle6"/>
    <dgm:cxn modelId="{FB6BECCA-2900-46BA-A771-FA326F3AEF2C}" srcId="{F0BEAA1F-D43C-4DC0-899D-27D137CC9D92}" destId="{364B849C-0D51-4B6B-8366-D5B8A9ED0458}" srcOrd="3" destOrd="0" parTransId="{7C6EC5E0-90A8-4B5F-9DEB-F85CFC3D88C8}" sibTransId="{E3E84A12-051A-4B1C-A9E7-44D8268C7579}"/>
    <dgm:cxn modelId="{B345A46B-6A63-4008-915E-BD9EA1113BA9}" type="presOf" srcId="{9CD85E6D-7D1D-4CD8-BDCC-324AFFA84589}" destId="{9A027C36-9517-41A1-BF98-EA5BF62B032A}" srcOrd="0" destOrd="0" presId="urn:microsoft.com/office/officeart/2005/8/layout/cycle6"/>
    <dgm:cxn modelId="{F6AB4985-0FC4-4A21-9E53-580E45A675CB}" type="presParOf" srcId="{6ABA83C3-3756-45E5-BAC7-DB2F8BA92B21}" destId="{C920598A-ADFF-498B-9BCD-D8A1CA9A5E00}" srcOrd="0" destOrd="0" presId="urn:microsoft.com/office/officeart/2005/8/layout/cycle6"/>
    <dgm:cxn modelId="{3BBE97B8-16A0-4BAA-9969-5F7D26C35551}" type="presParOf" srcId="{6ABA83C3-3756-45E5-BAC7-DB2F8BA92B21}" destId="{5FAF089A-738F-4CA0-844D-C0D6700A0990}" srcOrd="1" destOrd="0" presId="urn:microsoft.com/office/officeart/2005/8/layout/cycle6"/>
    <dgm:cxn modelId="{5C3076C5-E435-4EE6-A706-E38415B7ED6E}" type="presParOf" srcId="{6ABA83C3-3756-45E5-BAC7-DB2F8BA92B21}" destId="{C76F4426-E8DA-4A5D-B0BD-33E3276A9675}" srcOrd="2" destOrd="0" presId="urn:microsoft.com/office/officeart/2005/8/layout/cycle6"/>
    <dgm:cxn modelId="{C3FA7F24-5F50-482B-9DB0-A8570D5A0A64}" type="presParOf" srcId="{6ABA83C3-3756-45E5-BAC7-DB2F8BA92B21}" destId="{EC40170E-D4E1-488B-84B7-AC6B18B07762}" srcOrd="3" destOrd="0" presId="urn:microsoft.com/office/officeart/2005/8/layout/cycle6"/>
    <dgm:cxn modelId="{C6889D5A-6C0E-4BB6-ACAD-88356F6CDF5A}" type="presParOf" srcId="{6ABA83C3-3756-45E5-BAC7-DB2F8BA92B21}" destId="{BE27002F-F79A-4084-AE6A-A05F0011B4E8}" srcOrd="4" destOrd="0" presId="urn:microsoft.com/office/officeart/2005/8/layout/cycle6"/>
    <dgm:cxn modelId="{DFD090FE-DBF3-42E4-B7C7-DDFC3E3CEF02}" type="presParOf" srcId="{6ABA83C3-3756-45E5-BAC7-DB2F8BA92B21}" destId="{659963F3-FFB5-4F73-9239-B75EDDE2042A}" srcOrd="5" destOrd="0" presId="urn:microsoft.com/office/officeart/2005/8/layout/cycle6"/>
    <dgm:cxn modelId="{7737E925-651B-4500-9D01-62462D9C57E3}" type="presParOf" srcId="{6ABA83C3-3756-45E5-BAC7-DB2F8BA92B21}" destId="{9A027C36-9517-41A1-BF98-EA5BF62B032A}" srcOrd="6" destOrd="0" presId="urn:microsoft.com/office/officeart/2005/8/layout/cycle6"/>
    <dgm:cxn modelId="{49172148-36FC-4E00-B948-9B79E494880C}" type="presParOf" srcId="{6ABA83C3-3756-45E5-BAC7-DB2F8BA92B21}" destId="{5CAB4433-386F-4B83-B12D-062DD6060030}" srcOrd="7" destOrd="0" presId="urn:microsoft.com/office/officeart/2005/8/layout/cycle6"/>
    <dgm:cxn modelId="{F023FC5D-9B96-4497-BCED-49BB3AB5F61D}" type="presParOf" srcId="{6ABA83C3-3756-45E5-BAC7-DB2F8BA92B21}" destId="{D9A4E0EF-A591-4A9A-A31A-03B0646F270B}" srcOrd="8" destOrd="0" presId="urn:microsoft.com/office/officeart/2005/8/layout/cycle6"/>
    <dgm:cxn modelId="{CBFDF92F-3AFB-4E90-AFA3-2B671707D8CD}" type="presParOf" srcId="{6ABA83C3-3756-45E5-BAC7-DB2F8BA92B21}" destId="{4485DD5B-E59E-415F-AEE8-BE9DFC60938D}" srcOrd="9" destOrd="0" presId="urn:microsoft.com/office/officeart/2005/8/layout/cycle6"/>
    <dgm:cxn modelId="{2BACCA64-2DBF-4162-9E95-EAFFA0337BBC}" type="presParOf" srcId="{6ABA83C3-3756-45E5-BAC7-DB2F8BA92B21}" destId="{CE161679-3A44-4DB5-9247-A88EFA388CBA}" srcOrd="10" destOrd="0" presId="urn:microsoft.com/office/officeart/2005/8/layout/cycle6"/>
    <dgm:cxn modelId="{2FE5D5B7-39C8-4B02-BE8D-91096545F44F}" type="presParOf" srcId="{6ABA83C3-3756-45E5-BAC7-DB2F8BA92B21}" destId="{6787949A-B5E7-453F-AC52-1C5F884150F6}" srcOrd="11" destOrd="0" presId="urn:microsoft.com/office/officeart/2005/8/layout/cycle6"/>
    <dgm:cxn modelId="{B4A90CF9-3236-4FA7-B001-F9B22C104BBC}" type="presParOf" srcId="{6ABA83C3-3756-45E5-BAC7-DB2F8BA92B21}" destId="{C59C9BB5-FC40-4CDE-A278-AC272B1EBEC8}" srcOrd="12" destOrd="0" presId="urn:microsoft.com/office/officeart/2005/8/layout/cycle6"/>
    <dgm:cxn modelId="{480A3891-01A6-40A6-A533-7915A79224E5}" type="presParOf" srcId="{6ABA83C3-3756-45E5-BAC7-DB2F8BA92B21}" destId="{4582EB9C-0AF1-4DF7-B022-2B7EA4415BB5}" srcOrd="13" destOrd="0" presId="urn:microsoft.com/office/officeart/2005/8/layout/cycle6"/>
    <dgm:cxn modelId="{BBF34831-07FD-461E-AEFB-F86822D1D107}" type="presParOf" srcId="{6ABA83C3-3756-45E5-BAC7-DB2F8BA92B21}" destId="{05B9929E-762E-4903-A1C3-C003D02DEAE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BEAA1F-D43C-4DC0-899D-27D137CC9D9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27B34-87A0-4B40-B9B7-BA0EA5486F6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Highly Efficient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EDEC0-B958-4488-A58E-F0910CCEE29D}" type="parTrans" cxnId="{C73088FE-9113-459F-9BF2-9E379C03EB8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38A3-4796-482A-9B2C-1FD593AC101F}" type="sibTrans" cxnId="{C73088FE-9113-459F-9BF2-9E379C03EB8A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85E6D-7D1D-4CD8-BDCC-324AFFA8458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Versatile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F1913-45C4-40AA-9ED5-3F8E128D72C5}" type="parTrans" cxnId="{5C26DE43-6919-443B-9B81-372E2F2AC8B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601A6-25C8-4677-8EA3-4E43524D6504}" type="sibTrans" cxnId="{5C26DE43-6919-443B-9B81-372E2F2AC8B4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B849C-0D51-4B6B-8366-D5B8A9ED0458}">
      <dgm:prSet phldrT="[Text]" custT="1"/>
      <dgm:spPr>
        <a:solidFill>
          <a:srgbClr val="85248F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Strongly Dependable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EC5E0-90A8-4B5F-9DEB-F85CFC3D88C8}" type="parTrans" cxnId="{FB6BECCA-2900-46BA-A771-FA326F3AEF2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84A12-051A-4B1C-A9E7-44D8268C7579}" type="sibTrans" cxnId="{FB6BECCA-2900-46BA-A771-FA326F3AEF2C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68CF-FC00-4677-82FB-54CE81C7F22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Smart Investment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4F98A-3DCD-446B-9884-72777EF52024}" type="parTrans" cxnId="{BB030E9E-85D5-4BB9-A46D-93D2515B516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663D7-0245-45B8-86AE-E5E96A956F92}" type="sibTrans" cxnId="{BB030E9E-85D5-4BB9-A46D-93D2515B516A}">
      <dgm:prSet/>
      <dgm:spPr>
        <a:ln>
          <a:solidFill>
            <a:srgbClr val="666366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0AA5C-19D2-4EBD-969B-25AB13819E9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Sustainable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A16C3-7E2B-4301-A9DC-7F91127C356C}" type="parTrans" cxnId="{06282E4B-0361-4491-9DB8-7A8B67410F32}">
      <dgm:prSet/>
      <dgm:spPr/>
      <dgm:t>
        <a:bodyPr/>
        <a:lstStyle/>
        <a:p>
          <a:endParaRPr lang="en-US"/>
        </a:p>
      </dgm:t>
    </dgm:pt>
    <dgm:pt modelId="{C241F57E-7B28-43EF-B8AE-1EA659BB6DBE}" type="sibTrans" cxnId="{06282E4B-0361-4491-9DB8-7A8B67410F3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BA83C3-3756-45E5-BAC7-DB2F8BA92B21}" type="pres">
      <dgm:prSet presAssocID="{F0BEAA1F-D43C-4DC0-899D-27D137CC9D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20598A-ADFF-498B-9BCD-D8A1CA9A5E00}" type="pres">
      <dgm:prSet presAssocID="{F9027B34-87A0-4B40-B9B7-BA0EA5486F6D}" presName="node" presStyleLbl="node1" presStyleIdx="0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F089A-738F-4CA0-844D-C0D6700A0990}" type="pres">
      <dgm:prSet presAssocID="{F9027B34-87A0-4B40-B9B7-BA0EA5486F6D}" presName="spNode" presStyleCnt="0"/>
      <dgm:spPr/>
    </dgm:pt>
    <dgm:pt modelId="{C76F4426-E8DA-4A5D-B0BD-33E3276A9675}" type="pres">
      <dgm:prSet presAssocID="{A91E38A3-4796-482A-9B2C-1FD593AC101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C40170E-D4E1-488B-84B7-AC6B18B07762}" type="pres">
      <dgm:prSet presAssocID="{6EE0AA5C-19D2-4EBD-969B-25AB13819E93}" presName="node" presStyleLbl="node1" presStyleIdx="1" presStyleCnt="5" custScaleX="84459" custScaleY="72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7002F-F79A-4084-AE6A-A05F0011B4E8}" type="pres">
      <dgm:prSet presAssocID="{6EE0AA5C-19D2-4EBD-969B-25AB13819E93}" presName="spNode" presStyleCnt="0"/>
      <dgm:spPr/>
    </dgm:pt>
    <dgm:pt modelId="{659963F3-FFB5-4F73-9239-B75EDDE2042A}" type="pres">
      <dgm:prSet presAssocID="{C241F57E-7B28-43EF-B8AE-1EA659BB6DB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A027C36-9517-41A1-BF98-EA5BF62B032A}" type="pres">
      <dgm:prSet presAssocID="{9CD85E6D-7D1D-4CD8-BDCC-324AFFA84589}" presName="node" presStyleLbl="node1" presStyleIdx="2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B4433-386F-4B83-B12D-062DD6060030}" type="pres">
      <dgm:prSet presAssocID="{9CD85E6D-7D1D-4CD8-BDCC-324AFFA84589}" presName="spNode" presStyleCnt="0"/>
      <dgm:spPr/>
    </dgm:pt>
    <dgm:pt modelId="{D9A4E0EF-A591-4A9A-A31A-03B0646F270B}" type="pres">
      <dgm:prSet presAssocID="{B05601A6-25C8-4677-8EA3-4E43524D650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485DD5B-E59E-415F-AEE8-BE9DFC60938D}" type="pres">
      <dgm:prSet presAssocID="{364B849C-0D51-4B6B-8366-D5B8A9ED0458}" presName="node" presStyleLbl="node1" presStyleIdx="3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61679-3A44-4DB5-9247-A88EFA388CBA}" type="pres">
      <dgm:prSet presAssocID="{364B849C-0D51-4B6B-8366-D5B8A9ED0458}" presName="spNode" presStyleCnt="0"/>
      <dgm:spPr/>
    </dgm:pt>
    <dgm:pt modelId="{6787949A-B5E7-453F-AC52-1C5F884150F6}" type="pres">
      <dgm:prSet presAssocID="{E3E84A12-051A-4B1C-A9E7-44D8268C75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59C9BB5-FC40-4CDE-A278-AC272B1EBEC8}" type="pres">
      <dgm:prSet presAssocID="{745968CF-FC00-4677-82FB-54CE81C7F22D}" presName="node" presStyleLbl="node1" presStyleIdx="4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2EB9C-0AF1-4DF7-B022-2B7EA4415BB5}" type="pres">
      <dgm:prSet presAssocID="{745968CF-FC00-4677-82FB-54CE81C7F22D}" presName="spNode" presStyleCnt="0"/>
      <dgm:spPr/>
    </dgm:pt>
    <dgm:pt modelId="{05B9929E-762E-4903-A1C3-C003D02DEAE0}" type="pres">
      <dgm:prSet presAssocID="{A88663D7-0245-45B8-86AE-E5E96A956F9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95304BF-3A85-4A94-AD1D-EB9DAC29073B}" type="presOf" srcId="{6EE0AA5C-19D2-4EBD-969B-25AB13819E93}" destId="{EC40170E-D4E1-488B-84B7-AC6B18B07762}" srcOrd="0" destOrd="0" presId="urn:microsoft.com/office/officeart/2005/8/layout/cycle6"/>
    <dgm:cxn modelId="{BB030E9E-85D5-4BB9-A46D-93D2515B516A}" srcId="{F0BEAA1F-D43C-4DC0-899D-27D137CC9D92}" destId="{745968CF-FC00-4677-82FB-54CE81C7F22D}" srcOrd="4" destOrd="0" parTransId="{27F4F98A-3DCD-446B-9884-72777EF52024}" sibTransId="{A88663D7-0245-45B8-86AE-E5E96A956F92}"/>
    <dgm:cxn modelId="{80F0D677-0119-4248-9235-26663E93F502}" type="presOf" srcId="{A88663D7-0245-45B8-86AE-E5E96A956F92}" destId="{05B9929E-762E-4903-A1C3-C003D02DEAE0}" srcOrd="0" destOrd="0" presId="urn:microsoft.com/office/officeart/2005/8/layout/cycle6"/>
    <dgm:cxn modelId="{06282E4B-0361-4491-9DB8-7A8B67410F32}" srcId="{F0BEAA1F-D43C-4DC0-899D-27D137CC9D92}" destId="{6EE0AA5C-19D2-4EBD-969B-25AB13819E93}" srcOrd="1" destOrd="0" parTransId="{198A16C3-7E2B-4301-A9DC-7F91127C356C}" sibTransId="{C241F57E-7B28-43EF-B8AE-1EA659BB6DBE}"/>
    <dgm:cxn modelId="{5C26DE43-6919-443B-9B81-372E2F2AC8B4}" srcId="{F0BEAA1F-D43C-4DC0-899D-27D137CC9D92}" destId="{9CD85E6D-7D1D-4CD8-BDCC-324AFFA84589}" srcOrd="2" destOrd="0" parTransId="{96FF1913-45C4-40AA-9ED5-3F8E128D72C5}" sibTransId="{B05601A6-25C8-4677-8EA3-4E43524D6504}"/>
    <dgm:cxn modelId="{DBAA7B8E-E98F-4C9C-9E7C-321293F895DA}" type="presOf" srcId="{F9027B34-87A0-4B40-B9B7-BA0EA5486F6D}" destId="{C920598A-ADFF-498B-9BCD-D8A1CA9A5E00}" srcOrd="0" destOrd="0" presId="urn:microsoft.com/office/officeart/2005/8/layout/cycle6"/>
    <dgm:cxn modelId="{53729B08-13F0-4CC8-B6EE-7E29A45B0DB7}" type="presOf" srcId="{F0BEAA1F-D43C-4DC0-899D-27D137CC9D92}" destId="{6ABA83C3-3756-45E5-BAC7-DB2F8BA92B21}" srcOrd="0" destOrd="0" presId="urn:microsoft.com/office/officeart/2005/8/layout/cycle6"/>
    <dgm:cxn modelId="{2E81EDAF-FC8A-4A49-980D-44B0089EF51C}" type="presOf" srcId="{C241F57E-7B28-43EF-B8AE-1EA659BB6DBE}" destId="{659963F3-FFB5-4F73-9239-B75EDDE2042A}" srcOrd="0" destOrd="0" presId="urn:microsoft.com/office/officeart/2005/8/layout/cycle6"/>
    <dgm:cxn modelId="{9776254C-E25C-44B0-B257-90B0D165A83B}" type="presOf" srcId="{745968CF-FC00-4677-82FB-54CE81C7F22D}" destId="{C59C9BB5-FC40-4CDE-A278-AC272B1EBEC8}" srcOrd="0" destOrd="0" presId="urn:microsoft.com/office/officeart/2005/8/layout/cycle6"/>
    <dgm:cxn modelId="{582901BA-391E-4540-8451-A07CE261C666}" type="presOf" srcId="{9CD85E6D-7D1D-4CD8-BDCC-324AFFA84589}" destId="{9A027C36-9517-41A1-BF98-EA5BF62B032A}" srcOrd="0" destOrd="0" presId="urn:microsoft.com/office/officeart/2005/8/layout/cycle6"/>
    <dgm:cxn modelId="{0D7B02CA-AC7A-480D-A7DA-1D1D51726519}" type="presOf" srcId="{364B849C-0D51-4B6B-8366-D5B8A9ED0458}" destId="{4485DD5B-E59E-415F-AEE8-BE9DFC60938D}" srcOrd="0" destOrd="0" presId="urn:microsoft.com/office/officeart/2005/8/layout/cycle6"/>
    <dgm:cxn modelId="{5F9CC200-0328-44A0-AAF7-6D71AA24D8FF}" type="presOf" srcId="{E3E84A12-051A-4B1C-A9E7-44D8268C7579}" destId="{6787949A-B5E7-453F-AC52-1C5F884150F6}" srcOrd="0" destOrd="0" presId="urn:microsoft.com/office/officeart/2005/8/layout/cycle6"/>
    <dgm:cxn modelId="{FB6BECCA-2900-46BA-A771-FA326F3AEF2C}" srcId="{F0BEAA1F-D43C-4DC0-899D-27D137CC9D92}" destId="{364B849C-0D51-4B6B-8366-D5B8A9ED0458}" srcOrd="3" destOrd="0" parTransId="{7C6EC5E0-90A8-4B5F-9DEB-F85CFC3D88C8}" sibTransId="{E3E84A12-051A-4B1C-A9E7-44D8268C7579}"/>
    <dgm:cxn modelId="{C73088FE-9113-459F-9BF2-9E379C03EB8A}" srcId="{F0BEAA1F-D43C-4DC0-899D-27D137CC9D92}" destId="{F9027B34-87A0-4B40-B9B7-BA0EA5486F6D}" srcOrd="0" destOrd="0" parTransId="{719EDEC0-B958-4488-A58E-F0910CCEE29D}" sibTransId="{A91E38A3-4796-482A-9B2C-1FD593AC101F}"/>
    <dgm:cxn modelId="{A1B7EC2C-3232-4FEF-8ED0-55A2EED0518F}" type="presOf" srcId="{B05601A6-25C8-4677-8EA3-4E43524D6504}" destId="{D9A4E0EF-A591-4A9A-A31A-03B0646F270B}" srcOrd="0" destOrd="0" presId="urn:microsoft.com/office/officeart/2005/8/layout/cycle6"/>
    <dgm:cxn modelId="{481B8871-0A7A-4974-8641-2E7994DBEEDA}" type="presOf" srcId="{A91E38A3-4796-482A-9B2C-1FD593AC101F}" destId="{C76F4426-E8DA-4A5D-B0BD-33E3276A9675}" srcOrd="0" destOrd="0" presId="urn:microsoft.com/office/officeart/2005/8/layout/cycle6"/>
    <dgm:cxn modelId="{074DFAB0-7236-41B3-A59A-7DC163CA42EF}" type="presParOf" srcId="{6ABA83C3-3756-45E5-BAC7-DB2F8BA92B21}" destId="{C920598A-ADFF-498B-9BCD-D8A1CA9A5E00}" srcOrd="0" destOrd="0" presId="urn:microsoft.com/office/officeart/2005/8/layout/cycle6"/>
    <dgm:cxn modelId="{45AEC2E4-F8C1-42F2-80D5-68ECF79DC887}" type="presParOf" srcId="{6ABA83C3-3756-45E5-BAC7-DB2F8BA92B21}" destId="{5FAF089A-738F-4CA0-844D-C0D6700A0990}" srcOrd="1" destOrd="0" presId="urn:microsoft.com/office/officeart/2005/8/layout/cycle6"/>
    <dgm:cxn modelId="{D6ADFF24-4D74-47BC-9E7A-4262F091411C}" type="presParOf" srcId="{6ABA83C3-3756-45E5-BAC7-DB2F8BA92B21}" destId="{C76F4426-E8DA-4A5D-B0BD-33E3276A9675}" srcOrd="2" destOrd="0" presId="urn:microsoft.com/office/officeart/2005/8/layout/cycle6"/>
    <dgm:cxn modelId="{7E36EA70-A2A9-43EC-BF7B-18944A30F0D0}" type="presParOf" srcId="{6ABA83C3-3756-45E5-BAC7-DB2F8BA92B21}" destId="{EC40170E-D4E1-488B-84B7-AC6B18B07762}" srcOrd="3" destOrd="0" presId="urn:microsoft.com/office/officeart/2005/8/layout/cycle6"/>
    <dgm:cxn modelId="{DB60AFF9-A927-447E-A2EE-65024B8A6515}" type="presParOf" srcId="{6ABA83C3-3756-45E5-BAC7-DB2F8BA92B21}" destId="{BE27002F-F79A-4084-AE6A-A05F0011B4E8}" srcOrd="4" destOrd="0" presId="urn:microsoft.com/office/officeart/2005/8/layout/cycle6"/>
    <dgm:cxn modelId="{273E6944-B7F8-4CD1-82AE-AE359EE7FC09}" type="presParOf" srcId="{6ABA83C3-3756-45E5-BAC7-DB2F8BA92B21}" destId="{659963F3-FFB5-4F73-9239-B75EDDE2042A}" srcOrd="5" destOrd="0" presId="urn:microsoft.com/office/officeart/2005/8/layout/cycle6"/>
    <dgm:cxn modelId="{F4DE7DC3-8AE0-4356-86DD-C34D4DD1F0FF}" type="presParOf" srcId="{6ABA83C3-3756-45E5-BAC7-DB2F8BA92B21}" destId="{9A027C36-9517-41A1-BF98-EA5BF62B032A}" srcOrd="6" destOrd="0" presId="urn:microsoft.com/office/officeart/2005/8/layout/cycle6"/>
    <dgm:cxn modelId="{112614EE-4501-420E-A20B-AB52A0E74198}" type="presParOf" srcId="{6ABA83C3-3756-45E5-BAC7-DB2F8BA92B21}" destId="{5CAB4433-386F-4B83-B12D-062DD6060030}" srcOrd="7" destOrd="0" presId="urn:microsoft.com/office/officeart/2005/8/layout/cycle6"/>
    <dgm:cxn modelId="{50F543B8-E92D-451B-BE08-0F704B2545DD}" type="presParOf" srcId="{6ABA83C3-3756-45E5-BAC7-DB2F8BA92B21}" destId="{D9A4E0EF-A591-4A9A-A31A-03B0646F270B}" srcOrd="8" destOrd="0" presId="urn:microsoft.com/office/officeart/2005/8/layout/cycle6"/>
    <dgm:cxn modelId="{2A449A98-5C1A-4B12-B416-0014A3279D62}" type="presParOf" srcId="{6ABA83C3-3756-45E5-BAC7-DB2F8BA92B21}" destId="{4485DD5B-E59E-415F-AEE8-BE9DFC60938D}" srcOrd="9" destOrd="0" presId="urn:microsoft.com/office/officeart/2005/8/layout/cycle6"/>
    <dgm:cxn modelId="{4F3B1D1B-6AAD-4383-A286-E0F4A1223D87}" type="presParOf" srcId="{6ABA83C3-3756-45E5-BAC7-DB2F8BA92B21}" destId="{CE161679-3A44-4DB5-9247-A88EFA388CBA}" srcOrd="10" destOrd="0" presId="urn:microsoft.com/office/officeart/2005/8/layout/cycle6"/>
    <dgm:cxn modelId="{FBBBB3F9-8BF8-415A-B6EF-92241B3BC7D4}" type="presParOf" srcId="{6ABA83C3-3756-45E5-BAC7-DB2F8BA92B21}" destId="{6787949A-B5E7-453F-AC52-1C5F884150F6}" srcOrd="11" destOrd="0" presId="urn:microsoft.com/office/officeart/2005/8/layout/cycle6"/>
    <dgm:cxn modelId="{6095F5FF-AA02-4F11-A6E3-B784647421F1}" type="presParOf" srcId="{6ABA83C3-3756-45E5-BAC7-DB2F8BA92B21}" destId="{C59C9BB5-FC40-4CDE-A278-AC272B1EBEC8}" srcOrd="12" destOrd="0" presId="urn:microsoft.com/office/officeart/2005/8/layout/cycle6"/>
    <dgm:cxn modelId="{AD325D6B-709C-4168-AA45-60C87CDDFE08}" type="presParOf" srcId="{6ABA83C3-3756-45E5-BAC7-DB2F8BA92B21}" destId="{4582EB9C-0AF1-4DF7-B022-2B7EA4415BB5}" srcOrd="13" destOrd="0" presId="urn:microsoft.com/office/officeart/2005/8/layout/cycle6"/>
    <dgm:cxn modelId="{1007E6D6-45CD-44D4-9AB7-DDB9F477BF11}" type="presParOf" srcId="{6ABA83C3-3756-45E5-BAC7-DB2F8BA92B21}" destId="{05B9929E-762E-4903-A1C3-C003D02DEAE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AA1F-D43C-4DC0-899D-27D137CC9D9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27B34-87A0-4B40-B9B7-BA0EA5486F6D}">
      <dgm:prSet phldrT="[Text]" custT="1"/>
      <dgm:spPr>
        <a:solidFill>
          <a:schemeClr val="tx2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Highly Efficient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EDEC0-B958-4488-A58E-F0910CCEE29D}" type="parTrans" cxnId="{C73088FE-9113-459F-9BF2-9E379C03EB8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38A3-4796-482A-9B2C-1FD593AC101F}" type="sibTrans" cxnId="{C73088FE-9113-459F-9BF2-9E379C03EB8A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85E6D-7D1D-4CD8-BDCC-324AFFA84589}">
      <dgm:prSet phldrT="[Text]" custT="1"/>
      <dgm:spPr>
        <a:solidFill>
          <a:schemeClr val="accent1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Versatile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F1913-45C4-40AA-9ED5-3F8E128D72C5}" type="parTrans" cxnId="{5C26DE43-6919-443B-9B81-372E2F2AC8B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601A6-25C8-4677-8EA3-4E43524D6504}" type="sibTrans" cxnId="{5C26DE43-6919-443B-9B81-372E2F2AC8B4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B849C-0D51-4B6B-8366-D5B8A9ED0458}">
      <dgm:prSet phldrT="[Text]" custT="1"/>
      <dgm:spPr>
        <a:solidFill>
          <a:srgbClr val="85248F">
            <a:alpha val="45000"/>
          </a:srgb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Strongly Dependable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EC5E0-90A8-4B5F-9DEB-F85CFC3D88C8}" type="parTrans" cxnId="{FB6BECCA-2900-46BA-A771-FA326F3AEF2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84A12-051A-4B1C-A9E7-44D8268C7579}" type="sibTrans" cxnId="{FB6BECCA-2900-46BA-A771-FA326F3AEF2C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68CF-FC00-4677-82FB-54CE81C7F22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Smart Investment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4F98A-3DCD-446B-9884-72777EF52024}" type="parTrans" cxnId="{BB030E9E-85D5-4BB9-A46D-93D2515B516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663D7-0245-45B8-86AE-E5E96A956F92}" type="sibTrans" cxnId="{BB030E9E-85D5-4BB9-A46D-93D2515B516A}">
      <dgm:prSet/>
      <dgm:spPr>
        <a:ln>
          <a:solidFill>
            <a:srgbClr val="666366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0AA5C-19D2-4EBD-969B-25AB13819E93}">
      <dgm:prSet phldrT="[Text]" custT="1"/>
      <dgm:spPr>
        <a:solidFill>
          <a:schemeClr val="accent6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Sustainable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A16C3-7E2B-4301-A9DC-7F91127C356C}" type="parTrans" cxnId="{06282E4B-0361-4491-9DB8-7A8B67410F32}">
      <dgm:prSet/>
      <dgm:spPr/>
      <dgm:t>
        <a:bodyPr/>
        <a:lstStyle/>
        <a:p>
          <a:endParaRPr lang="en-US"/>
        </a:p>
      </dgm:t>
    </dgm:pt>
    <dgm:pt modelId="{C241F57E-7B28-43EF-B8AE-1EA659BB6DBE}" type="sibTrans" cxnId="{06282E4B-0361-4491-9DB8-7A8B67410F3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BA83C3-3756-45E5-BAC7-DB2F8BA92B21}" type="pres">
      <dgm:prSet presAssocID="{F0BEAA1F-D43C-4DC0-899D-27D137CC9D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20598A-ADFF-498B-9BCD-D8A1CA9A5E00}" type="pres">
      <dgm:prSet presAssocID="{F9027B34-87A0-4B40-B9B7-BA0EA5486F6D}" presName="node" presStyleLbl="node1" presStyleIdx="0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F089A-738F-4CA0-844D-C0D6700A0990}" type="pres">
      <dgm:prSet presAssocID="{F9027B34-87A0-4B40-B9B7-BA0EA5486F6D}" presName="spNode" presStyleCnt="0"/>
      <dgm:spPr/>
    </dgm:pt>
    <dgm:pt modelId="{C76F4426-E8DA-4A5D-B0BD-33E3276A9675}" type="pres">
      <dgm:prSet presAssocID="{A91E38A3-4796-482A-9B2C-1FD593AC101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C40170E-D4E1-488B-84B7-AC6B18B07762}" type="pres">
      <dgm:prSet presAssocID="{6EE0AA5C-19D2-4EBD-969B-25AB13819E93}" presName="node" presStyleLbl="node1" presStyleIdx="1" presStyleCnt="5" custScaleX="84459" custScaleY="72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7002F-F79A-4084-AE6A-A05F0011B4E8}" type="pres">
      <dgm:prSet presAssocID="{6EE0AA5C-19D2-4EBD-969B-25AB13819E93}" presName="spNode" presStyleCnt="0"/>
      <dgm:spPr/>
    </dgm:pt>
    <dgm:pt modelId="{659963F3-FFB5-4F73-9239-B75EDDE2042A}" type="pres">
      <dgm:prSet presAssocID="{C241F57E-7B28-43EF-B8AE-1EA659BB6DB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A027C36-9517-41A1-BF98-EA5BF62B032A}" type="pres">
      <dgm:prSet presAssocID="{9CD85E6D-7D1D-4CD8-BDCC-324AFFA84589}" presName="node" presStyleLbl="node1" presStyleIdx="2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B4433-386F-4B83-B12D-062DD6060030}" type="pres">
      <dgm:prSet presAssocID="{9CD85E6D-7D1D-4CD8-BDCC-324AFFA84589}" presName="spNode" presStyleCnt="0"/>
      <dgm:spPr/>
    </dgm:pt>
    <dgm:pt modelId="{D9A4E0EF-A591-4A9A-A31A-03B0646F270B}" type="pres">
      <dgm:prSet presAssocID="{B05601A6-25C8-4677-8EA3-4E43524D650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485DD5B-E59E-415F-AEE8-BE9DFC60938D}" type="pres">
      <dgm:prSet presAssocID="{364B849C-0D51-4B6B-8366-D5B8A9ED0458}" presName="node" presStyleLbl="node1" presStyleIdx="3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61679-3A44-4DB5-9247-A88EFA388CBA}" type="pres">
      <dgm:prSet presAssocID="{364B849C-0D51-4B6B-8366-D5B8A9ED0458}" presName="spNode" presStyleCnt="0"/>
      <dgm:spPr/>
    </dgm:pt>
    <dgm:pt modelId="{6787949A-B5E7-453F-AC52-1C5F884150F6}" type="pres">
      <dgm:prSet presAssocID="{E3E84A12-051A-4B1C-A9E7-44D8268C75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59C9BB5-FC40-4CDE-A278-AC272B1EBEC8}" type="pres">
      <dgm:prSet presAssocID="{745968CF-FC00-4677-82FB-54CE81C7F22D}" presName="node" presStyleLbl="node1" presStyleIdx="4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2EB9C-0AF1-4DF7-B022-2B7EA4415BB5}" type="pres">
      <dgm:prSet presAssocID="{745968CF-FC00-4677-82FB-54CE81C7F22D}" presName="spNode" presStyleCnt="0"/>
      <dgm:spPr/>
    </dgm:pt>
    <dgm:pt modelId="{05B9929E-762E-4903-A1C3-C003D02DEAE0}" type="pres">
      <dgm:prSet presAssocID="{A88663D7-0245-45B8-86AE-E5E96A956F9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73088FE-9113-459F-9BF2-9E379C03EB8A}" srcId="{F0BEAA1F-D43C-4DC0-899D-27D137CC9D92}" destId="{F9027B34-87A0-4B40-B9B7-BA0EA5486F6D}" srcOrd="0" destOrd="0" parTransId="{719EDEC0-B958-4488-A58E-F0910CCEE29D}" sibTransId="{A91E38A3-4796-482A-9B2C-1FD593AC101F}"/>
    <dgm:cxn modelId="{2707775E-FC02-40C1-A731-5B14B6807B20}" type="presOf" srcId="{F0BEAA1F-D43C-4DC0-899D-27D137CC9D92}" destId="{6ABA83C3-3756-45E5-BAC7-DB2F8BA92B21}" srcOrd="0" destOrd="0" presId="urn:microsoft.com/office/officeart/2005/8/layout/cycle6"/>
    <dgm:cxn modelId="{F68DC223-239A-47DE-8F7A-A4E15C0407CE}" type="presOf" srcId="{A91E38A3-4796-482A-9B2C-1FD593AC101F}" destId="{C76F4426-E8DA-4A5D-B0BD-33E3276A9675}" srcOrd="0" destOrd="0" presId="urn:microsoft.com/office/officeart/2005/8/layout/cycle6"/>
    <dgm:cxn modelId="{C67FF519-C620-4A23-9128-D2385BC452E4}" type="presOf" srcId="{745968CF-FC00-4677-82FB-54CE81C7F22D}" destId="{C59C9BB5-FC40-4CDE-A278-AC272B1EBEC8}" srcOrd="0" destOrd="0" presId="urn:microsoft.com/office/officeart/2005/8/layout/cycle6"/>
    <dgm:cxn modelId="{737B04E5-FFCC-4E81-9B43-3F2A96BB714D}" type="presOf" srcId="{F9027B34-87A0-4B40-B9B7-BA0EA5486F6D}" destId="{C920598A-ADFF-498B-9BCD-D8A1CA9A5E00}" srcOrd="0" destOrd="0" presId="urn:microsoft.com/office/officeart/2005/8/layout/cycle6"/>
    <dgm:cxn modelId="{06282E4B-0361-4491-9DB8-7A8B67410F32}" srcId="{F0BEAA1F-D43C-4DC0-899D-27D137CC9D92}" destId="{6EE0AA5C-19D2-4EBD-969B-25AB13819E93}" srcOrd="1" destOrd="0" parTransId="{198A16C3-7E2B-4301-A9DC-7F91127C356C}" sibTransId="{C241F57E-7B28-43EF-B8AE-1EA659BB6DBE}"/>
    <dgm:cxn modelId="{A2A402E9-8B05-4419-9D7E-DA1EEFFB35D4}" type="presOf" srcId="{E3E84A12-051A-4B1C-A9E7-44D8268C7579}" destId="{6787949A-B5E7-453F-AC52-1C5F884150F6}" srcOrd="0" destOrd="0" presId="urn:microsoft.com/office/officeart/2005/8/layout/cycle6"/>
    <dgm:cxn modelId="{82E6D181-3F2E-4274-ADC2-ED88CF5776DC}" type="presOf" srcId="{B05601A6-25C8-4677-8EA3-4E43524D6504}" destId="{D9A4E0EF-A591-4A9A-A31A-03B0646F270B}" srcOrd="0" destOrd="0" presId="urn:microsoft.com/office/officeart/2005/8/layout/cycle6"/>
    <dgm:cxn modelId="{BB030E9E-85D5-4BB9-A46D-93D2515B516A}" srcId="{F0BEAA1F-D43C-4DC0-899D-27D137CC9D92}" destId="{745968CF-FC00-4677-82FB-54CE81C7F22D}" srcOrd="4" destOrd="0" parTransId="{27F4F98A-3DCD-446B-9884-72777EF52024}" sibTransId="{A88663D7-0245-45B8-86AE-E5E96A956F92}"/>
    <dgm:cxn modelId="{49895F24-B8A2-4C1D-9358-E90903DB5594}" type="presOf" srcId="{9CD85E6D-7D1D-4CD8-BDCC-324AFFA84589}" destId="{9A027C36-9517-41A1-BF98-EA5BF62B032A}" srcOrd="0" destOrd="0" presId="urn:microsoft.com/office/officeart/2005/8/layout/cycle6"/>
    <dgm:cxn modelId="{5C26DE43-6919-443B-9B81-372E2F2AC8B4}" srcId="{F0BEAA1F-D43C-4DC0-899D-27D137CC9D92}" destId="{9CD85E6D-7D1D-4CD8-BDCC-324AFFA84589}" srcOrd="2" destOrd="0" parTransId="{96FF1913-45C4-40AA-9ED5-3F8E128D72C5}" sibTransId="{B05601A6-25C8-4677-8EA3-4E43524D6504}"/>
    <dgm:cxn modelId="{2122A711-D342-4E82-AF17-6AA820F02F8C}" type="presOf" srcId="{6EE0AA5C-19D2-4EBD-969B-25AB13819E93}" destId="{EC40170E-D4E1-488B-84B7-AC6B18B07762}" srcOrd="0" destOrd="0" presId="urn:microsoft.com/office/officeart/2005/8/layout/cycle6"/>
    <dgm:cxn modelId="{DE0FD472-43E3-4040-9BDA-93907B22F35A}" type="presOf" srcId="{A88663D7-0245-45B8-86AE-E5E96A956F92}" destId="{05B9929E-762E-4903-A1C3-C003D02DEAE0}" srcOrd="0" destOrd="0" presId="urn:microsoft.com/office/officeart/2005/8/layout/cycle6"/>
    <dgm:cxn modelId="{70B826BC-05C4-4348-A39E-3F1AB99B951B}" type="presOf" srcId="{C241F57E-7B28-43EF-B8AE-1EA659BB6DBE}" destId="{659963F3-FFB5-4F73-9239-B75EDDE2042A}" srcOrd="0" destOrd="0" presId="urn:microsoft.com/office/officeart/2005/8/layout/cycle6"/>
    <dgm:cxn modelId="{581E2967-6FAA-40C6-9974-357CC3712CCC}" type="presOf" srcId="{364B849C-0D51-4B6B-8366-D5B8A9ED0458}" destId="{4485DD5B-E59E-415F-AEE8-BE9DFC60938D}" srcOrd="0" destOrd="0" presId="urn:microsoft.com/office/officeart/2005/8/layout/cycle6"/>
    <dgm:cxn modelId="{FB6BECCA-2900-46BA-A771-FA326F3AEF2C}" srcId="{F0BEAA1F-D43C-4DC0-899D-27D137CC9D92}" destId="{364B849C-0D51-4B6B-8366-D5B8A9ED0458}" srcOrd="3" destOrd="0" parTransId="{7C6EC5E0-90A8-4B5F-9DEB-F85CFC3D88C8}" sibTransId="{E3E84A12-051A-4B1C-A9E7-44D8268C7579}"/>
    <dgm:cxn modelId="{B4CF6A13-5886-44FA-ACE6-D866A913171B}" type="presParOf" srcId="{6ABA83C3-3756-45E5-BAC7-DB2F8BA92B21}" destId="{C920598A-ADFF-498B-9BCD-D8A1CA9A5E00}" srcOrd="0" destOrd="0" presId="urn:microsoft.com/office/officeart/2005/8/layout/cycle6"/>
    <dgm:cxn modelId="{ACD82846-101F-4197-AB03-24773AD882E0}" type="presParOf" srcId="{6ABA83C3-3756-45E5-BAC7-DB2F8BA92B21}" destId="{5FAF089A-738F-4CA0-844D-C0D6700A0990}" srcOrd="1" destOrd="0" presId="urn:microsoft.com/office/officeart/2005/8/layout/cycle6"/>
    <dgm:cxn modelId="{85FB177F-6237-41D3-A44F-5520DFDFED4B}" type="presParOf" srcId="{6ABA83C3-3756-45E5-BAC7-DB2F8BA92B21}" destId="{C76F4426-E8DA-4A5D-B0BD-33E3276A9675}" srcOrd="2" destOrd="0" presId="urn:microsoft.com/office/officeart/2005/8/layout/cycle6"/>
    <dgm:cxn modelId="{03558372-C550-4988-AD3B-1162EFCC60D2}" type="presParOf" srcId="{6ABA83C3-3756-45E5-BAC7-DB2F8BA92B21}" destId="{EC40170E-D4E1-488B-84B7-AC6B18B07762}" srcOrd="3" destOrd="0" presId="urn:microsoft.com/office/officeart/2005/8/layout/cycle6"/>
    <dgm:cxn modelId="{ECFC7F93-84BD-4127-8AE0-19613E8F8863}" type="presParOf" srcId="{6ABA83C3-3756-45E5-BAC7-DB2F8BA92B21}" destId="{BE27002F-F79A-4084-AE6A-A05F0011B4E8}" srcOrd="4" destOrd="0" presId="urn:microsoft.com/office/officeart/2005/8/layout/cycle6"/>
    <dgm:cxn modelId="{8286A355-E246-4F3C-843C-C4B65A373452}" type="presParOf" srcId="{6ABA83C3-3756-45E5-BAC7-DB2F8BA92B21}" destId="{659963F3-FFB5-4F73-9239-B75EDDE2042A}" srcOrd="5" destOrd="0" presId="urn:microsoft.com/office/officeart/2005/8/layout/cycle6"/>
    <dgm:cxn modelId="{8C465D76-219D-423F-8AC3-653EB36E00B9}" type="presParOf" srcId="{6ABA83C3-3756-45E5-BAC7-DB2F8BA92B21}" destId="{9A027C36-9517-41A1-BF98-EA5BF62B032A}" srcOrd="6" destOrd="0" presId="urn:microsoft.com/office/officeart/2005/8/layout/cycle6"/>
    <dgm:cxn modelId="{E6C20606-BEFC-490A-B1A0-9265D5F54A0B}" type="presParOf" srcId="{6ABA83C3-3756-45E5-BAC7-DB2F8BA92B21}" destId="{5CAB4433-386F-4B83-B12D-062DD6060030}" srcOrd="7" destOrd="0" presId="urn:microsoft.com/office/officeart/2005/8/layout/cycle6"/>
    <dgm:cxn modelId="{DA287979-875F-45E1-A29C-2492741DEBD9}" type="presParOf" srcId="{6ABA83C3-3756-45E5-BAC7-DB2F8BA92B21}" destId="{D9A4E0EF-A591-4A9A-A31A-03B0646F270B}" srcOrd="8" destOrd="0" presId="urn:microsoft.com/office/officeart/2005/8/layout/cycle6"/>
    <dgm:cxn modelId="{13F8803A-634E-4929-951C-034A043F4FAD}" type="presParOf" srcId="{6ABA83C3-3756-45E5-BAC7-DB2F8BA92B21}" destId="{4485DD5B-E59E-415F-AEE8-BE9DFC60938D}" srcOrd="9" destOrd="0" presId="urn:microsoft.com/office/officeart/2005/8/layout/cycle6"/>
    <dgm:cxn modelId="{321EEE81-076B-4640-A09B-F73584E775DF}" type="presParOf" srcId="{6ABA83C3-3756-45E5-BAC7-DB2F8BA92B21}" destId="{CE161679-3A44-4DB5-9247-A88EFA388CBA}" srcOrd="10" destOrd="0" presId="urn:microsoft.com/office/officeart/2005/8/layout/cycle6"/>
    <dgm:cxn modelId="{69393468-946B-4D2F-8CE5-3FD9AF4651A3}" type="presParOf" srcId="{6ABA83C3-3756-45E5-BAC7-DB2F8BA92B21}" destId="{6787949A-B5E7-453F-AC52-1C5F884150F6}" srcOrd="11" destOrd="0" presId="urn:microsoft.com/office/officeart/2005/8/layout/cycle6"/>
    <dgm:cxn modelId="{5C92D34F-EA15-4660-A491-F270DAA25B05}" type="presParOf" srcId="{6ABA83C3-3756-45E5-BAC7-DB2F8BA92B21}" destId="{C59C9BB5-FC40-4CDE-A278-AC272B1EBEC8}" srcOrd="12" destOrd="0" presId="urn:microsoft.com/office/officeart/2005/8/layout/cycle6"/>
    <dgm:cxn modelId="{0A9C0B9E-5CB4-4379-87B5-9A0923C45B6D}" type="presParOf" srcId="{6ABA83C3-3756-45E5-BAC7-DB2F8BA92B21}" destId="{4582EB9C-0AF1-4DF7-B022-2B7EA4415BB5}" srcOrd="13" destOrd="0" presId="urn:microsoft.com/office/officeart/2005/8/layout/cycle6"/>
    <dgm:cxn modelId="{254F8194-BF35-40F6-A9A8-80DF5E713FD5}" type="presParOf" srcId="{6ABA83C3-3756-45E5-BAC7-DB2F8BA92B21}" destId="{05B9929E-762E-4903-A1C3-C003D02DEAE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25EE88-7716-48B0-9184-F0BCE627CA5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3FEB1-E182-4FD3-8433-884A7426294C}">
      <dgm:prSet phldrT="[Text]" custT="1"/>
      <dgm:spPr>
        <a:solidFill>
          <a:schemeClr val="tx2"/>
        </a:solidFill>
      </dgm:spPr>
      <dgm:t>
        <a:bodyPr/>
        <a:lstStyle/>
        <a:p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A1221-5D61-4224-850F-37D01CAFA2FA}" type="parTrans" cxnId="{37A3613B-6E08-4FDC-878F-19CB5780B422}">
      <dgm:prSet/>
      <dgm:spPr/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5413C2-56B3-41B3-A3B5-AAE69D7D534A}" type="sibTrans" cxnId="{37A3613B-6E08-4FDC-878F-19CB5780B42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C335B-C574-4CFC-AD61-DC87D9B43002}">
      <dgm:prSet phldrT="[Text]" custT="1"/>
      <dgm:spPr>
        <a:solidFill>
          <a:schemeClr val="accent3"/>
        </a:solidFill>
      </dgm:spPr>
      <dgm:t>
        <a:bodyPr/>
        <a:lstStyle/>
        <a:p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3A13D-19EF-4E0A-B6C3-95032C5F1EA0}" type="parTrans" cxnId="{7B1D4A70-6AA3-4D14-AC8B-A1B4A1FF7CE9}">
      <dgm:prSet/>
      <dgm:spPr/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ACC49-6D8D-458F-8EBF-B1593665F4D0}" type="sibTrans" cxnId="{7B1D4A70-6AA3-4D14-AC8B-A1B4A1FF7CE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02038-C519-424A-9126-8A83B599E91D}">
      <dgm:prSet phldrT="[Text]" custT="1"/>
      <dgm:spPr>
        <a:solidFill>
          <a:srgbClr val="85248F"/>
        </a:solidFill>
      </dgm:spPr>
      <dgm:t>
        <a:bodyPr/>
        <a:lstStyle/>
        <a:p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A2070-612F-4CAB-A1C5-E80F9285F099}" type="parTrans" cxnId="{96ADCDEC-4DF9-40BF-A79A-5A883B3B647C}">
      <dgm:prSet/>
      <dgm:spPr/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5E2AC-5E20-453B-82BE-FAFF21175924}" type="sibTrans" cxnId="{96ADCDEC-4DF9-40BF-A79A-5A883B3B647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54329-DF18-425A-8CB3-1799CC30F6B7}" type="pres">
      <dgm:prSet presAssocID="{E325EE88-7716-48B0-9184-F0BCE627CA5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DFEDAAB-D888-475D-9212-77EBF46E0745}" type="pres">
      <dgm:prSet presAssocID="{F623FEB1-E182-4FD3-8433-884A7426294C}" presName="composite" presStyleCnt="0"/>
      <dgm:spPr/>
    </dgm:pt>
    <dgm:pt modelId="{66142EFE-8AF3-4D00-B072-E4057967EE9E}" type="pres">
      <dgm:prSet presAssocID="{F623FEB1-E182-4FD3-8433-884A7426294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AFD38-8DCF-4E4C-B8C5-3B9AAE64EA3A}" type="pres">
      <dgm:prSet presAssocID="{F623FEB1-E182-4FD3-8433-884A7426294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48E6A-EEBC-458A-BD90-8D0422B79348}" type="pres">
      <dgm:prSet presAssocID="{F623FEB1-E182-4FD3-8433-884A7426294C}" presName="BalanceSpacing" presStyleCnt="0"/>
      <dgm:spPr/>
    </dgm:pt>
    <dgm:pt modelId="{91E2AAE0-EE10-462A-979A-AD8D4F99BD64}" type="pres">
      <dgm:prSet presAssocID="{F623FEB1-E182-4FD3-8433-884A7426294C}" presName="BalanceSpacing1" presStyleCnt="0"/>
      <dgm:spPr/>
    </dgm:pt>
    <dgm:pt modelId="{55181517-9A92-4A59-B304-4895CBD7B990}" type="pres">
      <dgm:prSet presAssocID="{985413C2-56B3-41B3-A3B5-AAE69D7D534A}" presName="Accent1Text" presStyleLbl="node1" presStyleIdx="1" presStyleCnt="6"/>
      <dgm:spPr/>
      <dgm:t>
        <a:bodyPr/>
        <a:lstStyle/>
        <a:p>
          <a:endParaRPr lang="en-US"/>
        </a:p>
      </dgm:t>
    </dgm:pt>
    <dgm:pt modelId="{9F3AF61A-E623-4701-A674-5AF3521909A6}" type="pres">
      <dgm:prSet presAssocID="{985413C2-56B3-41B3-A3B5-AAE69D7D534A}" presName="spaceBetweenRectangles" presStyleCnt="0"/>
      <dgm:spPr/>
    </dgm:pt>
    <dgm:pt modelId="{35D9523D-98E6-4214-B486-B494569460C1}" type="pres">
      <dgm:prSet presAssocID="{288C335B-C574-4CFC-AD61-DC87D9B43002}" presName="composite" presStyleCnt="0"/>
      <dgm:spPr/>
    </dgm:pt>
    <dgm:pt modelId="{AC44A361-1645-4ACD-92CF-E66F72ED2924}" type="pres">
      <dgm:prSet presAssocID="{288C335B-C574-4CFC-AD61-DC87D9B4300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ABA0F-E223-4110-99AA-EDB62F213FA8}" type="pres">
      <dgm:prSet presAssocID="{288C335B-C574-4CFC-AD61-DC87D9B4300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0F984-2814-421B-B7BD-0797E0BE3B5B}" type="pres">
      <dgm:prSet presAssocID="{288C335B-C574-4CFC-AD61-DC87D9B43002}" presName="BalanceSpacing" presStyleCnt="0"/>
      <dgm:spPr/>
    </dgm:pt>
    <dgm:pt modelId="{7C698A8B-63A6-4B55-BE38-833CEBA21282}" type="pres">
      <dgm:prSet presAssocID="{288C335B-C574-4CFC-AD61-DC87D9B43002}" presName="BalanceSpacing1" presStyleCnt="0"/>
      <dgm:spPr/>
    </dgm:pt>
    <dgm:pt modelId="{2F54D8D2-90B6-4202-881C-5F96A577F20F}" type="pres">
      <dgm:prSet presAssocID="{61BACC49-6D8D-458F-8EBF-B1593665F4D0}" presName="Accent1Text" presStyleLbl="node1" presStyleIdx="3" presStyleCnt="6"/>
      <dgm:spPr/>
      <dgm:t>
        <a:bodyPr/>
        <a:lstStyle/>
        <a:p>
          <a:endParaRPr lang="en-US"/>
        </a:p>
      </dgm:t>
    </dgm:pt>
    <dgm:pt modelId="{ADA9E2BC-9BFB-4ECE-8065-1DF255E6A71B}" type="pres">
      <dgm:prSet presAssocID="{61BACC49-6D8D-458F-8EBF-B1593665F4D0}" presName="spaceBetweenRectangles" presStyleCnt="0"/>
      <dgm:spPr/>
    </dgm:pt>
    <dgm:pt modelId="{2BED176E-DEAD-4213-B3DC-948BA59CE000}" type="pres">
      <dgm:prSet presAssocID="{C1502038-C519-424A-9126-8A83B599E91D}" presName="composite" presStyleCnt="0"/>
      <dgm:spPr/>
    </dgm:pt>
    <dgm:pt modelId="{4301B215-2793-4C59-BF60-E84D7618704D}" type="pres">
      <dgm:prSet presAssocID="{C1502038-C519-424A-9126-8A83B599E91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FC8A0-D25F-4C2B-8CB2-0C7B3952BB9A}" type="pres">
      <dgm:prSet presAssocID="{C1502038-C519-424A-9126-8A83B599E91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657C-8A11-4880-B14E-A2C06A9B4764}" type="pres">
      <dgm:prSet presAssocID="{C1502038-C519-424A-9126-8A83B599E91D}" presName="BalanceSpacing" presStyleCnt="0"/>
      <dgm:spPr/>
    </dgm:pt>
    <dgm:pt modelId="{A95C4CBB-D904-4352-A7C9-4336CE6FAA8E}" type="pres">
      <dgm:prSet presAssocID="{C1502038-C519-424A-9126-8A83B599E91D}" presName="BalanceSpacing1" presStyleCnt="0"/>
      <dgm:spPr/>
    </dgm:pt>
    <dgm:pt modelId="{88B2AB63-D8E3-47EE-9D18-AE57C353CA1F}" type="pres">
      <dgm:prSet presAssocID="{15D5E2AC-5E20-453B-82BE-FAFF21175924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CCE3396B-C3E4-4EF1-B6FD-182E296F21A2}" type="presOf" srcId="{985413C2-56B3-41B3-A3B5-AAE69D7D534A}" destId="{55181517-9A92-4A59-B304-4895CBD7B990}" srcOrd="0" destOrd="0" presId="urn:microsoft.com/office/officeart/2008/layout/AlternatingHexagons"/>
    <dgm:cxn modelId="{96ADCDEC-4DF9-40BF-A79A-5A883B3B647C}" srcId="{E325EE88-7716-48B0-9184-F0BCE627CA52}" destId="{C1502038-C519-424A-9126-8A83B599E91D}" srcOrd="2" destOrd="0" parTransId="{49BA2070-612F-4CAB-A1C5-E80F9285F099}" sibTransId="{15D5E2AC-5E20-453B-82BE-FAFF21175924}"/>
    <dgm:cxn modelId="{160A8167-08FB-44FA-AFB9-0ABC0A619223}" type="presOf" srcId="{F623FEB1-E182-4FD3-8433-884A7426294C}" destId="{66142EFE-8AF3-4D00-B072-E4057967EE9E}" srcOrd="0" destOrd="0" presId="urn:microsoft.com/office/officeart/2008/layout/AlternatingHexagons"/>
    <dgm:cxn modelId="{2117F929-358C-465B-AF03-5755198D6EB2}" type="presOf" srcId="{288C335B-C574-4CFC-AD61-DC87D9B43002}" destId="{AC44A361-1645-4ACD-92CF-E66F72ED2924}" srcOrd="0" destOrd="0" presId="urn:microsoft.com/office/officeart/2008/layout/AlternatingHexagons"/>
    <dgm:cxn modelId="{B5DC4EE6-B8D6-4277-BBF3-D34717B00B02}" type="presOf" srcId="{E325EE88-7716-48B0-9184-F0BCE627CA52}" destId="{19454329-DF18-425A-8CB3-1799CC30F6B7}" srcOrd="0" destOrd="0" presId="urn:microsoft.com/office/officeart/2008/layout/AlternatingHexagons"/>
    <dgm:cxn modelId="{CEBDB097-CFAD-4B6D-A4C6-95DD3BF5036C}" type="presOf" srcId="{61BACC49-6D8D-458F-8EBF-B1593665F4D0}" destId="{2F54D8D2-90B6-4202-881C-5F96A577F20F}" srcOrd="0" destOrd="0" presId="urn:microsoft.com/office/officeart/2008/layout/AlternatingHexagons"/>
    <dgm:cxn modelId="{3B92AF61-4934-403E-8B79-A0233AA8868C}" type="presOf" srcId="{C1502038-C519-424A-9126-8A83B599E91D}" destId="{4301B215-2793-4C59-BF60-E84D7618704D}" srcOrd="0" destOrd="0" presId="urn:microsoft.com/office/officeart/2008/layout/AlternatingHexagons"/>
    <dgm:cxn modelId="{30060D1F-0E89-495E-8422-4C602386CECC}" type="presOf" srcId="{15D5E2AC-5E20-453B-82BE-FAFF21175924}" destId="{88B2AB63-D8E3-47EE-9D18-AE57C353CA1F}" srcOrd="0" destOrd="0" presId="urn:microsoft.com/office/officeart/2008/layout/AlternatingHexagons"/>
    <dgm:cxn modelId="{37A3613B-6E08-4FDC-878F-19CB5780B422}" srcId="{E325EE88-7716-48B0-9184-F0BCE627CA52}" destId="{F623FEB1-E182-4FD3-8433-884A7426294C}" srcOrd="0" destOrd="0" parTransId="{491A1221-5D61-4224-850F-37D01CAFA2FA}" sibTransId="{985413C2-56B3-41B3-A3B5-AAE69D7D534A}"/>
    <dgm:cxn modelId="{7B1D4A70-6AA3-4D14-AC8B-A1B4A1FF7CE9}" srcId="{E325EE88-7716-48B0-9184-F0BCE627CA52}" destId="{288C335B-C574-4CFC-AD61-DC87D9B43002}" srcOrd="1" destOrd="0" parTransId="{A953A13D-19EF-4E0A-B6C3-95032C5F1EA0}" sibTransId="{61BACC49-6D8D-458F-8EBF-B1593665F4D0}"/>
    <dgm:cxn modelId="{4BB2BF40-0F4E-4103-85EB-20D7741FE779}" type="presParOf" srcId="{19454329-DF18-425A-8CB3-1799CC30F6B7}" destId="{5DFEDAAB-D888-475D-9212-77EBF46E0745}" srcOrd="0" destOrd="0" presId="urn:microsoft.com/office/officeart/2008/layout/AlternatingHexagons"/>
    <dgm:cxn modelId="{D25EFFC5-9043-439D-814A-3049245AB082}" type="presParOf" srcId="{5DFEDAAB-D888-475D-9212-77EBF46E0745}" destId="{66142EFE-8AF3-4D00-B072-E4057967EE9E}" srcOrd="0" destOrd="0" presId="urn:microsoft.com/office/officeart/2008/layout/AlternatingHexagons"/>
    <dgm:cxn modelId="{BE74DB70-7889-4954-8788-E60188F80230}" type="presParOf" srcId="{5DFEDAAB-D888-475D-9212-77EBF46E0745}" destId="{944AFD38-8DCF-4E4C-B8C5-3B9AAE64EA3A}" srcOrd="1" destOrd="0" presId="urn:microsoft.com/office/officeart/2008/layout/AlternatingHexagons"/>
    <dgm:cxn modelId="{529BC5B6-81BF-4964-AFD7-2B97D0FAEF4D}" type="presParOf" srcId="{5DFEDAAB-D888-475D-9212-77EBF46E0745}" destId="{32A48E6A-EEBC-458A-BD90-8D0422B79348}" srcOrd="2" destOrd="0" presId="urn:microsoft.com/office/officeart/2008/layout/AlternatingHexagons"/>
    <dgm:cxn modelId="{134A6B4A-B5AD-4A98-B182-3124769478C6}" type="presParOf" srcId="{5DFEDAAB-D888-475D-9212-77EBF46E0745}" destId="{91E2AAE0-EE10-462A-979A-AD8D4F99BD64}" srcOrd="3" destOrd="0" presId="urn:microsoft.com/office/officeart/2008/layout/AlternatingHexagons"/>
    <dgm:cxn modelId="{6700227A-CE94-4E27-9B7C-B8E6BF3FBD37}" type="presParOf" srcId="{5DFEDAAB-D888-475D-9212-77EBF46E0745}" destId="{55181517-9A92-4A59-B304-4895CBD7B990}" srcOrd="4" destOrd="0" presId="urn:microsoft.com/office/officeart/2008/layout/AlternatingHexagons"/>
    <dgm:cxn modelId="{83485B7A-C9DA-49A0-B823-0B081705B4AF}" type="presParOf" srcId="{19454329-DF18-425A-8CB3-1799CC30F6B7}" destId="{9F3AF61A-E623-4701-A674-5AF3521909A6}" srcOrd="1" destOrd="0" presId="urn:microsoft.com/office/officeart/2008/layout/AlternatingHexagons"/>
    <dgm:cxn modelId="{F2C3B685-2E4F-48E7-A528-F6A792496D2A}" type="presParOf" srcId="{19454329-DF18-425A-8CB3-1799CC30F6B7}" destId="{35D9523D-98E6-4214-B486-B494569460C1}" srcOrd="2" destOrd="0" presId="urn:microsoft.com/office/officeart/2008/layout/AlternatingHexagons"/>
    <dgm:cxn modelId="{9BC77F95-FAFC-4110-B600-DA414B03BD14}" type="presParOf" srcId="{35D9523D-98E6-4214-B486-B494569460C1}" destId="{AC44A361-1645-4ACD-92CF-E66F72ED2924}" srcOrd="0" destOrd="0" presId="urn:microsoft.com/office/officeart/2008/layout/AlternatingHexagons"/>
    <dgm:cxn modelId="{52794BA2-A7B9-4414-96E5-5C2B9D2D8031}" type="presParOf" srcId="{35D9523D-98E6-4214-B486-B494569460C1}" destId="{6DCABA0F-E223-4110-99AA-EDB62F213FA8}" srcOrd="1" destOrd="0" presId="urn:microsoft.com/office/officeart/2008/layout/AlternatingHexagons"/>
    <dgm:cxn modelId="{99773E10-6290-44AB-AC91-662823702AB5}" type="presParOf" srcId="{35D9523D-98E6-4214-B486-B494569460C1}" destId="{E9F0F984-2814-421B-B7BD-0797E0BE3B5B}" srcOrd="2" destOrd="0" presId="urn:microsoft.com/office/officeart/2008/layout/AlternatingHexagons"/>
    <dgm:cxn modelId="{E63F34A5-B0CA-480A-B12E-BF367EB2CC47}" type="presParOf" srcId="{35D9523D-98E6-4214-B486-B494569460C1}" destId="{7C698A8B-63A6-4B55-BE38-833CEBA21282}" srcOrd="3" destOrd="0" presId="urn:microsoft.com/office/officeart/2008/layout/AlternatingHexagons"/>
    <dgm:cxn modelId="{CF9DA9AB-E5F3-40F7-BA8F-F0D2B05AC74F}" type="presParOf" srcId="{35D9523D-98E6-4214-B486-B494569460C1}" destId="{2F54D8D2-90B6-4202-881C-5F96A577F20F}" srcOrd="4" destOrd="0" presId="urn:microsoft.com/office/officeart/2008/layout/AlternatingHexagons"/>
    <dgm:cxn modelId="{320A91FA-A4D5-48A3-B96C-8CCB13C14D11}" type="presParOf" srcId="{19454329-DF18-425A-8CB3-1799CC30F6B7}" destId="{ADA9E2BC-9BFB-4ECE-8065-1DF255E6A71B}" srcOrd="3" destOrd="0" presId="urn:microsoft.com/office/officeart/2008/layout/AlternatingHexagons"/>
    <dgm:cxn modelId="{8913ED1D-B8E6-49CA-9B51-5F7BC8004C4F}" type="presParOf" srcId="{19454329-DF18-425A-8CB3-1799CC30F6B7}" destId="{2BED176E-DEAD-4213-B3DC-948BA59CE000}" srcOrd="4" destOrd="0" presId="urn:microsoft.com/office/officeart/2008/layout/AlternatingHexagons"/>
    <dgm:cxn modelId="{FA2352BB-F4C3-4762-B793-6BA24B80D3E4}" type="presParOf" srcId="{2BED176E-DEAD-4213-B3DC-948BA59CE000}" destId="{4301B215-2793-4C59-BF60-E84D7618704D}" srcOrd="0" destOrd="0" presId="urn:microsoft.com/office/officeart/2008/layout/AlternatingHexagons"/>
    <dgm:cxn modelId="{C14B8F30-F8EF-40E3-AEAC-B09477A929E2}" type="presParOf" srcId="{2BED176E-DEAD-4213-B3DC-948BA59CE000}" destId="{071FC8A0-D25F-4C2B-8CB2-0C7B3952BB9A}" srcOrd="1" destOrd="0" presId="urn:microsoft.com/office/officeart/2008/layout/AlternatingHexagons"/>
    <dgm:cxn modelId="{14611865-A2CB-44F9-8B86-0B72C9ECBAE8}" type="presParOf" srcId="{2BED176E-DEAD-4213-B3DC-948BA59CE000}" destId="{B4CC657C-8A11-4880-B14E-A2C06A9B4764}" srcOrd="2" destOrd="0" presId="urn:microsoft.com/office/officeart/2008/layout/AlternatingHexagons"/>
    <dgm:cxn modelId="{607408D1-872C-4071-9C38-95CF92415685}" type="presParOf" srcId="{2BED176E-DEAD-4213-B3DC-948BA59CE000}" destId="{A95C4CBB-D904-4352-A7C9-4336CE6FAA8E}" srcOrd="3" destOrd="0" presId="urn:microsoft.com/office/officeart/2008/layout/AlternatingHexagons"/>
    <dgm:cxn modelId="{D34AF422-C5FF-4EB3-A12C-4D5A15C3DD03}" type="presParOf" srcId="{2BED176E-DEAD-4213-B3DC-948BA59CE000}" destId="{88B2AB63-D8E3-47EE-9D18-AE57C353CA1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25EE88-7716-48B0-9184-F0BCE627CA5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3FEB1-E182-4FD3-8433-884A7426294C}">
      <dgm:prSet phldrT="[Text]" custT="1"/>
      <dgm:spPr>
        <a:solidFill>
          <a:schemeClr val="tx2"/>
        </a:solidFill>
      </dgm:spPr>
      <dgm:t>
        <a:bodyPr/>
        <a:lstStyle/>
        <a:p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A1221-5D61-4224-850F-37D01CAFA2FA}" type="parTrans" cxnId="{37A3613B-6E08-4FDC-878F-19CB5780B422}">
      <dgm:prSet/>
      <dgm:spPr/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5413C2-56B3-41B3-A3B5-AAE69D7D534A}" type="sibTrans" cxnId="{37A3613B-6E08-4FDC-878F-19CB5780B42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C335B-C574-4CFC-AD61-DC87D9B43002}">
      <dgm:prSet phldrT="[Text]" custT="1"/>
      <dgm:spPr>
        <a:solidFill>
          <a:schemeClr val="accent3"/>
        </a:solidFill>
      </dgm:spPr>
      <dgm:t>
        <a:bodyPr/>
        <a:lstStyle/>
        <a:p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3A13D-19EF-4E0A-B6C3-95032C5F1EA0}" type="parTrans" cxnId="{7B1D4A70-6AA3-4D14-AC8B-A1B4A1FF7CE9}">
      <dgm:prSet/>
      <dgm:spPr/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ACC49-6D8D-458F-8EBF-B1593665F4D0}" type="sibTrans" cxnId="{7B1D4A70-6AA3-4D14-AC8B-A1B4A1FF7CE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02038-C519-424A-9126-8A83B599E91D}">
      <dgm:prSet phldrT="[Text]" custT="1"/>
      <dgm:spPr>
        <a:solidFill>
          <a:srgbClr val="85248F"/>
        </a:solidFill>
      </dgm:spPr>
      <dgm:t>
        <a:bodyPr/>
        <a:lstStyle/>
        <a:p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A2070-612F-4CAB-A1C5-E80F9285F099}" type="parTrans" cxnId="{96ADCDEC-4DF9-40BF-A79A-5A883B3B647C}">
      <dgm:prSet/>
      <dgm:spPr/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5E2AC-5E20-453B-82BE-FAFF21175924}" type="sibTrans" cxnId="{96ADCDEC-4DF9-40BF-A79A-5A883B3B647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54329-DF18-425A-8CB3-1799CC30F6B7}" type="pres">
      <dgm:prSet presAssocID="{E325EE88-7716-48B0-9184-F0BCE627CA5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DFEDAAB-D888-475D-9212-77EBF46E0745}" type="pres">
      <dgm:prSet presAssocID="{F623FEB1-E182-4FD3-8433-884A7426294C}" presName="composite" presStyleCnt="0"/>
      <dgm:spPr/>
    </dgm:pt>
    <dgm:pt modelId="{66142EFE-8AF3-4D00-B072-E4057967EE9E}" type="pres">
      <dgm:prSet presAssocID="{F623FEB1-E182-4FD3-8433-884A7426294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AFD38-8DCF-4E4C-B8C5-3B9AAE64EA3A}" type="pres">
      <dgm:prSet presAssocID="{F623FEB1-E182-4FD3-8433-884A7426294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48E6A-EEBC-458A-BD90-8D0422B79348}" type="pres">
      <dgm:prSet presAssocID="{F623FEB1-E182-4FD3-8433-884A7426294C}" presName="BalanceSpacing" presStyleCnt="0"/>
      <dgm:spPr/>
    </dgm:pt>
    <dgm:pt modelId="{91E2AAE0-EE10-462A-979A-AD8D4F99BD64}" type="pres">
      <dgm:prSet presAssocID="{F623FEB1-E182-4FD3-8433-884A7426294C}" presName="BalanceSpacing1" presStyleCnt="0"/>
      <dgm:spPr/>
    </dgm:pt>
    <dgm:pt modelId="{55181517-9A92-4A59-B304-4895CBD7B990}" type="pres">
      <dgm:prSet presAssocID="{985413C2-56B3-41B3-A3B5-AAE69D7D534A}" presName="Accent1Text" presStyleLbl="node1" presStyleIdx="1" presStyleCnt="6"/>
      <dgm:spPr/>
      <dgm:t>
        <a:bodyPr/>
        <a:lstStyle/>
        <a:p>
          <a:endParaRPr lang="en-US"/>
        </a:p>
      </dgm:t>
    </dgm:pt>
    <dgm:pt modelId="{9F3AF61A-E623-4701-A674-5AF3521909A6}" type="pres">
      <dgm:prSet presAssocID="{985413C2-56B3-41B3-A3B5-AAE69D7D534A}" presName="spaceBetweenRectangles" presStyleCnt="0"/>
      <dgm:spPr/>
    </dgm:pt>
    <dgm:pt modelId="{35D9523D-98E6-4214-B486-B494569460C1}" type="pres">
      <dgm:prSet presAssocID="{288C335B-C574-4CFC-AD61-DC87D9B43002}" presName="composite" presStyleCnt="0"/>
      <dgm:spPr/>
    </dgm:pt>
    <dgm:pt modelId="{AC44A361-1645-4ACD-92CF-E66F72ED2924}" type="pres">
      <dgm:prSet presAssocID="{288C335B-C574-4CFC-AD61-DC87D9B4300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ABA0F-E223-4110-99AA-EDB62F213FA8}" type="pres">
      <dgm:prSet presAssocID="{288C335B-C574-4CFC-AD61-DC87D9B4300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0F984-2814-421B-B7BD-0797E0BE3B5B}" type="pres">
      <dgm:prSet presAssocID="{288C335B-C574-4CFC-AD61-DC87D9B43002}" presName="BalanceSpacing" presStyleCnt="0"/>
      <dgm:spPr/>
    </dgm:pt>
    <dgm:pt modelId="{7C698A8B-63A6-4B55-BE38-833CEBA21282}" type="pres">
      <dgm:prSet presAssocID="{288C335B-C574-4CFC-AD61-DC87D9B43002}" presName="BalanceSpacing1" presStyleCnt="0"/>
      <dgm:spPr/>
    </dgm:pt>
    <dgm:pt modelId="{2F54D8D2-90B6-4202-881C-5F96A577F20F}" type="pres">
      <dgm:prSet presAssocID="{61BACC49-6D8D-458F-8EBF-B1593665F4D0}" presName="Accent1Text" presStyleLbl="node1" presStyleIdx="3" presStyleCnt="6"/>
      <dgm:spPr/>
      <dgm:t>
        <a:bodyPr/>
        <a:lstStyle/>
        <a:p>
          <a:endParaRPr lang="en-US"/>
        </a:p>
      </dgm:t>
    </dgm:pt>
    <dgm:pt modelId="{ADA9E2BC-9BFB-4ECE-8065-1DF255E6A71B}" type="pres">
      <dgm:prSet presAssocID="{61BACC49-6D8D-458F-8EBF-B1593665F4D0}" presName="spaceBetweenRectangles" presStyleCnt="0"/>
      <dgm:spPr/>
    </dgm:pt>
    <dgm:pt modelId="{2BED176E-DEAD-4213-B3DC-948BA59CE000}" type="pres">
      <dgm:prSet presAssocID="{C1502038-C519-424A-9126-8A83B599E91D}" presName="composite" presStyleCnt="0"/>
      <dgm:spPr/>
    </dgm:pt>
    <dgm:pt modelId="{4301B215-2793-4C59-BF60-E84D7618704D}" type="pres">
      <dgm:prSet presAssocID="{C1502038-C519-424A-9126-8A83B599E91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FC8A0-D25F-4C2B-8CB2-0C7B3952BB9A}" type="pres">
      <dgm:prSet presAssocID="{C1502038-C519-424A-9126-8A83B599E91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657C-8A11-4880-B14E-A2C06A9B4764}" type="pres">
      <dgm:prSet presAssocID="{C1502038-C519-424A-9126-8A83B599E91D}" presName="BalanceSpacing" presStyleCnt="0"/>
      <dgm:spPr/>
    </dgm:pt>
    <dgm:pt modelId="{A95C4CBB-D904-4352-A7C9-4336CE6FAA8E}" type="pres">
      <dgm:prSet presAssocID="{C1502038-C519-424A-9126-8A83B599E91D}" presName="BalanceSpacing1" presStyleCnt="0"/>
      <dgm:spPr/>
    </dgm:pt>
    <dgm:pt modelId="{88B2AB63-D8E3-47EE-9D18-AE57C353CA1F}" type="pres">
      <dgm:prSet presAssocID="{15D5E2AC-5E20-453B-82BE-FAFF21175924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CBEB0E6E-75D9-4798-B790-A0D09375BA74}" type="presOf" srcId="{E325EE88-7716-48B0-9184-F0BCE627CA52}" destId="{19454329-DF18-425A-8CB3-1799CC30F6B7}" srcOrd="0" destOrd="0" presId="urn:microsoft.com/office/officeart/2008/layout/AlternatingHexagons"/>
    <dgm:cxn modelId="{96ADCDEC-4DF9-40BF-A79A-5A883B3B647C}" srcId="{E325EE88-7716-48B0-9184-F0BCE627CA52}" destId="{C1502038-C519-424A-9126-8A83B599E91D}" srcOrd="2" destOrd="0" parTransId="{49BA2070-612F-4CAB-A1C5-E80F9285F099}" sibTransId="{15D5E2AC-5E20-453B-82BE-FAFF21175924}"/>
    <dgm:cxn modelId="{65B439D2-2A09-445D-84C9-F85453C85584}" type="presOf" srcId="{61BACC49-6D8D-458F-8EBF-B1593665F4D0}" destId="{2F54D8D2-90B6-4202-881C-5F96A577F20F}" srcOrd="0" destOrd="0" presId="urn:microsoft.com/office/officeart/2008/layout/AlternatingHexagons"/>
    <dgm:cxn modelId="{36750721-F3E4-4C9E-8FAA-C12E2A4F96D4}" type="presOf" srcId="{15D5E2AC-5E20-453B-82BE-FAFF21175924}" destId="{88B2AB63-D8E3-47EE-9D18-AE57C353CA1F}" srcOrd="0" destOrd="0" presId="urn:microsoft.com/office/officeart/2008/layout/AlternatingHexagons"/>
    <dgm:cxn modelId="{64D40CF7-BB30-4F17-AC34-8E71DA1C0D86}" type="presOf" srcId="{288C335B-C574-4CFC-AD61-DC87D9B43002}" destId="{AC44A361-1645-4ACD-92CF-E66F72ED2924}" srcOrd="0" destOrd="0" presId="urn:microsoft.com/office/officeart/2008/layout/AlternatingHexagons"/>
    <dgm:cxn modelId="{819FE68B-2D2E-4FB7-9C89-6DEB75B27BF0}" type="presOf" srcId="{985413C2-56B3-41B3-A3B5-AAE69D7D534A}" destId="{55181517-9A92-4A59-B304-4895CBD7B990}" srcOrd="0" destOrd="0" presId="urn:microsoft.com/office/officeart/2008/layout/AlternatingHexagons"/>
    <dgm:cxn modelId="{5078E358-A033-4ADB-8F50-D538EEC08F6E}" type="presOf" srcId="{F623FEB1-E182-4FD3-8433-884A7426294C}" destId="{66142EFE-8AF3-4D00-B072-E4057967EE9E}" srcOrd="0" destOrd="0" presId="urn:microsoft.com/office/officeart/2008/layout/AlternatingHexagons"/>
    <dgm:cxn modelId="{37A3613B-6E08-4FDC-878F-19CB5780B422}" srcId="{E325EE88-7716-48B0-9184-F0BCE627CA52}" destId="{F623FEB1-E182-4FD3-8433-884A7426294C}" srcOrd="0" destOrd="0" parTransId="{491A1221-5D61-4224-850F-37D01CAFA2FA}" sibTransId="{985413C2-56B3-41B3-A3B5-AAE69D7D534A}"/>
    <dgm:cxn modelId="{B36C6B33-5F22-4DE1-8EC2-B02C468BCE39}" type="presOf" srcId="{C1502038-C519-424A-9126-8A83B599E91D}" destId="{4301B215-2793-4C59-BF60-E84D7618704D}" srcOrd="0" destOrd="0" presId="urn:microsoft.com/office/officeart/2008/layout/AlternatingHexagons"/>
    <dgm:cxn modelId="{7B1D4A70-6AA3-4D14-AC8B-A1B4A1FF7CE9}" srcId="{E325EE88-7716-48B0-9184-F0BCE627CA52}" destId="{288C335B-C574-4CFC-AD61-DC87D9B43002}" srcOrd="1" destOrd="0" parTransId="{A953A13D-19EF-4E0A-B6C3-95032C5F1EA0}" sibTransId="{61BACC49-6D8D-458F-8EBF-B1593665F4D0}"/>
    <dgm:cxn modelId="{0E48F1B4-7531-4E15-A6E1-B0C3AA620898}" type="presParOf" srcId="{19454329-DF18-425A-8CB3-1799CC30F6B7}" destId="{5DFEDAAB-D888-475D-9212-77EBF46E0745}" srcOrd="0" destOrd="0" presId="urn:microsoft.com/office/officeart/2008/layout/AlternatingHexagons"/>
    <dgm:cxn modelId="{BBA4C1E3-B663-48E5-BD41-C77BEE358440}" type="presParOf" srcId="{5DFEDAAB-D888-475D-9212-77EBF46E0745}" destId="{66142EFE-8AF3-4D00-B072-E4057967EE9E}" srcOrd="0" destOrd="0" presId="urn:microsoft.com/office/officeart/2008/layout/AlternatingHexagons"/>
    <dgm:cxn modelId="{3D58AC72-01F1-4D48-A2B0-69868A2190AA}" type="presParOf" srcId="{5DFEDAAB-D888-475D-9212-77EBF46E0745}" destId="{944AFD38-8DCF-4E4C-B8C5-3B9AAE64EA3A}" srcOrd="1" destOrd="0" presId="urn:microsoft.com/office/officeart/2008/layout/AlternatingHexagons"/>
    <dgm:cxn modelId="{EC3D5FDB-0DDF-488A-BD55-8FF0CB02317E}" type="presParOf" srcId="{5DFEDAAB-D888-475D-9212-77EBF46E0745}" destId="{32A48E6A-EEBC-458A-BD90-8D0422B79348}" srcOrd="2" destOrd="0" presId="urn:microsoft.com/office/officeart/2008/layout/AlternatingHexagons"/>
    <dgm:cxn modelId="{D8E8BAA0-7A4C-4B43-B379-03F945236466}" type="presParOf" srcId="{5DFEDAAB-D888-475D-9212-77EBF46E0745}" destId="{91E2AAE0-EE10-462A-979A-AD8D4F99BD64}" srcOrd="3" destOrd="0" presId="urn:microsoft.com/office/officeart/2008/layout/AlternatingHexagons"/>
    <dgm:cxn modelId="{B0B7589C-4EE3-47F6-95A8-D3D85F099CBC}" type="presParOf" srcId="{5DFEDAAB-D888-475D-9212-77EBF46E0745}" destId="{55181517-9A92-4A59-B304-4895CBD7B990}" srcOrd="4" destOrd="0" presId="urn:microsoft.com/office/officeart/2008/layout/AlternatingHexagons"/>
    <dgm:cxn modelId="{D5578869-2B5B-4847-AA03-9D2F5BAC75CA}" type="presParOf" srcId="{19454329-DF18-425A-8CB3-1799CC30F6B7}" destId="{9F3AF61A-E623-4701-A674-5AF3521909A6}" srcOrd="1" destOrd="0" presId="urn:microsoft.com/office/officeart/2008/layout/AlternatingHexagons"/>
    <dgm:cxn modelId="{CFF8D9F9-BB48-4B83-8BC1-D4A9EFC852A8}" type="presParOf" srcId="{19454329-DF18-425A-8CB3-1799CC30F6B7}" destId="{35D9523D-98E6-4214-B486-B494569460C1}" srcOrd="2" destOrd="0" presId="urn:microsoft.com/office/officeart/2008/layout/AlternatingHexagons"/>
    <dgm:cxn modelId="{2E761977-7E35-4977-9BEF-DB08392DC14D}" type="presParOf" srcId="{35D9523D-98E6-4214-B486-B494569460C1}" destId="{AC44A361-1645-4ACD-92CF-E66F72ED2924}" srcOrd="0" destOrd="0" presId="urn:microsoft.com/office/officeart/2008/layout/AlternatingHexagons"/>
    <dgm:cxn modelId="{8A130A7F-2BAC-42C7-A04E-E75AA93AB512}" type="presParOf" srcId="{35D9523D-98E6-4214-B486-B494569460C1}" destId="{6DCABA0F-E223-4110-99AA-EDB62F213FA8}" srcOrd="1" destOrd="0" presId="urn:microsoft.com/office/officeart/2008/layout/AlternatingHexagons"/>
    <dgm:cxn modelId="{99155032-BCB7-42F3-8CB3-C7EF92641917}" type="presParOf" srcId="{35D9523D-98E6-4214-B486-B494569460C1}" destId="{E9F0F984-2814-421B-B7BD-0797E0BE3B5B}" srcOrd="2" destOrd="0" presId="urn:microsoft.com/office/officeart/2008/layout/AlternatingHexagons"/>
    <dgm:cxn modelId="{DF17D368-F6E9-4084-99D7-2067382AF75F}" type="presParOf" srcId="{35D9523D-98E6-4214-B486-B494569460C1}" destId="{7C698A8B-63A6-4B55-BE38-833CEBA21282}" srcOrd="3" destOrd="0" presId="urn:microsoft.com/office/officeart/2008/layout/AlternatingHexagons"/>
    <dgm:cxn modelId="{87A15133-8982-4FD0-9837-3AA5EF9CE8A9}" type="presParOf" srcId="{35D9523D-98E6-4214-B486-B494569460C1}" destId="{2F54D8D2-90B6-4202-881C-5F96A577F20F}" srcOrd="4" destOrd="0" presId="urn:microsoft.com/office/officeart/2008/layout/AlternatingHexagons"/>
    <dgm:cxn modelId="{AF4F90B0-2367-4434-9365-BA416EA5D6BD}" type="presParOf" srcId="{19454329-DF18-425A-8CB3-1799CC30F6B7}" destId="{ADA9E2BC-9BFB-4ECE-8065-1DF255E6A71B}" srcOrd="3" destOrd="0" presId="urn:microsoft.com/office/officeart/2008/layout/AlternatingHexagons"/>
    <dgm:cxn modelId="{2FE3A457-1B29-4331-A6C6-54D49EA8A20B}" type="presParOf" srcId="{19454329-DF18-425A-8CB3-1799CC30F6B7}" destId="{2BED176E-DEAD-4213-B3DC-948BA59CE000}" srcOrd="4" destOrd="0" presId="urn:microsoft.com/office/officeart/2008/layout/AlternatingHexagons"/>
    <dgm:cxn modelId="{7AF5427D-6F0E-43CF-B777-265734F6FE45}" type="presParOf" srcId="{2BED176E-DEAD-4213-B3DC-948BA59CE000}" destId="{4301B215-2793-4C59-BF60-E84D7618704D}" srcOrd="0" destOrd="0" presId="urn:microsoft.com/office/officeart/2008/layout/AlternatingHexagons"/>
    <dgm:cxn modelId="{0839539D-051E-4586-A7EC-DD4B136CDEC8}" type="presParOf" srcId="{2BED176E-DEAD-4213-B3DC-948BA59CE000}" destId="{071FC8A0-D25F-4C2B-8CB2-0C7B3952BB9A}" srcOrd="1" destOrd="0" presId="urn:microsoft.com/office/officeart/2008/layout/AlternatingHexagons"/>
    <dgm:cxn modelId="{534E555D-CD12-469F-A073-6E4AC75465F4}" type="presParOf" srcId="{2BED176E-DEAD-4213-B3DC-948BA59CE000}" destId="{B4CC657C-8A11-4880-B14E-A2C06A9B4764}" srcOrd="2" destOrd="0" presId="urn:microsoft.com/office/officeart/2008/layout/AlternatingHexagons"/>
    <dgm:cxn modelId="{8BE68DCD-D09A-45B1-A80A-C9C75C8D7C41}" type="presParOf" srcId="{2BED176E-DEAD-4213-B3DC-948BA59CE000}" destId="{A95C4CBB-D904-4352-A7C9-4336CE6FAA8E}" srcOrd="3" destOrd="0" presId="urn:microsoft.com/office/officeart/2008/layout/AlternatingHexagons"/>
    <dgm:cxn modelId="{6F61A80B-71CD-4291-9739-53EAF42AA4E2}" type="presParOf" srcId="{2BED176E-DEAD-4213-B3DC-948BA59CE000}" destId="{88B2AB63-D8E3-47EE-9D18-AE57C353CA1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25EE88-7716-48B0-9184-F0BCE627CA5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3FEB1-E182-4FD3-8433-884A7426294C}">
      <dgm:prSet phldrT="[Text]" custT="1"/>
      <dgm:spPr>
        <a:solidFill>
          <a:schemeClr val="tx2"/>
        </a:solidFill>
      </dgm:spPr>
      <dgm:t>
        <a:bodyPr/>
        <a:lstStyle/>
        <a:p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A1221-5D61-4224-850F-37D01CAFA2FA}" type="parTrans" cxnId="{37A3613B-6E08-4FDC-878F-19CB5780B422}">
      <dgm:prSet/>
      <dgm:spPr/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5413C2-56B3-41B3-A3B5-AAE69D7D534A}" type="sibTrans" cxnId="{37A3613B-6E08-4FDC-878F-19CB5780B42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C335B-C574-4CFC-AD61-DC87D9B43002}">
      <dgm:prSet phldrT="[Text]" custT="1"/>
      <dgm:spPr>
        <a:solidFill>
          <a:schemeClr val="accent3"/>
        </a:solidFill>
      </dgm:spPr>
      <dgm:t>
        <a:bodyPr/>
        <a:lstStyle/>
        <a:p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3A13D-19EF-4E0A-B6C3-95032C5F1EA0}" type="parTrans" cxnId="{7B1D4A70-6AA3-4D14-AC8B-A1B4A1FF7CE9}">
      <dgm:prSet/>
      <dgm:spPr/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ACC49-6D8D-458F-8EBF-B1593665F4D0}" type="sibTrans" cxnId="{7B1D4A70-6AA3-4D14-AC8B-A1B4A1FF7CE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02038-C519-424A-9126-8A83B599E91D}">
      <dgm:prSet phldrT="[Text]" custT="1"/>
      <dgm:spPr>
        <a:solidFill>
          <a:srgbClr val="85248F"/>
        </a:solidFill>
      </dgm:spPr>
      <dgm:t>
        <a:bodyPr/>
        <a:lstStyle/>
        <a:p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A2070-612F-4CAB-A1C5-E80F9285F099}" type="parTrans" cxnId="{96ADCDEC-4DF9-40BF-A79A-5A883B3B647C}">
      <dgm:prSet/>
      <dgm:spPr/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5E2AC-5E20-453B-82BE-FAFF21175924}" type="sibTrans" cxnId="{96ADCDEC-4DF9-40BF-A79A-5A883B3B647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54329-DF18-425A-8CB3-1799CC30F6B7}" type="pres">
      <dgm:prSet presAssocID="{E325EE88-7716-48B0-9184-F0BCE627CA5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DFEDAAB-D888-475D-9212-77EBF46E0745}" type="pres">
      <dgm:prSet presAssocID="{F623FEB1-E182-4FD3-8433-884A7426294C}" presName="composite" presStyleCnt="0"/>
      <dgm:spPr/>
    </dgm:pt>
    <dgm:pt modelId="{66142EFE-8AF3-4D00-B072-E4057967EE9E}" type="pres">
      <dgm:prSet presAssocID="{F623FEB1-E182-4FD3-8433-884A7426294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AFD38-8DCF-4E4C-B8C5-3B9AAE64EA3A}" type="pres">
      <dgm:prSet presAssocID="{F623FEB1-E182-4FD3-8433-884A7426294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48E6A-EEBC-458A-BD90-8D0422B79348}" type="pres">
      <dgm:prSet presAssocID="{F623FEB1-E182-4FD3-8433-884A7426294C}" presName="BalanceSpacing" presStyleCnt="0"/>
      <dgm:spPr/>
    </dgm:pt>
    <dgm:pt modelId="{91E2AAE0-EE10-462A-979A-AD8D4F99BD64}" type="pres">
      <dgm:prSet presAssocID="{F623FEB1-E182-4FD3-8433-884A7426294C}" presName="BalanceSpacing1" presStyleCnt="0"/>
      <dgm:spPr/>
    </dgm:pt>
    <dgm:pt modelId="{55181517-9A92-4A59-B304-4895CBD7B990}" type="pres">
      <dgm:prSet presAssocID="{985413C2-56B3-41B3-A3B5-AAE69D7D534A}" presName="Accent1Text" presStyleLbl="node1" presStyleIdx="1" presStyleCnt="6"/>
      <dgm:spPr/>
      <dgm:t>
        <a:bodyPr/>
        <a:lstStyle/>
        <a:p>
          <a:endParaRPr lang="en-US"/>
        </a:p>
      </dgm:t>
    </dgm:pt>
    <dgm:pt modelId="{9F3AF61A-E623-4701-A674-5AF3521909A6}" type="pres">
      <dgm:prSet presAssocID="{985413C2-56B3-41B3-A3B5-AAE69D7D534A}" presName="spaceBetweenRectangles" presStyleCnt="0"/>
      <dgm:spPr/>
    </dgm:pt>
    <dgm:pt modelId="{35D9523D-98E6-4214-B486-B494569460C1}" type="pres">
      <dgm:prSet presAssocID="{288C335B-C574-4CFC-AD61-DC87D9B43002}" presName="composite" presStyleCnt="0"/>
      <dgm:spPr/>
    </dgm:pt>
    <dgm:pt modelId="{AC44A361-1645-4ACD-92CF-E66F72ED2924}" type="pres">
      <dgm:prSet presAssocID="{288C335B-C574-4CFC-AD61-DC87D9B4300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ABA0F-E223-4110-99AA-EDB62F213FA8}" type="pres">
      <dgm:prSet presAssocID="{288C335B-C574-4CFC-AD61-DC87D9B4300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0F984-2814-421B-B7BD-0797E0BE3B5B}" type="pres">
      <dgm:prSet presAssocID="{288C335B-C574-4CFC-AD61-DC87D9B43002}" presName="BalanceSpacing" presStyleCnt="0"/>
      <dgm:spPr/>
    </dgm:pt>
    <dgm:pt modelId="{7C698A8B-63A6-4B55-BE38-833CEBA21282}" type="pres">
      <dgm:prSet presAssocID="{288C335B-C574-4CFC-AD61-DC87D9B43002}" presName="BalanceSpacing1" presStyleCnt="0"/>
      <dgm:spPr/>
    </dgm:pt>
    <dgm:pt modelId="{2F54D8D2-90B6-4202-881C-5F96A577F20F}" type="pres">
      <dgm:prSet presAssocID="{61BACC49-6D8D-458F-8EBF-B1593665F4D0}" presName="Accent1Text" presStyleLbl="node1" presStyleIdx="3" presStyleCnt="6"/>
      <dgm:spPr/>
      <dgm:t>
        <a:bodyPr/>
        <a:lstStyle/>
        <a:p>
          <a:endParaRPr lang="en-US"/>
        </a:p>
      </dgm:t>
    </dgm:pt>
    <dgm:pt modelId="{ADA9E2BC-9BFB-4ECE-8065-1DF255E6A71B}" type="pres">
      <dgm:prSet presAssocID="{61BACC49-6D8D-458F-8EBF-B1593665F4D0}" presName="spaceBetweenRectangles" presStyleCnt="0"/>
      <dgm:spPr/>
    </dgm:pt>
    <dgm:pt modelId="{2BED176E-DEAD-4213-B3DC-948BA59CE000}" type="pres">
      <dgm:prSet presAssocID="{C1502038-C519-424A-9126-8A83B599E91D}" presName="composite" presStyleCnt="0"/>
      <dgm:spPr/>
    </dgm:pt>
    <dgm:pt modelId="{4301B215-2793-4C59-BF60-E84D7618704D}" type="pres">
      <dgm:prSet presAssocID="{C1502038-C519-424A-9126-8A83B599E91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FC8A0-D25F-4C2B-8CB2-0C7B3952BB9A}" type="pres">
      <dgm:prSet presAssocID="{C1502038-C519-424A-9126-8A83B599E91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657C-8A11-4880-B14E-A2C06A9B4764}" type="pres">
      <dgm:prSet presAssocID="{C1502038-C519-424A-9126-8A83B599E91D}" presName="BalanceSpacing" presStyleCnt="0"/>
      <dgm:spPr/>
    </dgm:pt>
    <dgm:pt modelId="{A95C4CBB-D904-4352-A7C9-4336CE6FAA8E}" type="pres">
      <dgm:prSet presAssocID="{C1502038-C519-424A-9126-8A83B599E91D}" presName="BalanceSpacing1" presStyleCnt="0"/>
      <dgm:spPr/>
    </dgm:pt>
    <dgm:pt modelId="{88B2AB63-D8E3-47EE-9D18-AE57C353CA1F}" type="pres">
      <dgm:prSet presAssocID="{15D5E2AC-5E20-453B-82BE-FAFF21175924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664C1970-2E74-4DAC-BB16-3AF4A93956CD}" type="presOf" srcId="{288C335B-C574-4CFC-AD61-DC87D9B43002}" destId="{AC44A361-1645-4ACD-92CF-E66F72ED2924}" srcOrd="0" destOrd="0" presId="urn:microsoft.com/office/officeart/2008/layout/AlternatingHexagons"/>
    <dgm:cxn modelId="{7B1D4A70-6AA3-4D14-AC8B-A1B4A1FF7CE9}" srcId="{E325EE88-7716-48B0-9184-F0BCE627CA52}" destId="{288C335B-C574-4CFC-AD61-DC87D9B43002}" srcOrd="1" destOrd="0" parTransId="{A953A13D-19EF-4E0A-B6C3-95032C5F1EA0}" sibTransId="{61BACC49-6D8D-458F-8EBF-B1593665F4D0}"/>
    <dgm:cxn modelId="{385985D3-4ECF-4B84-BDD8-3914A1581663}" type="presOf" srcId="{E325EE88-7716-48B0-9184-F0BCE627CA52}" destId="{19454329-DF18-425A-8CB3-1799CC30F6B7}" srcOrd="0" destOrd="0" presId="urn:microsoft.com/office/officeart/2008/layout/AlternatingHexagons"/>
    <dgm:cxn modelId="{37A3613B-6E08-4FDC-878F-19CB5780B422}" srcId="{E325EE88-7716-48B0-9184-F0BCE627CA52}" destId="{F623FEB1-E182-4FD3-8433-884A7426294C}" srcOrd="0" destOrd="0" parTransId="{491A1221-5D61-4224-850F-37D01CAFA2FA}" sibTransId="{985413C2-56B3-41B3-A3B5-AAE69D7D534A}"/>
    <dgm:cxn modelId="{CADBA259-B97F-426F-8661-DF216464707B}" type="presOf" srcId="{15D5E2AC-5E20-453B-82BE-FAFF21175924}" destId="{88B2AB63-D8E3-47EE-9D18-AE57C353CA1F}" srcOrd="0" destOrd="0" presId="urn:microsoft.com/office/officeart/2008/layout/AlternatingHexagons"/>
    <dgm:cxn modelId="{2F1EEA96-5CA4-4271-AE4E-F52C8569BCFD}" type="presOf" srcId="{C1502038-C519-424A-9126-8A83B599E91D}" destId="{4301B215-2793-4C59-BF60-E84D7618704D}" srcOrd="0" destOrd="0" presId="urn:microsoft.com/office/officeart/2008/layout/AlternatingHexagons"/>
    <dgm:cxn modelId="{4D1E402B-0838-46A1-8EAA-0E7A0AE958AD}" type="presOf" srcId="{985413C2-56B3-41B3-A3B5-AAE69D7D534A}" destId="{55181517-9A92-4A59-B304-4895CBD7B990}" srcOrd="0" destOrd="0" presId="urn:microsoft.com/office/officeart/2008/layout/AlternatingHexagons"/>
    <dgm:cxn modelId="{4FDB8C4C-4A3B-4A21-8E90-A044DBAED491}" type="presOf" srcId="{F623FEB1-E182-4FD3-8433-884A7426294C}" destId="{66142EFE-8AF3-4D00-B072-E4057967EE9E}" srcOrd="0" destOrd="0" presId="urn:microsoft.com/office/officeart/2008/layout/AlternatingHexagons"/>
    <dgm:cxn modelId="{8A61C28A-4329-4434-98F7-BE474F5400EB}" type="presOf" srcId="{61BACC49-6D8D-458F-8EBF-B1593665F4D0}" destId="{2F54D8D2-90B6-4202-881C-5F96A577F20F}" srcOrd="0" destOrd="0" presId="urn:microsoft.com/office/officeart/2008/layout/AlternatingHexagons"/>
    <dgm:cxn modelId="{96ADCDEC-4DF9-40BF-A79A-5A883B3B647C}" srcId="{E325EE88-7716-48B0-9184-F0BCE627CA52}" destId="{C1502038-C519-424A-9126-8A83B599E91D}" srcOrd="2" destOrd="0" parTransId="{49BA2070-612F-4CAB-A1C5-E80F9285F099}" sibTransId="{15D5E2AC-5E20-453B-82BE-FAFF21175924}"/>
    <dgm:cxn modelId="{479B7F7D-E6A7-4DB5-AC56-B0D0852A4205}" type="presParOf" srcId="{19454329-DF18-425A-8CB3-1799CC30F6B7}" destId="{5DFEDAAB-D888-475D-9212-77EBF46E0745}" srcOrd="0" destOrd="0" presId="urn:microsoft.com/office/officeart/2008/layout/AlternatingHexagons"/>
    <dgm:cxn modelId="{E0252A33-88ED-48CF-829C-8A4358D1ADEC}" type="presParOf" srcId="{5DFEDAAB-D888-475D-9212-77EBF46E0745}" destId="{66142EFE-8AF3-4D00-B072-E4057967EE9E}" srcOrd="0" destOrd="0" presId="urn:microsoft.com/office/officeart/2008/layout/AlternatingHexagons"/>
    <dgm:cxn modelId="{103B50FB-ED69-479F-A1C8-306AA6736A24}" type="presParOf" srcId="{5DFEDAAB-D888-475D-9212-77EBF46E0745}" destId="{944AFD38-8DCF-4E4C-B8C5-3B9AAE64EA3A}" srcOrd="1" destOrd="0" presId="urn:microsoft.com/office/officeart/2008/layout/AlternatingHexagons"/>
    <dgm:cxn modelId="{437A2A72-CD12-4D29-9BCC-DF92FFC998CA}" type="presParOf" srcId="{5DFEDAAB-D888-475D-9212-77EBF46E0745}" destId="{32A48E6A-EEBC-458A-BD90-8D0422B79348}" srcOrd="2" destOrd="0" presId="urn:microsoft.com/office/officeart/2008/layout/AlternatingHexagons"/>
    <dgm:cxn modelId="{27E7DA4A-897A-494F-9918-529E0C251791}" type="presParOf" srcId="{5DFEDAAB-D888-475D-9212-77EBF46E0745}" destId="{91E2AAE0-EE10-462A-979A-AD8D4F99BD64}" srcOrd="3" destOrd="0" presId="urn:microsoft.com/office/officeart/2008/layout/AlternatingHexagons"/>
    <dgm:cxn modelId="{5BABA55F-0271-49EA-B492-D21CE3CB4A0A}" type="presParOf" srcId="{5DFEDAAB-D888-475D-9212-77EBF46E0745}" destId="{55181517-9A92-4A59-B304-4895CBD7B990}" srcOrd="4" destOrd="0" presId="urn:microsoft.com/office/officeart/2008/layout/AlternatingHexagons"/>
    <dgm:cxn modelId="{39155F06-5F6D-489C-9D59-FD2DBDBBC38F}" type="presParOf" srcId="{19454329-DF18-425A-8CB3-1799CC30F6B7}" destId="{9F3AF61A-E623-4701-A674-5AF3521909A6}" srcOrd="1" destOrd="0" presId="urn:microsoft.com/office/officeart/2008/layout/AlternatingHexagons"/>
    <dgm:cxn modelId="{17944881-6CD0-4077-A95E-93CA05339097}" type="presParOf" srcId="{19454329-DF18-425A-8CB3-1799CC30F6B7}" destId="{35D9523D-98E6-4214-B486-B494569460C1}" srcOrd="2" destOrd="0" presId="urn:microsoft.com/office/officeart/2008/layout/AlternatingHexagons"/>
    <dgm:cxn modelId="{9033046E-C6FE-4D16-A2EE-A2D5ACA0BC85}" type="presParOf" srcId="{35D9523D-98E6-4214-B486-B494569460C1}" destId="{AC44A361-1645-4ACD-92CF-E66F72ED2924}" srcOrd="0" destOrd="0" presId="urn:microsoft.com/office/officeart/2008/layout/AlternatingHexagons"/>
    <dgm:cxn modelId="{777A7AFB-CCB0-4ECC-801B-5C0D186F1997}" type="presParOf" srcId="{35D9523D-98E6-4214-B486-B494569460C1}" destId="{6DCABA0F-E223-4110-99AA-EDB62F213FA8}" srcOrd="1" destOrd="0" presId="urn:microsoft.com/office/officeart/2008/layout/AlternatingHexagons"/>
    <dgm:cxn modelId="{DAEBBEDC-1653-4B60-B4B2-965264BF411D}" type="presParOf" srcId="{35D9523D-98E6-4214-B486-B494569460C1}" destId="{E9F0F984-2814-421B-B7BD-0797E0BE3B5B}" srcOrd="2" destOrd="0" presId="urn:microsoft.com/office/officeart/2008/layout/AlternatingHexagons"/>
    <dgm:cxn modelId="{A403F25F-E08A-4A02-BDEB-518AABC2E4AB}" type="presParOf" srcId="{35D9523D-98E6-4214-B486-B494569460C1}" destId="{7C698A8B-63A6-4B55-BE38-833CEBA21282}" srcOrd="3" destOrd="0" presId="urn:microsoft.com/office/officeart/2008/layout/AlternatingHexagons"/>
    <dgm:cxn modelId="{3814736B-5EB3-4125-9220-5098893B15A3}" type="presParOf" srcId="{35D9523D-98E6-4214-B486-B494569460C1}" destId="{2F54D8D2-90B6-4202-881C-5F96A577F20F}" srcOrd="4" destOrd="0" presId="urn:microsoft.com/office/officeart/2008/layout/AlternatingHexagons"/>
    <dgm:cxn modelId="{C34ADD8F-8E38-40A7-9831-8A05C1D2C8A5}" type="presParOf" srcId="{19454329-DF18-425A-8CB3-1799CC30F6B7}" destId="{ADA9E2BC-9BFB-4ECE-8065-1DF255E6A71B}" srcOrd="3" destOrd="0" presId="urn:microsoft.com/office/officeart/2008/layout/AlternatingHexagons"/>
    <dgm:cxn modelId="{69119D38-7E20-46EB-B704-A9347A8586A4}" type="presParOf" srcId="{19454329-DF18-425A-8CB3-1799CC30F6B7}" destId="{2BED176E-DEAD-4213-B3DC-948BA59CE000}" srcOrd="4" destOrd="0" presId="urn:microsoft.com/office/officeart/2008/layout/AlternatingHexagons"/>
    <dgm:cxn modelId="{59FF0701-2332-4A57-BF63-EB0319DB5FB7}" type="presParOf" srcId="{2BED176E-DEAD-4213-B3DC-948BA59CE000}" destId="{4301B215-2793-4C59-BF60-E84D7618704D}" srcOrd="0" destOrd="0" presId="urn:microsoft.com/office/officeart/2008/layout/AlternatingHexagons"/>
    <dgm:cxn modelId="{2B4A4729-1BBE-4914-A834-214FE176FD0A}" type="presParOf" srcId="{2BED176E-DEAD-4213-B3DC-948BA59CE000}" destId="{071FC8A0-D25F-4C2B-8CB2-0C7B3952BB9A}" srcOrd="1" destOrd="0" presId="urn:microsoft.com/office/officeart/2008/layout/AlternatingHexagons"/>
    <dgm:cxn modelId="{5EB6DDAC-99F1-4DD7-88BC-01937B67B341}" type="presParOf" srcId="{2BED176E-DEAD-4213-B3DC-948BA59CE000}" destId="{B4CC657C-8A11-4880-B14E-A2C06A9B4764}" srcOrd="2" destOrd="0" presId="urn:microsoft.com/office/officeart/2008/layout/AlternatingHexagons"/>
    <dgm:cxn modelId="{DCFCDBE9-62FF-48C1-A206-77D8E7969D27}" type="presParOf" srcId="{2BED176E-DEAD-4213-B3DC-948BA59CE000}" destId="{A95C4CBB-D904-4352-A7C9-4336CE6FAA8E}" srcOrd="3" destOrd="0" presId="urn:microsoft.com/office/officeart/2008/layout/AlternatingHexagons"/>
    <dgm:cxn modelId="{1D7E2119-3030-4873-918A-4110A03F6C02}" type="presParOf" srcId="{2BED176E-DEAD-4213-B3DC-948BA59CE000}" destId="{88B2AB63-D8E3-47EE-9D18-AE57C353CA1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BEAA1F-D43C-4DC0-899D-27D137CC9D9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27B34-87A0-4B40-B9B7-BA0EA5486F6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Highly Efficient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EDEC0-B958-4488-A58E-F0910CCEE29D}" type="parTrans" cxnId="{C73088FE-9113-459F-9BF2-9E379C03EB8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38A3-4796-482A-9B2C-1FD593AC101F}" type="sibTrans" cxnId="{C73088FE-9113-459F-9BF2-9E379C03EB8A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85E6D-7D1D-4CD8-BDCC-324AFFA84589}">
      <dgm:prSet phldrT="[Text]" custT="1"/>
      <dgm:spPr>
        <a:solidFill>
          <a:schemeClr val="accent1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Versatile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F1913-45C4-40AA-9ED5-3F8E128D72C5}" type="parTrans" cxnId="{5C26DE43-6919-443B-9B81-372E2F2AC8B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601A6-25C8-4677-8EA3-4E43524D6504}" type="sibTrans" cxnId="{5C26DE43-6919-443B-9B81-372E2F2AC8B4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B849C-0D51-4B6B-8366-D5B8A9ED0458}">
      <dgm:prSet phldrT="[Text]" custT="1"/>
      <dgm:spPr>
        <a:solidFill>
          <a:srgbClr val="85248F">
            <a:alpha val="45000"/>
          </a:srgb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Strongly Dependable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EC5E0-90A8-4B5F-9DEB-F85CFC3D88C8}" type="parTrans" cxnId="{FB6BECCA-2900-46BA-A771-FA326F3AEF2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84A12-051A-4B1C-A9E7-44D8268C7579}" type="sibTrans" cxnId="{FB6BECCA-2900-46BA-A771-FA326F3AEF2C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68CF-FC00-4677-82FB-54CE81C7F22D}">
      <dgm:prSet phldrT="[Text]" custT="1"/>
      <dgm:spPr>
        <a:solidFill>
          <a:schemeClr val="accent3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Smart Investment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4F98A-3DCD-446B-9884-72777EF52024}" type="parTrans" cxnId="{BB030E9E-85D5-4BB9-A46D-93D2515B516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663D7-0245-45B8-86AE-E5E96A956F92}" type="sibTrans" cxnId="{BB030E9E-85D5-4BB9-A46D-93D2515B516A}">
      <dgm:prSet/>
      <dgm:spPr>
        <a:ln>
          <a:solidFill>
            <a:srgbClr val="666366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0AA5C-19D2-4EBD-969B-25AB13819E93}">
      <dgm:prSet phldrT="[Text]" custT="1"/>
      <dgm:spPr>
        <a:solidFill>
          <a:schemeClr val="accent6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Sustainable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A16C3-7E2B-4301-A9DC-7F91127C356C}" type="parTrans" cxnId="{06282E4B-0361-4491-9DB8-7A8B67410F32}">
      <dgm:prSet/>
      <dgm:spPr/>
      <dgm:t>
        <a:bodyPr/>
        <a:lstStyle/>
        <a:p>
          <a:endParaRPr lang="en-US"/>
        </a:p>
      </dgm:t>
    </dgm:pt>
    <dgm:pt modelId="{C241F57E-7B28-43EF-B8AE-1EA659BB6DBE}" type="sibTrans" cxnId="{06282E4B-0361-4491-9DB8-7A8B67410F3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BA83C3-3756-45E5-BAC7-DB2F8BA92B21}" type="pres">
      <dgm:prSet presAssocID="{F0BEAA1F-D43C-4DC0-899D-27D137CC9D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20598A-ADFF-498B-9BCD-D8A1CA9A5E00}" type="pres">
      <dgm:prSet presAssocID="{F9027B34-87A0-4B40-B9B7-BA0EA5486F6D}" presName="node" presStyleLbl="node1" presStyleIdx="0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F089A-738F-4CA0-844D-C0D6700A0990}" type="pres">
      <dgm:prSet presAssocID="{F9027B34-87A0-4B40-B9B7-BA0EA5486F6D}" presName="spNode" presStyleCnt="0"/>
      <dgm:spPr/>
    </dgm:pt>
    <dgm:pt modelId="{C76F4426-E8DA-4A5D-B0BD-33E3276A9675}" type="pres">
      <dgm:prSet presAssocID="{A91E38A3-4796-482A-9B2C-1FD593AC101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C40170E-D4E1-488B-84B7-AC6B18B07762}" type="pres">
      <dgm:prSet presAssocID="{6EE0AA5C-19D2-4EBD-969B-25AB13819E93}" presName="node" presStyleLbl="node1" presStyleIdx="1" presStyleCnt="5" custScaleX="84459" custScaleY="72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7002F-F79A-4084-AE6A-A05F0011B4E8}" type="pres">
      <dgm:prSet presAssocID="{6EE0AA5C-19D2-4EBD-969B-25AB13819E93}" presName="spNode" presStyleCnt="0"/>
      <dgm:spPr/>
    </dgm:pt>
    <dgm:pt modelId="{659963F3-FFB5-4F73-9239-B75EDDE2042A}" type="pres">
      <dgm:prSet presAssocID="{C241F57E-7B28-43EF-B8AE-1EA659BB6DB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A027C36-9517-41A1-BF98-EA5BF62B032A}" type="pres">
      <dgm:prSet presAssocID="{9CD85E6D-7D1D-4CD8-BDCC-324AFFA84589}" presName="node" presStyleLbl="node1" presStyleIdx="2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B4433-386F-4B83-B12D-062DD6060030}" type="pres">
      <dgm:prSet presAssocID="{9CD85E6D-7D1D-4CD8-BDCC-324AFFA84589}" presName="spNode" presStyleCnt="0"/>
      <dgm:spPr/>
    </dgm:pt>
    <dgm:pt modelId="{D9A4E0EF-A591-4A9A-A31A-03B0646F270B}" type="pres">
      <dgm:prSet presAssocID="{B05601A6-25C8-4677-8EA3-4E43524D650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485DD5B-E59E-415F-AEE8-BE9DFC60938D}" type="pres">
      <dgm:prSet presAssocID="{364B849C-0D51-4B6B-8366-D5B8A9ED0458}" presName="node" presStyleLbl="node1" presStyleIdx="3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61679-3A44-4DB5-9247-A88EFA388CBA}" type="pres">
      <dgm:prSet presAssocID="{364B849C-0D51-4B6B-8366-D5B8A9ED0458}" presName="spNode" presStyleCnt="0"/>
      <dgm:spPr/>
    </dgm:pt>
    <dgm:pt modelId="{6787949A-B5E7-453F-AC52-1C5F884150F6}" type="pres">
      <dgm:prSet presAssocID="{E3E84A12-051A-4B1C-A9E7-44D8268C75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59C9BB5-FC40-4CDE-A278-AC272B1EBEC8}" type="pres">
      <dgm:prSet presAssocID="{745968CF-FC00-4677-82FB-54CE81C7F22D}" presName="node" presStyleLbl="node1" presStyleIdx="4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2EB9C-0AF1-4DF7-B022-2B7EA4415BB5}" type="pres">
      <dgm:prSet presAssocID="{745968CF-FC00-4677-82FB-54CE81C7F22D}" presName="spNode" presStyleCnt="0"/>
      <dgm:spPr/>
    </dgm:pt>
    <dgm:pt modelId="{05B9929E-762E-4903-A1C3-C003D02DEAE0}" type="pres">
      <dgm:prSet presAssocID="{A88663D7-0245-45B8-86AE-E5E96A956F9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73088FE-9113-459F-9BF2-9E379C03EB8A}" srcId="{F0BEAA1F-D43C-4DC0-899D-27D137CC9D92}" destId="{F9027B34-87A0-4B40-B9B7-BA0EA5486F6D}" srcOrd="0" destOrd="0" parTransId="{719EDEC0-B958-4488-A58E-F0910CCEE29D}" sibTransId="{A91E38A3-4796-482A-9B2C-1FD593AC101F}"/>
    <dgm:cxn modelId="{B436602A-C8E6-4590-8967-87C04D5D9FB1}" type="presOf" srcId="{A88663D7-0245-45B8-86AE-E5E96A956F92}" destId="{05B9929E-762E-4903-A1C3-C003D02DEAE0}" srcOrd="0" destOrd="0" presId="urn:microsoft.com/office/officeart/2005/8/layout/cycle6"/>
    <dgm:cxn modelId="{645A8B20-F9FF-4026-8B89-D757DA023C64}" type="presOf" srcId="{C241F57E-7B28-43EF-B8AE-1EA659BB6DBE}" destId="{659963F3-FFB5-4F73-9239-B75EDDE2042A}" srcOrd="0" destOrd="0" presId="urn:microsoft.com/office/officeart/2005/8/layout/cycle6"/>
    <dgm:cxn modelId="{FE42C20F-254B-4508-8B9D-6C7E6592E2ED}" type="presOf" srcId="{E3E84A12-051A-4B1C-A9E7-44D8268C7579}" destId="{6787949A-B5E7-453F-AC52-1C5F884150F6}" srcOrd="0" destOrd="0" presId="urn:microsoft.com/office/officeart/2005/8/layout/cycle6"/>
    <dgm:cxn modelId="{38E2658E-690F-4529-9FC4-89F0632F89E2}" type="presOf" srcId="{A91E38A3-4796-482A-9B2C-1FD593AC101F}" destId="{C76F4426-E8DA-4A5D-B0BD-33E3276A9675}" srcOrd="0" destOrd="0" presId="urn:microsoft.com/office/officeart/2005/8/layout/cycle6"/>
    <dgm:cxn modelId="{06282E4B-0361-4491-9DB8-7A8B67410F32}" srcId="{F0BEAA1F-D43C-4DC0-899D-27D137CC9D92}" destId="{6EE0AA5C-19D2-4EBD-969B-25AB13819E93}" srcOrd="1" destOrd="0" parTransId="{198A16C3-7E2B-4301-A9DC-7F91127C356C}" sibTransId="{C241F57E-7B28-43EF-B8AE-1EA659BB6DBE}"/>
    <dgm:cxn modelId="{54B19260-588E-4F85-B634-A46E8BF157FE}" type="presOf" srcId="{F0BEAA1F-D43C-4DC0-899D-27D137CC9D92}" destId="{6ABA83C3-3756-45E5-BAC7-DB2F8BA92B21}" srcOrd="0" destOrd="0" presId="urn:microsoft.com/office/officeart/2005/8/layout/cycle6"/>
    <dgm:cxn modelId="{41B6966A-C3D1-4D5B-80B3-6BE0CF70AEEE}" type="presOf" srcId="{9CD85E6D-7D1D-4CD8-BDCC-324AFFA84589}" destId="{9A027C36-9517-41A1-BF98-EA5BF62B032A}" srcOrd="0" destOrd="0" presId="urn:microsoft.com/office/officeart/2005/8/layout/cycle6"/>
    <dgm:cxn modelId="{BB030E9E-85D5-4BB9-A46D-93D2515B516A}" srcId="{F0BEAA1F-D43C-4DC0-899D-27D137CC9D92}" destId="{745968CF-FC00-4677-82FB-54CE81C7F22D}" srcOrd="4" destOrd="0" parTransId="{27F4F98A-3DCD-446B-9884-72777EF52024}" sibTransId="{A88663D7-0245-45B8-86AE-E5E96A956F92}"/>
    <dgm:cxn modelId="{6B2BBFE6-73F8-46C8-9D20-07E1561525DC}" type="presOf" srcId="{B05601A6-25C8-4677-8EA3-4E43524D6504}" destId="{D9A4E0EF-A591-4A9A-A31A-03B0646F270B}" srcOrd="0" destOrd="0" presId="urn:microsoft.com/office/officeart/2005/8/layout/cycle6"/>
    <dgm:cxn modelId="{F656130A-6D8C-4515-85BE-55F86E5A4CE8}" type="presOf" srcId="{364B849C-0D51-4B6B-8366-D5B8A9ED0458}" destId="{4485DD5B-E59E-415F-AEE8-BE9DFC60938D}" srcOrd="0" destOrd="0" presId="urn:microsoft.com/office/officeart/2005/8/layout/cycle6"/>
    <dgm:cxn modelId="{5C26DE43-6919-443B-9B81-372E2F2AC8B4}" srcId="{F0BEAA1F-D43C-4DC0-899D-27D137CC9D92}" destId="{9CD85E6D-7D1D-4CD8-BDCC-324AFFA84589}" srcOrd="2" destOrd="0" parTransId="{96FF1913-45C4-40AA-9ED5-3F8E128D72C5}" sibTransId="{B05601A6-25C8-4677-8EA3-4E43524D6504}"/>
    <dgm:cxn modelId="{C3FFE704-7DDF-4805-B8F6-424512041DA5}" type="presOf" srcId="{745968CF-FC00-4677-82FB-54CE81C7F22D}" destId="{C59C9BB5-FC40-4CDE-A278-AC272B1EBEC8}" srcOrd="0" destOrd="0" presId="urn:microsoft.com/office/officeart/2005/8/layout/cycle6"/>
    <dgm:cxn modelId="{DCFB372B-17CE-4183-BAA1-03FD6217B0F7}" type="presOf" srcId="{6EE0AA5C-19D2-4EBD-969B-25AB13819E93}" destId="{EC40170E-D4E1-488B-84B7-AC6B18B07762}" srcOrd="0" destOrd="0" presId="urn:microsoft.com/office/officeart/2005/8/layout/cycle6"/>
    <dgm:cxn modelId="{9FFD07E6-2238-4A13-9C3E-D538462B0AD9}" type="presOf" srcId="{F9027B34-87A0-4B40-B9B7-BA0EA5486F6D}" destId="{C920598A-ADFF-498B-9BCD-D8A1CA9A5E00}" srcOrd="0" destOrd="0" presId="urn:microsoft.com/office/officeart/2005/8/layout/cycle6"/>
    <dgm:cxn modelId="{FB6BECCA-2900-46BA-A771-FA326F3AEF2C}" srcId="{F0BEAA1F-D43C-4DC0-899D-27D137CC9D92}" destId="{364B849C-0D51-4B6B-8366-D5B8A9ED0458}" srcOrd="3" destOrd="0" parTransId="{7C6EC5E0-90A8-4B5F-9DEB-F85CFC3D88C8}" sibTransId="{E3E84A12-051A-4B1C-A9E7-44D8268C7579}"/>
    <dgm:cxn modelId="{BC5E3F85-6D2C-4F0F-905C-AC1835A5C923}" type="presParOf" srcId="{6ABA83C3-3756-45E5-BAC7-DB2F8BA92B21}" destId="{C920598A-ADFF-498B-9BCD-D8A1CA9A5E00}" srcOrd="0" destOrd="0" presId="urn:microsoft.com/office/officeart/2005/8/layout/cycle6"/>
    <dgm:cxn modelId="{1E980226-F216-461D-BF38-8B913E78AB66}" type="presParOf" srcId="{6ABA83C3-3756-45E5-BAC7-DB2F8BA92B21}" destId="{5FAF089A-738F-4CA0-844D-C0D6700A0990}" srcOrd="1" destOrd="0" presId="urn:microsoft.com/office/officeart/2005/8/layout/cycle6"/>
    <dgm:cxn modelId="{27C59AE5-BE13-4808-8804-94736819FE27}" type="presParOf" srcId="{6ABA83C3-3756-45E5-BAC7-DB2F8BA92B21}" destId="{C76F4426-E8DA-4A5D-B0BD-33E3276A9675}" srcOrd="2" destOrd="0" presId="urn:microsoft.com/office/officeart/2005/8/layout/cycle6"/>
    <dgm:cxn modelId="{7B1D48DC-33D6-429D-A602-23411FBD3970}" type="presParOf" srcId="{6ABA83C3-3756-45E5-BAC7-DB2F8BA92B21}" destId="{EC40170E-D4E1-488B-84B7-AC6B18B07762}" srcOrd="3" destOrd="0" presId="urn:microsoft.com/office/officeart/2005/8/layout/cycle6"/>
    <dgm:cxn modelId="{5E9E5B28-54F8-4224-9AE2-1310A9B85EA0}" type="presParOf" srcId="{6ABA83C3-3756-45E5-BAC7-DB2F8BA92B21}" destId="{BE27002F-F79A-4084-AE6A-A05F0011B4E8}" srcOrd="4" destOrd="0" presId="urn:microsoft.com/office/officeart/2005/8/layout/cycle6"/>
    <dgm:cxn modelId="{A9FF9B4A-F72D-4DD0-96C6-0755C8EFBA03}" type="presParOf" srcId="{6ABA83C3-3756-45E5-BAC7-DB2F8BA92B21}" destId="{659963F3-FFB5-4F73-9239-B75EDDE2042A}" srcOrd="5" destOrd="0" presId="urn:microsoft.com/office/officeart/2005/8/layout/cycle6"/>
    <dgm:cxn modelId="{C9604FCA-5E0C-4EF4-BEF1-0F647A80973A}" type="presParOf" srcId="{6ABA83C3-3756-45E5-BAC7-DB2F8BA92B21}" destId="{9A027C36-9517-41A1-BF98-EA5BF62B032A}" srcOrd="6" destOrd="0" presId="urn:microsoft.com/office/officeart/2005/8/layout/cycle6"/>
    <dgm:cxn modelId="{7CE129C3-9393-4D22-A33D-695ADD37D35C}" type="presParOf" srcId="{6ABA83C3-3756-45E5-BAC7-DB2F8BA92B21}" destId="{5CAB4433-386F-4B83-B12D-062DD6060030}" srcOrd="7" destOrd="0" presId="urn:microsoft.com/office/officeart/2005/8/layout/cycle6"/>
    <dgm:cxn modelId="{0516E579-57EF-4C79-AD80-EF39B7A487A1}" type="presParOf" srcId="{6ABA83C3-3756-45E5-BAC7-DB2F8BA92B21}" destId="{D9A4E0EF-A591-4A9A-A31A-03B0646F270B}" srcOrd="8" destOrd="0" presId="urn:microsoft.com/office/officeart/2005/8/layout/cycle6"/>
    <dgm:cxn modelId="{40E8FB4F-6800-4AAE-8FA1-F683D4B368EF}" type="presParOf" srcId="{6ABA83C3-3756-45E5-BAC7-DB2F8BA92B21}" destId="{4485DD5B-E59E-415F-AEE8-BE9DFC60938D}" srcOrd="9" destOrd="0" presId="urn:microsoft.com/office/officeart/2005/8/layout/cycle6"/>
    <dgm:cxn modelId="{ECC9BE34-CF30-4914-B7A6-AFAFF79A5555}" type="presParOf" srcId="{6ABA83C3-3756-45E5-BAC7-DB2F8BA92B21}" destId="{CE161679-3A44-4DB5-9247-A88EFA388CBA}" srcOrd="10" destOrd="0" presId="urn:microsoft.com/office/officeart/2005/8/layout/cycle6"/>
    <dgm:cxn modelId="{27806493-F938-4289-BD3D-476BD4F774F6}" type="presParOf" srcId="{6ABA83C3-3756-45E5-BAC7-DB2F8BA92B21}" destId="{6787949A-B5E7-453F-AC52-1C5F884150F6}" srcOrd="11" destOrd="0" presId="urn:microsoft.com/office/officeart/2005/8/layout/cycle6"/>
    <dgm:cxn modelId="{55645398-6473-4E66-B103-00B4FE677576}" type="presParOf" srcId="{6ABA83C3-3756-45E5-BAC7-DB2F8BA92B21}" destId="{C59C9BB5-FC40-4CDE-A278-AC272B1EBEC8}" srcOrd="12" destOrd="0" presId="urn:microsoft.com/office/officeart/2005/8/layout/cycle6"/>
    <dgm:cxn modelId="{16BF50DB-4329-47F6-B9BA-FEDC4465706A}" type="presParOf" srcId="{6ABA83C3-3756-45E5-BAC7-DB2F8BA92B21}" destId="{4582EB9C-0AF1-4DF7-B022-2B7EA4415BB5}" srcOrd="13" destOrd="0" presId="urn:microsoft.com/office/officeart/2005/8/layout/cycle6"/>
    <dgm:cxn modelId="{A8BE803B-D3DB-4069-A179-621DF286082C}" type="presParOf" srcId="{6ABA83C3-3756-45E5-BAC7-DB2F8BA92B21}" destId="{05B9929E-762E-4903-A1C3-C003D02DEAE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BEAA1F-D43C-4DC0-899D-27D137CC9D9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27B34-87A0-4B40-B9B7-BA0EA5486F6D}">
      <dgm:prSet phldrT="[Text]" custT="1"/>
      <dgm:spPr>
        <a:solidFill>
          <a:schemeClr val="tx2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Highly Efficient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EDEC0-B958-4488-A58E-F0910CCEE29D}" type="parTrans" cxnId="{C73088FE-9113-459F-9BF2-9E379C03EB8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38A3-4796-482A-9B2C-1FD593AC101F}" type="sibTrans" cxnId="{C73088FE-9113-459F-9BF2-9E379C03EB8A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85E6D-7D1D-4CD8-BDCC-324AFFA84589}">
      <dgm:prSet phldrT="[Text]" custT="1"/>
      <dgm:spPr>
        <a:solidFill>
          <a:schemeClr val="accent1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Versatile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F1913-45C4-40AA-9ED5-3F8E128D72C5}" type="parTrans" cxnId="{5C26DE43-6919-443B-9B81-372E2F2AC8B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601A6-25C8-4677-8EA3-4E43524D6504}" type="sibTrans" cxnId="{5C26DE43-6919-443B-9B81-372E2F2AC8B4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B849C-0D51-4B6B-8366-D5B8A9ED0458}">
      <dgm:prSet phldrT="[Text]" custT="1"/>
      <dgm:spPr>
        <a:solidFill>
          <a:srgbClr val="85248F">
            <a:alpha val="45000"/>
          </a:srgb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Strongly Dependable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EC5E0-90A8-4B5F-9DEB-F85CFC3D88C8}" type="parTrans" cxnId="{FB6BECCA-2900-46BA-A771-FA326F3AEF2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84A12-051A-4B1C-A9E7-44D8268C7579}" type="sibTrans" cxnId="{FB6BECCA-2900-46BA-A771-FA326F3AEF2C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68CF-FC00-4677-82FB-54CE81C7F22D}">
      <dgm:prSet phldrT="[Text]" custT="1"/>
      <dgm:spPr>
        <a:solidFill>
          <a:schemeClr val="accent3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Smart Investment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4F98A-3DCD-446B-9884-72777EF52024}" type="parTrans" cxnId="{BB030E9E-85D5-4BB9-A46D-93D2515B516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663D7-0245-45B8-86AE-E5E96A956F92}" type="sibTrans" cxnId="{BB030E9E-85D5-4BB9-A46D-93D2515B516A}">
      <dgm:prSet/>
      <dgm:spPr>
        <a:ln>
          <a:solidFill>
            <a:srgbClr val="666366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0AA5C-19D2-4EBD-969B-25AB13819E9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Sustainable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A16C3-7E2B-4301-A9DC-7F91127C356C}" type="parTrans" cxnId="{06282E4B-0361-4491-9DB8-7A8B67410F32}">
      <dgm:prSet/>
      <dgm:spPr/>
      <dgm:t>
        <a:bodyPr/>
        <a:lstStyle/>
        <a:p>
          <a:endParaRPr lang="en-US"/>
        </a:p>
      </dgm:t>
    </dgm:pt>
    <dgm:pt modelId="{C241F57E-7B28-43EF-B8AE-1EA659BB6DBE}" type="sibTrans" cxnId="{06282E4B-0361-4491-9DB8-7A8B67410F3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BA83C3-3756-45E5-BAC7-DB2F8BA92B21}" type="pres">
      <dgm:prSet presAssocID="{F0BEAA1F-D43C-4DC0-899D-27D137CC9D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20598A-ADFF-498B-9BCD-D8A1CA9A5E00}" type="pres">
      <dgm:prSet presAssocID="{F9027B34-87A0-4B40-B9B7-BA0EA5486F6D}" presName="node" presStyleLbl="node1" presStyleIdx="0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F089A-738F-4CA0-844D-C0D6700A0990}" type="pres">
      <dgm:prSet presAssocID="{F9027B34-87A0-4B40-B9B7-BA0EA5486F6D}" presName="spNode" presStyleCnt="0"/>
      <dgm:spPr/>
    </dgm:pt>
    <dgm:pt modelId="{C76F4426-E8DA-4A5D-B0BD-33E3276A9675}" type="pres">
      <dgm:prSet presAssocID="{A91E38A3-4796-482A-9B2C-1FD593AC101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C40170E-D4E1-488B-84B7-AC6B18B07762}" type="pres">
      <dgm:prSet presAssocID="{6EE0AA5C-19D2-4EBD-969B-25AB13819E93}" presName="node" presStyleLbl="node1" presStyleIdx="1" presStyleCnt="5" custScaleX="84459" custScaleY="72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7002F-F79A-4084-AE6A-A05F0011B4E8}" type="pres">
      <dgm:prSet presAssocID="{6EE0AA5C-19D2-4EBD-969B-25AB13819E93}" presName="spNode" presStyleCnt="0"/>
      <dgm:spPr/>
    </dgm:pt>
    <dgm:pt modelId="{659963F3-FFB5-4F73-9239-B75EDDE2042A}" type="pres">
      <dgm:prSet presAssocID="{C241F57E-7B28-43EF-B8AE-1EA659BB6DB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A027C36-9517-41A1-BF98-EA5BF62B032A}" type="pres">
      <dgm:prSet presAssocID="{9CD85E6D-7D1D-4CD8-BDCC-324AFFA84589}" presName="node" presStyleLbl="node1" presStyleIdx="2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B4433-386F-4B83-B12D-062DD6060030}" type="pres">
      <dgm:prSet presAssocID="{9CD85E6D-7D1D-4CD8-BDCC-324AFFA84589}" presName="spNode" presStyleCnt="0"/>
      <dgm:spPr/>
    </dgm:pt>
    <dgm:pt modelId="{D9A4E0EF-A591-4A9A-A31A-03B0646F270B}" type="pres">
      <dgm:prSet presAssocID="{B05601A6-25C8-4677-8EA3-4E43524D650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485DD5B-E59E-415F-AEE8-BE9DFC60938D}" type="pres">
      <dgm:prSet presAssocID="{364B849C-0D51-4B6B-8366-D5B8A9ED0458}" presName="node" presStyleLbl="node1" presStyleIdx="3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61679-3A44-4DB5-9247-A88EFA388CBA}" type="pres">
      <dgm:prSet presAssocID="{364B849C-0D51-4B6B-8366-D5B8A9ED0458}" presName="spNode" presStyleCnt="0"/>
      <dgm:spPr/>
    </dgm:pt>
    <dgm:pt modelId="{6787949A-B5E7-453F-AC52-1C5F884150F6}" type="pres">
      <dgm:prSet presAssocID="{E3E84A12-051A-4B1C-A9E7-44D8268C75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59C9BB5-FC40-4CDE-A278-AC272B1EBEC8}" type="pres">
      <dgm:prSet presAssocID="{745968CF-FC00-4677-82FB-54CE81C7F22D}" presName="node" presStyleLbl="node1" presStyleIdx="4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2EB9C-0AF1-4DF7-B022-2B7EA4415BB5}" type="pres">
      <dgm:prSet presAssocID="{745968CF-FC00-4677-82FB-54CE81C7F22D}" presName="spNode" presStyleCnt="0"/>
      <dgm:spPr/>
    </dgm:pt>
    <dgm:pt modelId="{05B9929E-762E-4903-A1C3-C003D02DEAE0}" type="pres">
      <dgm:prSet presAssocID="{A88663D7-0245-45B8-86AE-E5E96A956F9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73088FE-9113-459F-9BF2-9E379C03EB8A}" srcId="{F0BEAA1F-D43C-4DC0-899D-27D137CC9D92}" destId="{F9027B34-87A0-4B40-B9B7-BA0EA5486F6D}" srcOrd="0" destOrd="0" parTransId="{719EDEC0-B958-4488-A58E-F0910CCEE29D}" sibTransId="{A91E38A3-4796-482A-9B2C-1FD593AC101F}"/>
    <dgm:cxn modelId="{F3BC51F2-2977-4AEE-A01B-1F2A35738E6A}" type="presOf" srcId="{C241F57E-7B28-43EF-B8AE-1EA659BB6DBE}" destId="{659963F3-FFB5-4F73-9239-B75EDDE2042A}" srcOrd="0" destOrd="0" presId="urn:microsoft.com/office/officeart/2005/8/layout/cycle6"/>
    <dgm:cxn modelId="{06282E4B-0361-4491-9DB8-7A8B67410F32}" srcId="{F0BEAA1F-D43C-4DC0-899D-27D137CC9D92}" destId="{6EE0AA5C-19D2-4EBD-969B-25AB13819E93}" srcOrd="1" destOrd="0" parTransId="{198A16C3-7E2B-4301-A9DC-7F91127C356C}" sibTransId="{C241F57E-7B28-43EF-B8AE-1EA659BB6DBE}"/>
    <dgm:cxn modelId="{F09F7499-A8BB-488B-92A6-312684E6DF86}" type="presOf" srcId="{364B849C-0D51-4B6B-8366-D5B8A9ED0458}" destId="{4485DD5B-E59E-415F-AEE8-BE9DFC60938D}" srcOrd="0" destOrd="0" presId="urn:microsoft.com/office/officeart/2005/8/layout/cycle6"/>
    <dgm:cxn modelId="{7D540807-D78E-4915-B042-1066BE04B312}" type="presOf" srcId="{F0BEAA1F-D43C-4DC0-899D-27D137CC9D92}" destId="{6ABA83C3-3756-45E5-BAC7-DB2F8BA92B21}" srcOrd="0" destOrd="0" presId="urn:microsoft.com/office/officeart/2005/8/layout/cycle6"/>
    <dgm:cxn modelId="{0212EF63-7DA9-4F26-B53F-F91199ADADD2}" type="presOf" srcId="{F9027B34-87A0-4B40-B9B7-BA0EA5486F6D}" destId="{C920598A-ADFF-498B-9BCD-D8A1CA9A5E00}" srcOrd="0" destOrd="0" presId="urn:microsoft.com/office/officeart/2005/8/layout/cycle6"/>
    <dgm:cxn modelId="{BB030E9E-85D5-4BB9-A46D-93D2515B516A}" srcId="{F0BEAA1F-D43C-4DC0-899D-27D137CC9D92}" destId="{745968CF-FC00-4677-82FB-54CE81C7F22D}" srcOrd="4" destOrd="0" parTransId="{27F4F98A-3DCD-446B-9884-72777EF52024}" sibTransId="{A88663D7-0245-45B8-86AE-E5E96A956F92}"/>
    <dgm:cxn modelId="{5C26DE43-6919-443B-9B81-372E2F2AC8B4}" srcId="{F0BEAA1F-D43C-4DC0-899D-27D137CC9D92}" destId="{9CD85E6D-7D1D-4CD8-BDCC-324AFFA84589}" srcOrd="2" destOrd="0" parTransId="{96FF1913-45C4-40AA-9ED5-3F8E128D72C5}" sibTransId="{B05601A6-25C8-4677-8EA3-4E43524D6504}"/>
    <dgm:cxn modelId="{0777AD83-9A5C-479C-A996-352979BBD7AC}" type="presOf" srcId="{A91E38A3-4796-482A-9B2C-1FD593AC101F}" destId="{C76F4426-E8DA-4A5D-B0BD-33E3276A9675}" srcOrd="0" destOrd="0" presId="urn:microsoft.com/office/officeart/2005/8/layout/cycle6"/>
    <dgm:cxn modelId="{FF77F36C-1171-4036-B8C2-8D6D6E09271E}" type="presOf" srcId="{E3E84A12-051A-4B1C-A9E7-44D8268C7579}" destId="{6787949A-B5E7-453F-AC52-1C5F884150F6}" srcOrd="0" destOrd="0" presId="urn:microsoft.com/office/officeart/2005/8/layout/cycle6"/>
    <dgm:cxn modelId="{E7B22E13-B286-4939-AC42-ADE4AB64E83C}" type="presOf" srcId="{B05601A6-25C8-4677-8EA3-4E43524D6504}" destId="{D9A4E0EF-A591-4A9A-A31A-03B0646F270B}" srcOrd="0" destOrd="0" presId="urn:microsoft.com/office/officeart/2005/8/layout/cycle6"/>
    <dgm:cxn modelId="{3F7E05B3-B11F-4CAA-850F-9AFFC9290690}" type="presOf" srcId="{9CD85E6D-7D1D-4CD8-BDCC-324AFFA84589}" destId="{9A027C36-9517-41A1-BF98-EA5BF62B032A}" srcOrd="0" destOrd="0" presId="urn:microsoft.com/office/officeart/2005/8/layout/cycle6"/>
    <dgm:cxn modelId="{C5FAECE4-622A-4D0D-B074-842689B557EB}" type="presOf" srcId="{745968CF-FC00-4677-82FB-54CE81C7F22D}" destId="{C59C9BB5-FC40-4CDE-A278-AC272B1EBEC8}" srcOrd="0" destOrd="0" presId="urn:microsoft.com/office/officeart/2005/8/layout/cycle6"/>
    <dgm:cxn modelId="{8840BDB0-4F0A-490E-9408-793E477CF698}" type="presOf" srcId="{6EE0AA5C-19D2-4EBD-969B-25AB13819E93}" destId="{EC40170E-D4E1-488B-84B7-AC6B18B07762}" srcOrd="0" destOrd="0" presId="urn:microsoft.com/office/officeart/2005/8/layout/cycle6"/>
    <dgm:cxn modelId="{9DA8A102-B780-4879-9156-850EC52E153E}" type="presOf" srcId="{A88663D7-0245-45B8-86AE-E5E96A956F92}" destId="{05B9929E-762E-4903-A1C3-C003D02DEAE0}" srcOrd="0" destOrd="0" presId="urn:microsoft.com/office/officeart/2005/8/layout/cycle6"/>
    <dgm:cxn modelId="{FB6BECCA-2900-46BA-A771-FA326F3AEF2C}" srcId="{F0BEAA1F-D43C-4DC0-899D-27D137CC9D92}" destId="{364B849C-0D51-4B6B-8366-D5B8A9ED0458}" srcOrd="3" destOrd="0" parTransId="{7C6EC5E0-90A8-4B5F-9DEB-F85CFC3D88C8}" sibTransId="{E3E84A12-051A-4B1C-A9E7-44D8268C7579}"/>
    <dgm:cxn modelId="{508AB66E-11E1-4B8B-966B-6196C2B257CF}" type="presParOf" srcId="{6ABA83C3-3756-45E5-BAC7-DB2F8BA92B21}" destId="{C920598A-ADFF-498B-9BCD-D8A1CA9A5E00}" srcOrd="0" destOrd="0" presId="urn:microsoft.com/office/officeart/2005/8/layout/cycle6"/>
    <dgm:cxn modelId="{90A1D262-CCA8-44B1-8070-5995A1B88BE5}" type="presParOf" srcId="{6ABA83C3-3756-45E5-BAC7-DB2F8BA92B21}" destId="{5FAF089A-738F-4CA0-844D-C0D6700A0990}" srcOrd="1" destOrd="0" presId="urn:microsoft.com/office/officeart/2005/8/layout/cycle6"/>
    <dgm:cxn modelId="{83B33B28-874A-44D6-97D2-0D3987DA8B03}" type="presParOf" srcId="{6ABA83C3-3756-45E5-BAC7-DB2F8BA92B21}" destId="{C76F4426-E8DA-4A5D-B0BD-33E3276A9675}" srcOrd="2" destOrd="0" presId="urn:microsoft.com/office/officeart/2005/8/layout/cycle6"/>
    <dgm:cxn modelId="{45362743-0E3A-47B1-B3DE-B2F9059392EF}" type="presParOf" srcId="{6ABA83C3-3756-45E5-BAC7-DB2F8BA92B21}" destId="{EC40170E-D4E1-488B-84B7-AC6B18B07762}" srcOrd="3" destOrd="0" presId="urn:microsoft.com/office/officeart/2005/8/layout/cycle6"/>
    <dgm:cxn modelId="{052562EB-3FC1-4F7A-82F8-DD8C228288C4}" type="presParOf" srcId="{6ABA83C3-3756-45E5-BAC7-DB2F8BA92B21}" destId="{BE27002F-F79A-4084-AE6A-A05F0011B4E8}" srcOrd="4" destOrd="0" presId="urn:microsoft.com/office/officeart/2005/8/layout/cycle6"/>
    <dgm:cxn modelId="{273CE6AF-1600-4CF6-ABB6-A2DE4A0D6E27}" type="presParOf" srcId="{6ABA83C3-3756-45E5-BAC7-DB2F8BA92B21}" destId="{659963F3-FFB5-4F73-9239-B75EDDE2042A}" srcOrd="5" destOrd="0" presId="urn:microsoft.com/office/officeart/2005/8/layout/cycle6"/>
    <dgm:cxn modelId="{A30B9E63-DADE-40B5-969C-A517F562FC21}" type="presParOf" srcId="{6ABA83C3-3756-45E5-BAC7-DB2F8BA92B21}" destId="{9A027C36-9517-41A1-BF98-EA5BF62B032A}" srcOrd="6" destOrd="0" presId="urn:microsoft.com/office/officeart/2005/8/layout/cycle6"/>
    <dgm:cxn modelId="{529BABA6-12BA-4D13-B3AC-833761F01DD0}" type="presParOf" srcId="{6ABA83C3-3756-45E5-BAC7-DB2F8BA92B21}" destId="{5CAB4433-386F-4B83-B12D-062DD6060030}" srcOrd="7" destOrd="0" presId="urn:microsoft.com/office/officeart/2005/8/layout/cycle6"/>
    <dgm:cxn modelId="{64FAF55A-9DFD-48D3-9CFA-211F84281B56}" type="presParOf" srcId="{6ABA83C3-3756-45E5-BAC7-DB2F8BA92B21}" destId="{D9A4E0EF-A591-4A9A-A31A-03B0646F270B}" srcOrd="8" destOrd="0" presId="urn:microsoft.com/office/officeart/2005/8/layout/cycle6"/>
    <dgm:cxn modelId="{3AEB27DC-724E-4116-8656-0CB3CC9B7F4A}" type="presParOf" srcId="{6ABA83C3-3756-45E5-BAC7-DB2F8BA92B21}" destId="{4485DD5B-E59E-415F-AEE8-BE9DFC60938D}" srcOrd="9" destOrd="0" presId="urn:microsoft.com/office/officeart/2005/8/layout/cycle6"/>
    <dgm:cxn modelId="{6132F7EA-271E-4402-89AC-294623724A73}" type="presParOf" srcId="{6ABA83C3-3756-45E5-BAC7-DB2F8BA92B21}" destId="{CE161679-3A44-4DB5-9247-A88EFA388CBA}" srcOrd="10" destOrd="0" presId="urn:microsoft.com/office/officeart/2005/8/layout/cycle6"/>
    <dgm:cxn modelId="{D0BC1A9F-84AC-476D-AF8F-AD3AFE996769}" type="presParOf" srcId="{6ABA83C3-3756-45E5-BAC7-DB2F8BA92B21}" destId="{6787949A-B5E7-453F-AC52-1C5F884150F6}" srcOrd="11" destOrd="0" presId="urn:microsoft.com/office/officeart/2005/8/layout/cycle6"/>
    <dgm:cxn modelId="{8F17CFA3-249B-4B28-A5F1-F4B73BA5374A}" type="presParOf" srcId="{6ABA83C3-3756-45E5-BAC7-DB2F8BA92B21}" destId="{C59C9BB5-FC40-4CDE-A278-AC272B1EBEC8}" srcOrd="12" destOrd="0" presId="urn:microsoft.com/office/officeart/2005/8/layout/cycle6"/>
    <dgm:cxn modelId="{C327D9DA-AA41-4462-86D4-7CCDEDBEE76C}" type="presParOf" srcId="{6ABA83C3-3756-45E5-BAC7-DB2F8BA92B21}" destId="{4582EB9C-0AF1-4DF7-B022-2B7EA4415BB5}" srcOrd="13" destOrd="0" presId="urn:microsoft.com/office/officeart/2005/8/layout/cycle6"/>
    <dgm:cxn modelId="{25F74E44-D601-4D5A-A1B0-A9CB659A78EF}" type="presParOf" srcId="{6ABA83C3-3756-45E5-BAC7-DB2F8BA92B21}" destId="{05B9929E-762E-4903-A1C3-C003D02DEAE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BEAA1F-D43C-4DC0-899D-27D137CC9D9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27B34-87A0-4B40-B9B7-BA0EA5486F6D}">
      <dgm:prSet phldrT="[Text]" custT="1"/>
      <dgm:spPr>
        <a:solidFill>
          <a:schemeClr val="tx2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Highly Efficient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EDEC0-B958-4488-A58E-F0910CCEE29D}" type="parTrans" cxnId="{C73088FE-9113-459F-9BF2-9E379C03EB8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38A3-4796-482A-9B2C-1FD593AC101F}" type="sibTrans" cxnId="{C73088FE-9113-459F-9BF2-9E379C03EB8A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85E6D-7D1D-4CD8-BDCC-324AFFA8458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Versatile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F1913-45C4-40AA-9ED5-3F8E128D72C5}" type="parTrans" cxnId="{5C26DE43-6919-443B-9B81-372E2F2AC8B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601A6-25C8-4677-8EA3-4E43524D6504}" type="sibTrans" cxnId="{5C26DE43-6919-443B-9B81-372E2F2AC8B4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B849C-0D51-4B6B-8366-D5B8A9ED0458}">
      <dgm:prSet phldrT="[Text]" custT="1"/>
      <dgm:spPr>
        <a:solidFill>
          <a:srgbClr val="85248F">
            <a:alpha val="45000"/>
          </a:srgb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Strongly Dependable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EC5E0-90A8-4B5F-9DEB-F85CFC3D88C8}" type="parTrans" cxnId="{FB6BECCA-2900-46BA-A771-FA326F3AEF2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84A12-051A-4B1C-A9E7-44D8268C7579}" type="sibTrans" cxnId="{FB6BECCA-2900-46BA-A771-FA326F3AEF2C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68CF-FC00-4677-82FB-54CE81C7F22D}">
      <dgm:prSet phldrT="[Text]" custT="1"/>
      <dgm:spPr>
        <a:solidFill>
          <a:schemeClr val="accent3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Smart Investment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4F98A-3DCD-446B-9884-72777EF52024}" type="parTrans" cxnId="{BB030E9E-85D5-4BB9-A46D-93D2515B516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663D7-0245-45B8-86AE-E5E96A956F92}" type="sibTrans" cxnId="{BB030E9E-85D5-4BB9-A46D-93D2515B516A}">
      <dgm:prSet/>
      <dgm:spPr>
        <a:ln>
          <a:solidFill>
            <a:srgbClr val="666366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0AA5C-19D2-4EBD-969B-25AB13819E93}">
      <dgm:prSet phldrT="[Text]" custT="1"/>
      <dgm:spPr>
        <a:solidFill>
          <a:schemeClr val="accent6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Sustainable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A16C3-7E2B-4301-A9DC-7F91127C356C}" type="parTrans" cxnId="{06282E4B-0361-4491-9DB8-7A8B67410F32}">
      <dgm:prSet/>
      <dgm:spPr/>
      <dgm:t>
        <a:bodyPr/>
        <a:lstStyle/>
        <a:p>
          <a:endParaRPr lang="en-US"/>
        </a:p>
      </dgm:t>
    </dgm:pt>
    <dgm:pt modelId="{C241F57E-7B28-43EF-B8AE-1EA659BB6DBE}" type="sibTrans" cxnId="{06282E4B-0361-4491-9DB8-7A8B67410F3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BA83C3-3756-45E5-BAC7-DB2F8BA92B21}" type="pres">
      <dgm:prSet presAssocID="{F0BEAA1F-D43C-4DC0-899D-27D137CC9D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20598A-ADFF-498B-9BCD-D8A1CA9A5E00}" type="pres">
      <dgm:prSet presAssocID="{F9027B34-87A0-4B40-B9B7-BA0EA5486F6D}" presName="node" presStyleLbl="node1" presStyleIdx="0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F089A-738F-4CA0-844D-C0D6700A0990}" type="pres">
      <dgm:prSet presAssocID="{F9027B34-87A0-4B40-B9B7-BA0EA5486F6D}" presName="spNode" presStyleCnt="0"/>
      <dgm:spPr/>
    </dgm:pt>
    <dgm:pt modelId="{C76F4426-E8DA-4A5D-B0BD-33E3276A9675}" type="pres">
      <dgm:prSet presAssocID="{A91E38A3-4796-482A-9B2C-1FD593AC101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C40170E-D4E1-488B-84B7-AC6B18B07762}" type="pres">
      <dgm:prSet presAssocID="{6EE0AA5C-19D2-4EBD-969B-25AB13819E93}" presName="node" presStyleLbl="node1" presStyleIdx="1" presStyleCnt="5" custScaleX="84459" custScaleY="72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7002F-F79A-4084-AE6A-A05F0011B4E8}" type="pres">
      <dgm:prSet presAssocID="{6EE0AA5C-19D2-4EBD-969B-25AB13819E93}" presName="spNode" presStyleCnt="0"/>
      <dgm:spPr/>
    </dgm:pt>
    <dgm:pt modelId="{659963F3-FFB5-4F73-9239-B75EDDE2042A}" type="pres">
      <dgm:prSet presAssocID="{C241F57E-7B28-43EF-B8AE-1EA659BB6DB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A027C36-9517-41A1-BF98-EA5BF62B032A}" type="pres">
      <dgm:prSet presAssocID="{9CD85E6D-7D1D-4CD8-BDCC-324AFFA84589}" presName="node" presStyleLbl="node1" presStyleIdx="2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B4433-386F-4B83-B12D-062DD6060030}" type="pres">
      <dgm:prSet presAssocID="{9CD85E6D-7D1D-4CD8-BDCC-324AFFA84589}" presName="spNode" presStyleCnt="0"/>
      <dgm:spPr/>
    </dgm:pt>
    <dgm:pt modelId="{D9A4E0EF-A591-4A9A-A31A-03B0646F270B}" type="pres">
      <dgm:prSet presAssocID="{B05601A6-25C8-4677-8EA3-4E43524D650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485DD5B-E59E-415F-AEE8-BE9DFC60938D}" type="pres">
      <dgm:prSet presAssocID="{364B849C-0D51-4B6B-8366-D5B8A9ED0458}" presName="node" presStyleLbl="node1" presStyleIdx="3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61679-3A44-4DB5-9247-A88EFA388CBA}" type="pres">
      <dgm:prSet presAssocID="{364B849C-0D51-4B6B-8366-D5B8A9ED0458}" presName="spNode" presStyleCnt="0"/>
      <dgm:spPr/>
    </dgm:pt>
    <dgm:pt modelId="{6787949A-B5E7-453F-AC52-1C5F884150F6}" type="pres">
      <dgm:prSet presAssocID="{E3E84A12-051A-4B1C-A9E7-44D8268C75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59C9BB5-FC40-4CDE-A278-AC272B1EBEC8}" type="pres">
      <dgm:prSet presAssocID="{745968CF-FC00-4677-82FB-54CE81C7F22D}" presName="node" presStyleLbl="node1" presStyleIdx="4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2EB9C-0AF1-4DF7-B022-2B7EA4415BB5}" type="pres">
      <dgm:prSet presAssocID="{745968CF-FC00-4677-82FB-54CE81C7F22D}" presName="spNode" presStyleCnt="0"/>
      <dgm:spPr/>
    </dgm:pt>
    <dgm:pt modelId="{05B9929E-762E-4903-A1C3-C003D02DEAE0}" type="pres">
      <dgm:prSet presAssocID="{A88663D7-0245-45B8-86AE-E5E96A956F9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73088FE-9113-459F-9BF2-9E379C03EB8A}" srcId="{F0BEAA1F-D43C-4DC0-899D-27D137CC9D92}" destId="{F9027B34-87A0-4B40-B9B7-BA0EA5486F6D}" srcOrd="0" destOrd="0" parTransId="{719EDEC0-B958-4488-A58E-F0910CCEE29D}" sibTransId="{A91E38A3-4796-482A-9B2C-1FD593AC101F}"/>
    <dgm:cxn modelId="{A99356FD-29AC-4B10-932C-C6D8B5563808}" type="presOf" srcId="{F9027B34-87A0-4B40-B9B7-BA0EA5486F6D}" destId="{C920598A-ADFF-498B-9BCD-D8A1CA9A5E00}" srcOrd="0" destOrd="0" presId="urn:microsoft.com/office/officeart/2005/8/layout/cycle6"/>
    <dgm:cxn modelId="{BCBAE0E1-5553-432A-B6F7-304B59996052}" type="presOf" srcId="{C241F57E-7B28-43EF-B8AE-1EA659BB6DBE}" destId="{659963F3-FFB5-4F73-9239-B75EDDE2042A}" srcOrd="0" destOrd="0" presId="urn:microsoft.com/office/officeart/2005/8/layout/cycle6"/>
    <dgm:cxn modelId="{FABD7CA6-D6F4-4710-BEB3-0A0E70F7129B}" type="presOf" srcId="{364B849C-0D51-4B6B-8366-D5B8A9ED0458}" destId="{4485DD5B-E59E-415F-AEE8-BE9DFC60938D}" srcOrd="0" destOrd="0" presId="urn:microsoft.com/office/officeart/2005/8/layout/cycle6"/>
    <dgm:cxn modelId="{06282E4B-0361-4491-9DB8-7A8B67410F32}" srcId="{F0BEAA1F-D43C-4DC0-899D-27D137CC9D92}" destId="{6EE0AA5C-19D2-4EBD-969B-25AB13819E93}" srcOrd="1" destOrd="0" parTransId="{198A16C3-7E2B-4301-A9DC-7F91127C356C}" sibTransId="{C241F57E-7B28-43EF-B8AE-1EA659BB6DBE}"/>
    <dgm:cxn modelId="{097876BB-DB15-4B77-8437-FDD6827B27D0}" type="presOf" srcId="{A91E38A3-4796-482A-9B2C-1FD593AC101F}" destId="{C76F4426-E8DA-4A5D-B0BD-33E3276A9675}" srcOrd="0" destOrd="0" presId="urn:microsoft.com/office/officeart/2005/8/layout/cycle6"/>
    <dgm:cxn modelId="{F9FE51AA-F1EE-451C-9D94-59954BCF9A4B}" type="presOf" srcId="{6EE0AA5C-19D2-4EBD-969B-25AB13819E93}" destId="{EC40170E-D4E1-488B-84B7-AC6B18B07762}" srcOrd="0" destOrd="0" presId="urn:microsoft.com/office/officeart/2005/8/layout/cycle6"/>
    <dgm:cxn modelId="{BB030E9E-85D5-4BB9-A46D-93D2515B516A}" srcId="{F0BEAA1F-D43C-4DC0-899D-27D137CC9D92}" destId="{745968CF-FC00-4677-82FB-54CE81C7F22D}" srcOrd="4" destOrd="0" parTransId="{27F4F98A-3DCD-446B-9884-72777EF52024}" sibTransId="{A88663D7-0245-45B8-86AE-E5E96A956F92}"/>
    <dgm:cxn modelId="{BCB263C8-2D69-48B0-8B38-F613988248A0}" type="presOf" srcId="{A88663D7-0245-45B8-86AE-E5E96A956F92}" destId="{05B9929E-762E-4903-A1C3-C003D02DEAE0}" srcOrd="0" destOrd="0" presId="urn:microsoft.com/office/officeart/2005/8/layout/cycle6"/>
    <dgm:cxn modelId="{5C26DE43-6919-443B-9B81-372E2F2AC8B4}" srcId="{F0BEAA1F-D43C-4DC0-899D-27D137CC9D92}" destId="{9CD85E6D-7D1D-4CD8-BDCC-324AFFA84589}" srcOrd="2" destOrd="0" parTransId="{96FF1913-45C4-40AA-9ED5-3F8E128D72C5}" sibTransId="{B05601A6-25C8-4677-8EA3-4E43524D6504}"/>
    <dgm:cxn modelId="{343FB4D5-97A6-4156-BC78-574D4B482088}" type="presOf" srcId="{B05601A6-25C8-4677-8EA3-4E43524D6504}" destId="{D9A4E0EF-A591-4A9A-A31A-03B0646F270B}" srcOrd="0" destOrd="0" presId="urn:microsoft.com/office/officeart/2005/8/layout/cycle6"/>
    <dgm:cxn modelId="{FB77B900-57CC-4A3B-B36E-1C091B7CC1E5}" type="presOf" srcId="{E3E84A12-051A-4B1C-A9E7-44D8268C7579}" destId="{6787949A-B5E7-453F-AC52-1C5F884150F6}" srcOrd="0" destOrd="0" presId="urn:microsoft.com/office/officeart/2005/8/layout/cycle6"/>
    <dgm:cxn modelId="{F1236B12-7D70-468D-8B2B-39BDEFA5CFA9}" type="presOf" srcId="{F0BEAA1F-D43C-4DC0-899D-27D137CC9D92}" destId="{6ABA83C3-3756-45E5-BAC7-DB2F8BA92B21}" srcOrd="0" destOrd="0" presId="urn:microsoft.com/office/officeart/2005/8/layout/cycle6"/>
    <dgm:cxn modelId="{D4DC94A2-3D19-4D7D-A3EE-004C78EE7D33}" type="presOf" srcId="{745968CF-FC00-4677-82FB-54CE81C7F22D}" destId="{C59C9BB5-FC40-4CDE-A278-AC272B1EBEC8}" srcOrd="0" destOrd="0" presId="urn:microsoft.com/office/officeart/2005/8/layout/cycle6"/>
    <dgm:cxn modelId="{131D6493-EF73-40B6-BF58-27ACA836941A}" type="presOf" srcId="{9CD85E6D-7D1D-4CD8-BDCC-324AFFA84589}" destId="{9A027C36-9517-41A1-BF98-EA5BF62B032A}" srcOrd="0" destOrd="0" presId="urn:microsoft.com/office/officeart/2005/8/layout/cycle6"/>
    <dgm:cxn modelId="{FB6BECCA-2900-46BA-A771-FA326F3AEF2C}" srcId="{F0BEAA1F-D43C-4DC0-899D-27D137CC9D92}" destId="{364B849C-0D51-4B6B-8366-D5B8A9ED0458}" srcOrd="3" destOrd="0" parTransId="{7C6EC5E0-90A8-4B5F-9DEB-F85CFC3D88C8}" sibTransId="{E3E84A12-051A-4B1C-A9E7-44D8268C7579}"/>
    <dgm:cxn modelId="{A8E46E6D-980B-4CC5-83B0-16078D46B645}" type="presParOf" srcId="{6ABA83C3-3756-45E5-BAC7-DB2F8BA92B21}" destId="{C920598A-ADFF-498B-9BCD-D8A1CA9A5E00}" srcOrd="0" destOrd="0" presId="urn:microsoft.com/office/officeart/2005/8/layout/cycle6"/>
    <dgm:cxn modelId="{93D17B70-2A2F-4CC9-87DC-5D8490F56816}" type="presParOf" srcId="{6ABA83C3-3756-45E5-BAC7-DB2F8BA92B21}" destId="{5FAF089A-738F-4CA0-844D-C0D6700A0990}" srcOrd="1" destOrd="0" presId="urn:microsoft.com/office/officeart/2005/8/layout/cycle6"/>
    <dgm:cxn modelId="{501F2356-079F-49D7-AABD-450449801CE9}" type="presParOf" srcId="{6ABA83C3-3756-45E5-BAC7-DB2F8BA92B21}" destId="{C76F4426-E8DA-4A5D-B0BD-33E3276A9675}" srcOrd="2" destOrd="0" presId="urn:microsoft.com/office/officeart/2005/8/layout/cycle6"/>
    <dgm:cxn modelId="{E2F1E4C2-C27A-408F-9F6F-4479BB52B604}" type="presParOf" srcId="{6ABA83C3-3756-45E5-BAC7-DB2F8BA92B21}" destId="{EC40170E-D4E1-488B-84B7-AC6B18B07762}" srcOrd="3" destOrd="0" presId="urn:microsoft.com/office/officeart/2005/8/layout/cycle6"/>
    <dgm:cxn modelId="{8D9470A3-7B50-4556-A7D5-060949F7E2A7}" type="presParOf" srcId="{6ABA83C3-3756-45E5-BAC7-DB2F8BA92B21}" destId="{BE27002F-F79A-4084-AE6A-A05F0011B4E8}" srcOrd="4" destOrd="0" presId="urn:microsoft.com/office/officeart/2005/8/layout/cycle6"/>
    <dgm:cxn modelId="{473E299B-D87E-41DA-A2B3-A96036CC4482}" type="presParOf" srcId="{6ABA83C3-3756-45E5-BAC7-DB2F8BA92B21}" destId="{659963F3-FFB5-4F73-9239-B75EDDE2042A}" srcOrd="5" destOrd="0" presId="urn:microsoft.com/office/officeart/2005/8/layout/cycle6"/>
    <dgm:cxn modelId="{02686A50-2ACF-4A01-B9DB-0E7343704A60}" type="presParOf" srcId="{6ABA83C3-3756-45E5-BAC7-DB2F8BA92B21}" destId="{9A027C36-9517-41A1-BF98-EA5BF62B032A}" srcOrd="6" destOrd="0" presId="urn:microsoft.com/office/officeart/2005/8/layout/cycle6"/>
    <dgm:cxn modelId="{AD47A5D5-CDEF-47F1-87E6-8AB9ACBF83D3}" type="presParOf" srcId="{6ABA83C3-3756-45E5-BAC7-DB2F8BA92B21}" destId="{5CAB4433-386F-4B83-B12D-062DD6060030}" srcOrd="7" destOrd="0" presId="urn:microsoft.com/office/officeart/2005/8/layout/cycle6"/>
    <dgm:cxn modelId="{9A04A37E-A3D8-4724-B2CA-7FD7E5C013D1}" type="presParOf" srcId="{6ABA83C3-3756-45E5-BAC7-DB2F8BA92B21}" destId="{D9A4E0EF-A591-4A9A-A31A-03B0646F270B}" srcOrd="8" destOrd="0" presId="urn:microsoft.com/office/officeart/2005/8/layout/cycle6"/>
    <dgm:cxn modelId="{0C9827E6-F220-4C05-9F1B-E4AB7B46179E}" type="presParOf" srcId="{6ABA83C3-3756-45E5-BAC7-DB2F8BA92B21}" destId="{4485DD5B-E59E-415F-AEE8-BE9DFC60938D}" srcOrd="9" destOrd="0" presId="urn:microsoft.com/office/officeart/2005/8/layout/cycle6"/>
    <dgm:cxn modelId="{32393189-7F3A-436C-A59E-A9D0BCB8A395}" type="presParOf" srcId="{6ABA83C3-3756-45E5-BAC7-DB2F8BA92B21}" destId="{CE161679-3A44-4DB5-9247-A88EFA388CBA}" srcOrd="10" destOrd="0" presId="urn:microsoft.com/office/officeart/2005/8/layout/cycle6"/>
    <dgm:cxn modelId="{3AB8C54E-7192-40CF-9C3C-1DA4C103290E}" type="presParOf" srcId="{6ABA83C3-3756-45E5-BAC7-DB2F8BA92B21}" destId="{6787949A-B5E7-453F-AC52-1C5F884150F6}" srcOrd="11" destOrd="0" presId="urn:microsoft.com/office/officeart/2005/8/layout/cycle6"/>
    <dgm:cxn modelId="{25340541-47D6-4DF2-AAB6-17C864F7A3B5}" type="presParOf" srcId="{6ABA83C3-3756-45E5-BAC7-DB2F8BA92B21}" destId="{C59C9BB5-FC40-4CDE-A278-AC272B1EBEC8}" srcOrd="12" destOrd="0" presId="urn:microsoft.com/office/officeart/2005/8/layout/cycle6"/>
    <dgm:cxn modelId="{D92FD8A2-B157-428F-BAB4-2D07EAFD1132}" type="presParOf" srcId="{6ABA83C3-3756-45E5-BAC7-DB2F8BA92B21}" destId="{4582EB9C-0AF1-4DF7-B022-2B7EA4415BB5}" srcOrd="13" destOrd="0" presId="urn:microsoft.com/office/officeart/2005/8/layout/cycle6"/>
    <dgm:cxn modelId="{B46797DF-4D95-4ED0-BF83-DB50594CB8A2}" type="presParOf" srcId="{6ABA83C3-3756-45E5-BAC7-DB2F8BA92B21}" destId="{05B9929E-762E-4903-A1C3-C003D02DEAE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BEAA1F-D43C-4DC0-899D-27D137CC9D9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27B34-87A0-4B40-B9B7-BA0EA5486F6D}">
      <dgm:prSet phldrT="[Text]" custT="1"/>
      <dgm:spPr>
        <a:solidFill>
          <a:schemeClr val="tx2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Highly Efficient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EDEC0-B958-4488-A58E-F0910CCEE29D}" type="parTrans" cxnId="{C73088FE-9113-459F-9BF2-9E379C03EB8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38A3-4796-482A-9B2C-1FD593AC101F}" type="sibTrans" cxnId="{C73088FE-9113-459F-9BF2-9E379C03EB8A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85E6D-7D1D-4CD8-BDCC-324AFFA84589}">
      <dgm:prSet phldrT="[Text]" custT="1"/>
      <dgm:spPr>
        <a:solidFill>
          <a:schemeClr val="accent1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Versatile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F1913-45C4-40AA-9ED5-3F8E128D72C5}" type="parTrans" cxnId="{5C26DE43-6919-443B-9B81-372E2F2AC8B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601A6-25C8-4677-8EA3-4E43524D6504}" type="sibTrans" cxnId="{5C26DE43-6919-443B-9B81-372E2F2AC8B4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B849C-0D51-4B6B-8366-D5B8A9ED0458}">
      <dgm:prSet phldrT="[Text]" custT="1"/>
      <dgm:spPr>
        <a:solidFill>
          <a:srgbClr val="85248F"/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Strongly Dependable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EC5E0-90A8-4B5F-9DEB-F85CFC3D88C8}" type="parTrans" cxnId="{FB6BECCA-2900-46BA-A771-FA326F3AEF2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84A12-051A-4B1C-A9E7-44D8268C7579}" type="sibTrans" cxnId="{FB6BECCA-2900-46BA-A771-FA326F3AEF2C}">
      <dgm:prSet/>
      <dgm:spPr>
        <a:ln>
          <a:solidFill>
            <a:srgbClr val="444444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68CF-FC00-4677-82FB-54CE81C7F22D}">
      <dgm:prSet phldrT="[Text]" custT="1"/>
      <dgm:spPr>
        <a:solidFill>
          <a:schemeClr val="accent3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Smart Investment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4F98A-3DCD-446B-9884-72777EF52024}" type="parTrans" cxnId="{BB030E9E-85D5-4BB9-A46D-93D2515B516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663D7-0245-45B8-86AE-E5E96A956F92}" type="sibTrans" cxnId="{BB030E9E-85D5-4BB9-A46D-93D2515B516A}">
      <dgm:prSet/>
      <dgm:spPr>
        <a:ln>
          <a:solidFill>
            <a:srgbClr val="666366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0AA5C-19D2-4EBD-969B-25AB13819E93}">
      <dgm:prSet phldrT="[Text]" custT="1"/>
      <dgm:spPr>
        <a:solidFill>
          <a:schemeClr val="accent6">
            <a:alpha val="45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Sustainable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A16C3-7E2B-4301-A9DC-7F91127C356C}" type="parTrans" cxnId="{06282E4B-0361-4491-9DB8-7A8B67410F32}">
      <dgm:prSet/>
      <dgm:spPr/>
      <dgm:t>
        <a:bodyPr/>
        <a:lstStyle/>
        <a:p>
          <a:endParaRPr lang="en-US"/>
        </a:p>
      </dgm:t>
    </dgm:pt>
    <dgm:pt modelId="{C241F57E-7B28-43EF-B8AE-1EA659BB6DBE}" type="sibTrans" cxnId="{06282E4B-0361-4491-9DB8-7A8B67410F3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BA83C3-3756-45E5-BAC7-DB2F8BA92B21}" type="pres">
      <dgm:prSet presAssocID="{F0BEAA1F-D43C-4DC0-899D-27D137CC9D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20598A-ADFF-498B-9BCD-D8A1CA9A5E00}" type="pres">
      <dgm:prSet presAssocID="{F9027B34-87A0-4B40-B9B7-BA0EA5486F6D}" presName="node" presStyleLbl="node1" presStyleIdx="0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F089A-738F-4CA0-844D-C0D6700A0990}" type="pres">
      <dgm:prSet presAssocID="{F9027B34-87A0-4B40-B9B7-BA0EA5486F6D}" presName="spNode" presStyleCnt="0"/>
      <dgm:spPr/>
    </dgm:pt>
    <dgm:pt modelId="{C76F4426-E8DA-4A5D-B0BD-33E3276A9675}" type="pres">
      <dgm:prSet presAssocID="{A91E38A3-4796-482A-9B2C-1FD593AC101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C40170E-D4E1-488B-84B7-AC6B18B07762}" type="pres">
      <dgm:prSet presAssocID="{6EE0AA5C-19D2-4EBD-969B-25AB13819E93}" presName="node" presStyleLbl="node1" presStyleIdx="1" presStyleCnt="5" custScaleX="84459" custScaleY="72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7002F-F79A-4084-AE6A-A05F0011B4E8}" type="pres">
      <dgm:prSet presAssocID="{6EE0AA5C-19D2-4EBD-969B-25AB13819E93}" presName="spNode" presStyleCnt="0"/>
      <dgm:spPr/>
    </dgm:pt>
    <dgm:pt modelId="{659963F3-FFB5-4F73-9239-B75EDDE2042A}" type="pres">
      <dgm:prSet presAssocID="{C241F57E-7B28-43EF-B8AE-1EA659BB6DB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A027C36-9517-41A1-BF98-EA5BF62B032A}" type="pres">
      <dgm:prSet presAssocID="{9CD85E6D-7D1D-4CD8-BDCC-324AFFA84589}" presName="node" presStyleLbl="node1" presStyleIdx="2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B4433-386F-4B83-B12D-062DD6060030}" type="pres">
      <dgm:prSet presAssocID="{9CD85E6D-7D1D-4CD8-BDCC-324AFFA84589}" presName="spNode" presStyleCnt="0"/>
      <dgm:spPr/>
    </dgm:pt>
    <dgm:pt modelId="{D9A4E0EF-A591-4A9A-A31A-03B0646F270B}" type="pres">
      <dgm:prSet presAssocID="{B05601A6-25C8-4677-8EA3-4E43524D650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485DD5B-E59E-415F-AEE8-BE9DFC60938D}" type="pres">
      <dgm:prSet presAssocID="{364B849C-0D51-4B6B-8366-D5B8A9ED0458}" presName="node" presStyleLbl="node1" presStyleIdx="3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61679-3A44-4DB5-9247-A88EFA388CBA}" type="pres">
      <dgm:prSet presAssocID="{364B849C-0D51-4B6B-8366-D5B8A9ED0458}" presName="spNode" presStyleCnt="0"/>
      <dgm:spPr/>
    </dgm:pt>
    <dgm:pt modelId="{6787949A-B5E7-453F-AC52-1C5F884150F6}" type="pres">
      <dgm:prSet presAssocID="{E3E84A12-051A-4B1C-A9E7-44D8268C75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59C9BB5-FC40-4CDE-A278-AC272B1EBEC8}" type="pres">
      <dgm:prSet presAssocID="{745968CF-FC00-4677-82FB-54CE81C7F22D}" presName="node" presStyleLbl="node1" presStyleIdx="4" presStyleCnt="5" custScaleX="84680" custScaleY="7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2EB9C-0AF1-4DF7-B022-2B7EA4415BB5}" type="pres">
      <dgm:prSet presAssocID="{745968CF-FC00-4677-82FB-54CE81C7F22D}" presName="spNode" presStyleCnt="0"/>
      <dgm:spPr/>
    </dgm:pt>
    <dgm:pt modelId="{05B9929E-762E-4903-A1C3-C003D02DEAE0}" type="pres">
      <dgm:prSet presAssocID="{A88663D7-0245-45B8-86AE-E5E96A956F9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2352CB8-DE76-4601-A58E-42F32666E6BB}" type="presOf" srcId="{9CD85E6D-7D1D-4CD8-BDCC-324AFFA84589}" destId="{9A027C36-9517-41A1-BF98-EA5BF62B032A}" srcOrd="0" destOrd="0" presId="urn:microsoft.com/office/officeart/2005/8/layout/cycle6"/>
    <dgm:cxn modelId="{C73088FE-9113-459F-9BF2-9E379C03EB8A}" srcId="{F0BEAA1F-D43C-4DC0-899D-27D137CC9D92}" destId="{F9027B34-87A0-4B40-B9B7-BA0EA5486F6D}" srcOrd="0" destOrd="0" parTransId="{719EDEC0-B958-4488-A58E-F0910CCEE29D}" sibTransId="{A91E38A3-4796-482A-9B2C-1FD593AC101F}"/>
    <dgm:cxn modelId="{37C457DB-39A3-4056-ADFB-80F681A2CA07}" type="presOf" srcId="{A91E38A3-4796-482A-9B2C-1FD593AC101F}" destId="{C76F4426-E8DA-4A5D-B0BD-33E3276A9675}" srcOrd="0" destOrd="0" presId="urn:microsoft.com/office/officeart/2005/8/layout/cycle6"/>
    <dgm:cxn modelId="{FA25D98A-F2DF-4484-BC38-D052B8075EDD}" type="presOf" srcId="{F0BEAA1F-D43C-4DC0-899D-27D137CC9D92}" destId="{6ABA83C3-3756-45E5-BAC7-DB2F8BA92B21}" srcOrd="0" destOrd="0" presId="urn:microsoft.com/office/officeart/2005/8/layout/cycle6"/>
    <dgm:cxn modelId="{A8347325-6AC2-452F-B482-6C01B01234A9}" type="presOf" srcId="{F9027B34-87A0-4B40-B9B7-BA0EA5486F6D}" destId="{C920598A-ADFF-498B-9BCD-D8A1CA9A5E00}" srcOrd="0" destOrd="0" presId="urn:microsoft.com/office/officeart/2005/8/layout/cycle6"/>
    <dgm:cxn modelId="{7C039727-F696-439B-BB6F-B3A90D95554F}" type="presOf" srcId="{C241F57E-7B28-43EF-B8AE-1EA659BB6DBE}" destId="{659963F3-FFB5-4F73-9239-B75EDDE2042A}" srcOrd="0" destOrd="0" presId="urn:microsoft.com/office/officeart/2005/8/layout/cycle6"/>
    <dgm:cxn modelId="{92A77A95-B788-4962-AE32-C00715C5046A}" type="presOf" srcId="{B05601A6-25C8-4677-8EA3-4E43524D6504}" destId="{D9A4E0EF-A591-4A9A-A31A-03B0646F270B}" srcOrd="0" destOrd="0" presId="urn:microsoft.com/office/officeart/2005/8/layout/cycle6"/>
    <dgm:cxn modelId="{06282E4B-0361-4491-9DB8-7A8B67410F32}" srcId="{F0BEAA1F-D43C-4DC0-899D-27D137CC9D92}" destId="{6EE0AA5C-19D2-4EBD-969B-25AB13819E93}" srcOrd="1" destOrd="0" parTransId="{198A16C3-7E2B-4301-A9DC-7F91127C356C}" sibTransId="{C241F57E-7B28-43EF-B8AE-1EA659BB6DBE}"/>
    <dgm:cxn modelId="{D50F579E-1D63-4DAC-AABB-C9EC9DCE0CD6}" type="presOf" srcId="{A88663D7-0245-45B8-86AE-E5E96A956F92}" destId="{05B9929E-762E-4903-A1C3-C003D02DEAE0}" srcOrd="0" destOrd="0" presId="urn:microsoft.com/office/officeart/2005/8/layout/cycle6"/>
    <dgm:cxn modelId="{BB030E9E-85D5-4BB9-A46D-93D2515B516A}" srcId="{F0BEAA1F-D43C-4DC0-899D-27D137CC9D92}" destId="{745968CF-FC00-4677-82FB-54CE81C7F22D}" srcOrd="4" destOrd="0" parTransId="{27F4F98A-3DCD-446B-9884-72777EF52024}" sibTransId="{A88663D7-0245-45B8-86AE-E5E96A956F92}"/>
    <dgm:cxn modelId="{C7CB4AB1-AA0A-4B8F-B6D2-8326A552C42F}" type="presOf" srcId="{364B849C-0D51-4B6B-8366-D5B8A9ED0458}" destId="{4485DD5B-E59E-415F-AEE8-BE9DFC60938D}" srcOrd="0" destOrd="0" presId="urn:microsoft.com/office/officeart/2005/8/layout/cycle6"/>
    <dgm:cxn modelId="{5C26DE43-6919-443B-9B81-372E2F2AC8B4}" srcId="{F0BEAA1F-D43C-4DC0-899D-27D137CC9D92}" destId="{9CD85E6D-7D1D-4CD8-BDCC-324AFFA84589}" srcOrd="2" destOrd="0" parTransId="{96FF1913-45C4-40AA-9ED5-3F8E128D72C5}" sibTransId="{B05601A6-25C8-4677-8EA3-4E43524D6504}"/>
    <dgm:cxn modelId="{A584BF2E-2187-43CE-B312-6EC431105EC3}" type="presOf" srcId="{6EE0AA5C-19D2-4EBD-969B-25AB13819E93}" destId="{EC40170E-D4E1-488B-84B7-AC6B18B07762}" srcOrd="0" destOrd="0" presId="urn:microsoft.com/office/officeart/2005/8/layout/cycle6"/>
    <dgm:cxn modelId="{7772C519-936E-4FC1-9EE3-B0CD05EB5A91}" type="presOf" srcId="{E3E84A12-051A-4B1C-A9E7-44D8268C7579}" destId="{6787949A-B5E7-453F-AC52-1C5F884150F6}" srcOrd="0" destOrd="0" presId="urn:microsoft.com/office/officeart/2005/8/layout/cycle6"/>
    <dgm:cxn modelId="{F8DF5891-24C2-4BCE-9630-480A7972589F}" type="presOf" srcId="{745968CF-FC00-4677-82FB-54CE81C7F22D}" destId="{C59C9BB5-FC40-4CDE-A278-AC272B1EBEC8}" srcOrd="0" destOrd="0" presId="urn:microsoft.com/office/officeart/2005/8/layout/cycle6"/>
    <dgm:cxn modelId="{FB6BECCA-2900-46BA-A771-FA326F3AEF2C}" srcId="{F0BEAA1F-D43C-4DC0-899D-27D137CC9D92}" destId="{364B849C-0D51-4B6B-8366-D5B8A9ED0458}" srcOrd="3" destOrd="0" parTransId="{7C6EC5E0-90A8-4B5F-9DEB-F85CFC3D88C8}" sibTransId="{E3E84A12-051A-4B1C-A9E7-44D8268C7579}"/>
    <dgm:cxn modelId="{4E271775-0B49-4369-A254-B4EF69556F25}" type="presParOf" srcId="{6ABA83C3-3756-45E5-BAC7-DB2F8BA92B21}" destId="{C920598A-ADFF-498B-9BCD-D8A1CA9A5E00}" srcOrd="0" destOrd="0" presId="urn:microsoft.com/office/officeart/2005/8/layout/cycle6"/>
    <dgm:cxn modelId="{0EB4FBD5-34E6-4D40-A518-1B7B127DA7C7}" type="presParOf" srcId="{6ABA83C3-3756-45E5-BAC7-DB2F8BA92B21}" destId="{5FAF089A-738F-4CA0-844D-C0D6700A0990}" srcOrd="1" destOrd="0" presId="urn:microsoft.com/office/officeart/2005/8/layout/cycle6"/>
    <dgm:cxn modelId="{31AD29EA-8FB5-4A1A-8EA6-0437FC1A1F96}" type="presParOf" srcId="{6ABA83C3-3756-45E5-BAC7-DB2F8BA92B21}" destId="{C76F4426-E8DA-4A5D-B0BD-33E3276A9675}" srcOrd="2" destOrd="0" presId="urn:microsoft.com/office/officeart/2005/8/layout/cycle6"/>
    <dgm:cxn modelId="{40ADFB43-4EAB-42D5-9368-7829FB248879}" type="presParOf" srcId="{6ABA83C3-3756-45E5-BAC7-DB2F8BA92B21}" destId="{EC40170E-D4E1-488B-84B7-AC6B18B07762}" srcOrd="3" destOrd="0" presId="urn:microsoft.com/office/officeart/2005/8/layout/cycle6"/>
    <dgm:cxn modelId="{E7713E59-6386-49B0-9ACE-836B8126B4DB}" type="presParOf" srcId="{6ABA83C3-3756-45E5-BAC7-DB2F8BA92B21}" destId="{BE27002F-F79A-4084-AE6A-A05F0011B4E8}" srcOrd="4" destOrd="0" presId="urn:microsoft.com/office/officeart/2005/8/layout/cycle6"/>
    <dgm:cxn modelId="{2F74C575-8671-4807-BA59-59236A612D14}" type="presParOf" srcId="{6ABA83C3-3756-45E5-BAC7-DB2F8BA92B21}" destId="{659963F3-FFB5-4F73-9239-B75EDDE2042A}" srcOrd="5" destOrd="0" presId="urn:microsoft.com/office/officeart/2005/8/layout/cycle6"/>
    <dgm:cxn modelId="{3355FA96-173B-4AB1-B415-CE5F5E1D9309}" type="presParOf" srcId="{6ABA83C3-3756-45E5-BAC7-DB2F8BA92B21}" destId="{9A027C36-9517-41A1-BF98-EA5BF62B032A}" srcOrd="6" destOrd="0" presId="urn:microsoft.com/office/officeart/2005/8/layout/cycle6"/>
    <dgm:cxn modelId="{FB36ED8F-0381-4331-BB0C-B1DCF910F1A0}" type="presParOf" srcId="{6ABA83C3-3756-45E5-BAC7-DB2F8BA92B21}" destId="{5CAB4433-386F-4B83-B12D-062DD6060030}" srcOrd="7" destOrd="0" presId="urn:microsoft.com/office/officeart/2005/8/layout/cycle6"/>
    <dgm:cxn modelId="{55D51BB7-2EDB-462F-8F86-ACC309A86888}" type="presParOf" srcId="{6ABA83C3-3756-45E5-BAC7-DB2F8BA92B21}" destId="{D9A4E0EF-A591-4A9A-A31A-03B0646F270B}" srcOrd="8" destOrd="0" presId="urn:microsoft.com/office/officeart/2005/8/layout/cycle6"/>
    <dgm:cxn modelId="{629CBF64-B7D8-40EE-B218-E5B248E6362A}" type="presParOf" srcId="{6ABA83C3-3756-45E5-BAC7-DB2F8BA92B21}" destId="{4485DD5B-E59E-415F-AEE8-BE9DFC60938D}" srcOrd="9" destOrd="0" presId="urn:microsoft.com/office/officeart/2005/8/layout/cycle6"/>
    <dgm:cxn modelId="{FEFA4306-6FD7-44C8-A530-1B04D88632A8}" type="presParOf" srcId="{6ABA83C3-3756-45E5-BAC7-DB2F8BA92B21}" destId="{CE161679-3A44-4DB5-9247-A88EFA388CBA}" srcOrd="10" destOrd="0" presId="urn:microsoft.com/office/officeart/2005/8/layout/cycle6"/>
    <dgm:cxn modelId="{9287A209-5CA1-4C7B-A9A1-27C52296950E}" type="presParOf" srcId="{6ABA83C3-3756-45E5-BAC7-DB2F8BA92B21}" destId="{6787949A-B5E7-453F-AC52-1C5F884150F6}" srcOrd="11" destOrd="0" presId="urn:microsoft.com/office/officeart/2005/8/layout/cycle6"/>
    <dgm:cxn modelId="{3FFC94B6-66AA-420C-9C33-175788EAC5B6}" type="presParOf" srcId="{6ABA83C3-3756-45E5-BAC7-DB2F8BA92B21}" destId="{C59C9BB5-FC40-4CDE-A278-AC272B1EBEC8}" srcOrd="12" destOrd="0" presId="urn:microsoft.com/office/officeart/2005/8/layout/cycle6"/>
    <dgm:cxn modelId="{018B34C6-AEFC-4351-8ADA-57F96F03C1D0}" type="presParOf" srcId="{6ABA83C3-3756-45E5-BAC7-DB2F8BA92B21}" destId="{4582EB9C-0AF1-4DF7-B022-2B7EA4415BB5}" srcOrd="13" destOrd="0" presId="urn:microsoft.com/office/officeart/2005/8/layout/cycle6"/>
    <dgm:cxn modelId="{B9ABC91E-A5E5-4B05-A7AB-5A009F035037}" type="presParOf" srcId="{6ABA83C3-3756-45E5-BAC7-DB2F8BA92B21}" destId="{05B9929E-762E-4903-A1C3-C003D02DEAE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0598A-ADFF-498B-9BCD-D8A1CA9A5E00}">
      <dsp:nvSpPr>
        <dsp:cNvPr id="0" name=""/>
        <dsp:cNvSpPr/>
      </dsp:nvSpPr>
      <dsp:spPr>
        <a:xfrm>
          <a:off x="3323219" y="83360"/>
          <a:ext cx="1512699" cy="84038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Highly Efficient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4243" y="124384"/>
        <a:ext cx="1430651" cy="758339"/>
      </dsp:txXfrm>
    </dsp:sp>
    <dsp:sp modelId="{C76F4426-E8DA-4A5D-B0BD-33E3276A9675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3090306" y="132269"/>
              </a:moveTo>
              <a:arcTo wR="2318415" hR="2318415" stAng="17366837" swAng="2446567"/>
            </a:path>
          </a:pathLst>
        </a:custGeom>
        <a:noFill/>
        <a:ln w="6350" cap="flat" cmpd="sng" algn="ctr">
          <a:solidFill>
            <a:srgbClr val="4444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0170E-D4E1-488B-84B7-AC6B18B07762}">
      <dsp:nvSpPr>
        <dsp:cNvPr id="0" name=""/>
        <dsp:cNvSpPr/>
      </dsp:nvSpPr>
      <dsp:spPr>
        <a:xfrm>
          <a:off x="5530137" y="1684916"/>
          <a:ext cx="1508751" cy="84124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Sustainable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1203" y="1725982"/>
        <a:ext cx="1426619" cy="759114"/>
      </dsp:txXfrm>
    </dsp:sp>
    <dsp:sp modelId="{659963F3-FFB5-4F73-9239-B75EDDE2042A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4620132" y="2040667"/>
              </a:moveTo>
              <a:arcTo wR="2318415" hR="2318415" stAng="21187164" swAng="2719022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27C36-9517-41A1-BF98-EA5BF62B032A}">
      <dsp:nvSpPr>
        <dsp:cNvPr id="0" name=""/>
        <dsp:cNvSpPr/>
      </dsp:nvSpPr>
      <dsp:spPr>
        <a:xfrm>
          <a:off x="4685950" y="4277413"/>
          <a:ext cx="1512699" cy="84038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Versatile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6974" y="4318437"/>
        <a:ext cx="1430651" cy="758339"/>
      </dsp:txXfrm>
    </dsp:sp>
    <dsp:sp modelId="{D9A4E0EF-A591-4A9A-A31A-03B0646F270B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2913082" y="4559267"/>
              </a:moveTo>
              <a:arcTo wR="2318415" hR="2318415" stAng="4508261" swAng="1783478"/>
            </a:path>
          </a:pathLst>
        </a:custGeom>
        <a:noFill/>
        <a:ln w="6350" cap="flat" cmpd="sng" algn="ctr">
          <a:solidFill>
            <a:srgbClr val="4444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5DD5B-E59E-415F-AEE8-BE9DFC60938D}">
      <dsp:nvSpPr>
        <dsp:cNvPr id="0" name=""/>
        <dsp:cNvSpPr/>
      </dsp:nvSpPr>
      <dsp:spPr>
        <a:xfrm>
          <a:off x="1960489" y="4277413"/>
          <a:ext cx="1512699" cy="840387"/>
        </a:xfrm>
        <a:prstGeom prst="roundRect">
          <a:avLst/>
        </a:prstGeom>
        <a:solidFill>
          <a:srgbClr val="8524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Strongly Dependable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513" y="4318437"/>
        <a:ext cx="1430651" cy="758339"/>
      </dsp:txXfrm>
    </dsp:sp>
    <dsp:sp modelId="{6787949A-B5E7-453F-AC52-1C5F884150F6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502401" y="3759645"/>
              </a:moveTo>
              <a:arcTo wR="2318415" hR="2318415" stAng="8493820" swAng="2719652"/>
            </a:path>
          </a:pathLst>
        </a:custGeom>
        <a:noFill/>
        <a:ln w="6350" cap="flat" cmpd="sng" algn="ctr">
          <a:solidFill>
            <a:srgbClr val="4444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C9BB5-FC40-4CDE-A278-AC272B1EBEC8}">
      <dsp:nvSpPr>
        <dsp:cNvPr id="0" name=""/>
        <dsp:cNvSpPr/>
      </dsp:nvSpPr>
      <dsp:spPr>
        <a:xfrm>
          <a:off x="1118276" y="1685346"/>
          <a:ext cx="1512699" cy="84038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Smart Investment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9300" y="1726370"/>
        <a:ext cx="1430651" cy="758339"/>
      </dsp:txXfrm>
    </dsp:sp>
    <dsp:sp modelId="{05B9929E-762E-4903-A1C3-C003D02DEAE0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305861" y="1167468"/>
              </a:moveTo>
              <a:arcTo wR="2318415" hR="2318415" stAng="12585872" swAng="2447284"/>
            </a:path>
          </a:pathLst>
        </a:custGeom>
        <a:noFill/>
        <a:ln w="6350" cap="flat" cmpd="sng" algn="ctr">
          <a:solidFill>
            <a:srgbClr val="66636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0598A-ADFF-498B-9BCD-D8A1CA9A5E00}">
      <dsp:nvSpPr>
        <dsp:cNvPr id="0" name=""/>
        <dsp:cNvSpPr/>
      </dsp:nvSpPr>
      <dsp:spPr>
        <a:xfrm>
          <a:off x="3323219" y="83360"/>
          <a:ext cx="1512699" cy="840387"/>
        </a:xfrm>
        <a:prstGeom prst="roundRect">
          <a:avLst/>
        </a:prstGeom>
        <a:solidFill>
          <a:schemeClr val="tx2"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Highly Efficient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4243" y="124384"/>
        <a:ext cx="1430651" cy="758339"/>
      </dsp:txXfrm>
    </dsp:sp>
    <dsp:sp modelId="{C76F4426-E8DA-4A5D-B0BD-33E3276A9675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3090306" y="132269"/>
              </a:moveTo>
              <a:arcTo wR="2318415" hR="2318415" stAng="17366837" swAng="2446567"/>
            </a:path>
          </a:pathLst>
        </a:custGeom>
        <a:noFill/>
        <a:ln w="6350" cap="flat" cmpd="sng" algn="ctr">
          <a:solidFill>
            <a:srgbClr val="4444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0170E-D4E1-488B-84B7-AC6B18B07762}">
      <dsp:nvSpPr>
        <dsp:cNvPr id="0" name=""/>
        <dsp:cNvSpPr/>
      </dsp:nvSpPr>
      <dsp:spPr>
        <a:xfrm>
          <a:off x="5530137" y="1684916"/>
          <a:ext cx="1508751" cy="841246"/>
        </a:xfrm>
        <a:prstGeom prst="roundRect">
          <a:avLst/>
        </a:prstGeom>
        <a:solidFill>
          <a:schemeClr val="accent6"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Sustainable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1203" y="1725982"/>
        <a:ext cx="1426619" cy="759114"/>
      </dsp:txXfrm>
    </dsp:sp>
    <dsp:sp modelId="{659963F3-FFB5-4F73-9239-B75EDDE2042A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4620132" y="2040667"/>
              </a:moveTo>
              <a:arcTo wR="2318415" hR="2318415" stAng="21187164" swAng="2719022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27C36-9517-41A1-BF98-EA5BF62B032A}">
      <dsp:nvSpPr>
        <dsp:cNvPr id="0" name=""/>
        <dsp:cNvSpPr/>
      </dsp:nvSpPr>
      <dsp:spPr>
        <a:xfrm>
          <a:off x="4685950" y="4277413"/>
          <a:ext cx="1512699" cy="840387"/>
        </a:xfrm>
        <a:prstGeom prst="roundRect">
          <a:avLst/>
        </a:prstGeom>
        <a:solidFill>
          <a:schemeClr val="accent1"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Versatile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6974" y="4318437"/>
        <a:ext cx="1430651" cy="758339"/>
      </dsp:txXfrm>
    </dsp:sp>
    <dsp:sp modelId="{D9A4E0EF-A591-4A9A-A31A-03B0646F270B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2913082" y="4559267"/>
              </a:moveTo>
              <a:arcTo wR="2318415" hR="2318415" stAng="4508261" swAng="1783478"/>
            </a:path>
          </a:pathLst>
        </a:custGeom>
        <a:noFill/>
        <a:ln w="6350" cap="flat" cmpd="sng" algn="ctr">
          <a:solidFill>
            <a:srgbClr val="4444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5DD5B-E59E-415F-AEE8-BE9DFC60938D}">
      <dsp:nvSpPr>
        <dsp:cNvPr id="0" name=""/>
        <dsp:cNvSpPr/>
      </dsp:nvSpPr>
      <dsp:spPr>
        <a:xfrm>
          <a:off x="1960489" y="4277413"/>
          <a:ext cx="1512699" cy="840387"/>
        </a:xfrm>
        <a:prstGeom prst="roundRect">
          <a:avLst/>
        </a:prstGeom>
        <a:solidFill>
          <a:srgbClr val="85248F">
            <a:alpha val="4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Strongly Dependable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513" y="4318437"/>
        <a:ext cx="1430651" cy="758339"/>
      </dsp:txXfrm>
    </dsp:sp>
    <dsp:sp modelId="{6787949A-B5E7-453F-AC52-1C5F884150F6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502401" y="3759645"/>
              </a:moveTo>
              <a:arcTo wR="2318415" hR="2318415" stAng="8493820" swAng="2719652"/>
            </a:path>
          </a:pathLst>
        </a:custGeom>
        <a:noFill/>
        <a:ln w="6350" cap="flat" cmpd="sng" algn="ctr">
          <a:solidFill>
            <a:srgbClr val="4444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C9BB5-FC40-4CDE-A278-AC272B1EBEC8}">
      <dsp:nvSpPr>
        <dsp:cNvPr id="0" name=""/>
        <dsp:cNvSpPr/>
      </dsp:nvSpPr>
      <dsp:spPr>
        <a:xfrm>
          <a:off x="1118276" y="1685346"/>
          <a:ext cx="1512699" cy="84038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Smart Investment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9300" y="1726370"/>
        <a:ext cx="1430651" cy="758339"/>
      </dsp:txXfrm>
    </dsp:sp>
    <dsp:sp modelId="{05B9929E-762E-4903-A1C3-C003D02DEAE0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305861" y="1167468"/>
              </a:moveTo>
              <a:arcTo wR="2318415" hR="2318415" stAng="12585872" swAng="2447284"/>
            </a:path>
          </a:pathLst>
        </a:custGeom>
        <a:noFill/>
        <a:ln w="6350" cap="flat" cmpd="sng" algn="ctr">
          <a:solidFill>
            <a:srgbClr val="66636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42EFE-8AF3-4D00-B072-E4057967EE9E}">
      <dsp:nvSpPr>
        <dsp:cNvPr id="0" name=""/>
        <dsp:cNvSpPr/>
      </dsp:nvSpPr>
      <dsp:spPr>
        <a:xfrm rot="5400000">
          <a:off x="3434641" y="124200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16239" y="297012"/>
        <a:ext cx="1139323" cy="1309567"/>
      </dsp:txXfrm>
    </dsp:sp>
    <dsp:sp modelId="{944AFD38-8DCF-4E4C-B8C5-3B9AAE64EA3A}">
      <dsp:nvSpPr>
        <dsp:cNvPr id="0" name=""/>
        <dsp:cNvSpPr/>
      </dsp:nvSpPr>
      <dsp:spPr>
        <a:xfrm>
          <a:off x="5263723" y="381040"/>
          <a:ext cx="2123211" cy="114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81517-9A92-4A59-B304-4895CBD7B990}">
      <dsp:nvSpPr>
        <dsp:cNvPr id="0" name=""/>
        <dsp:cNvSpPr/>
      </dsp:nvSpPr>
      <dsp:spPr>
        <a:xfrm rot="5400000">
          <a:off x="1647033" y="124200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28631" y="297012"/>
        <a:ext cx="1139323" cy="1309567"/>
      </dsp:txXfrm>
    </dsp:sp>
    <dsp:sp modelId="{AC44A361-1645-4ACD-92CF-E66F72ED2924}">
      <dsp:nvSpPr>
        <dsp:cNvPr id="0" name=""/>
        <dsp:cNvSpPr/>
      </dsp:nvSpPr>
      <dsp:spPr>
        <a:xfrm rot="5400000">
          <a:off x="2537412" y="1739059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19010" y="1911871"/>
        <a:ext cx="1139323" cy="1309567"/>
      </dsp:txXfrm>
    </dsp:sp>
    <dsp:sp modelId="{6DCABA0F-E223-4110-99AA-EDB62F213FA8}">
      <dsp:nvSpPr>
        <dsp:cNvPr id="0" name=""/>
        <dsp:cNvSpPr/>
      </dsp:nvSpPr>
      <dsp:spPr>
        <a:xfrm>
          <a:off x="537864" y="1995899"/>
          <a:ext cx="2054721" cy="114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4D8D2-90B6-4202-881C-5F96A577F20F}">
      <dsp:nvSpPr>
        <dsp:cNvPr id="0" name=""/>
        <dsp:cNvSpPr/>
      </dsp:nvSpPr>
      <dsp:spPr>
        <a:xfrm rot="5400000">
          <a:off x="4325020" y="1739059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706618" y="1911871"/>
        <a:ext cx="1139323" cy="1309567"/>
      </dsp:txXfrm>
    </dsp:sp>
    <dsp:sp modelId="{4301B215-2793-4C59-BF60-E84D7618704D}">
      <dsp:nvSpPr>
        <dsp:cNvPr id="0" name=""/>
        <dsp:cNvSpPr/>
      </dsp:nvSpPr>
      <dsp:spPr>
        <a:xfrm rot="5400000">
          <a:off x="3434641" y="3353917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rgbClr val="8524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16239" y="3526729"/>
        <a:ext cx="1139323" cy="1309567"/>
      </dsp:txXfrm>
    </dsp:sp>
    <dsp:sp modelId="{071FC8A0-D25F-4C2B-8CB2-0C7B3952BB9A}">
      <dsp:nvSpPr>
        <dsp:cNvPr id="0" name=""/>
        <dsp:cNvSpPr/>
      </dsp:nvSpPr>
      <dsp:spPr>
        <a:xfrm>
          <a:off x="5263723" y="3610757"/>
          <a:ext cx="2123211" cy="114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2AB63-D8E3-47EE-9D18-AE57C353CA1F}">
      <dsp:nvSpPr>
        <dsp:cNvPr id="0" name=""/>
        <dsp:cNvSpPr/>
      </dsp:nvSpPr>
      <dsp:spPr>
        <a:xfrm rot="5400000">
          <a:off x="1647033" y="3353917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28631" y="3526729"/>
        <a:ext cx="1139323" cy="1309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42EFE-8AF3-4D00-B072-E4057967EE9E}">
      <dsp:nvSpPr>
        <dsp:cNvPr id="0" name=""/>
        <dsp:cNvSpPr/>
      </dsp:nvSpPr>
      <dsp:spPr>
        <a:xfrm rot="5400000">
          <a:off x="3434641" y="124200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16239" y="297012"/>
        <a:ext cx="1139323" cy="1309567"/>
      </dsp:txXfrm>
    </dsp:sp>
    <dsp:sp modelId="{944AFD38-8DCF-4E4C-B8C5-3B9AAE64EA3A}">
      <dsp:nvSpPr>
        <dsp:cNvPr id="0" name=""/>
        <dsp:cNvSpPr/>
      </dsp:nvSpPr>
      <dsp:spPr>
        <a:xfrm>
          <a:off x="5263723" y="381040"/>
          <a:ext cx="2123211" cy="114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81517-9A92-4A59-B304-4895CBD7B990}">
      <dsp:nvSpPr>
        <dsp:cNvPr id="0" name=""/>
        <dsp:cNvSpPr/>
      </dsp:nvSpPr>
      <dsp:spPr>
        <a:xfrm rot="5400000">
          <a:off x="1647033" y="124200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28631" y="297012"/>
        <a:ext cx="1139323" cy="1309567"/>
      </dsp:txXfrm>
    </dsp:sp>
    <dsp:sp modelId="{AC44A361-1645-4ACD-92CF-E66F72ED2924}">
      <dsp:nvSpPr>
        <dsp:cNvPr id="0" name=""/>
        <dsp:cNvSpPr/>
      </dsp:nvSpPr>
      <dsp:spPr>
        <a:xfrm rot="5400000">
          <a:off x="2537412" y="1739059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19010" y="1911871"/>
        <a:ext cx="1139323" cy="1309567"/>
      </dsp:txXfrm>
    </dsp:sp>
    <dsp:sp modelId="{6DCABA0F-E223-4110-99AA-EDB62F213FA8}">
      <dsp:nvSpPr>
        <dsp:cNvPr id="0" name=""/>
        <dsp:cNvSpPr/>
      </dsp:nvSpPr>
      <dsp:spPr>
        <a:xfrm>
          <a:off x="537864" y="1995899"/>
          <a:ext cx="2054721" cy="114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4D8D2-90B6-4202-881C-5F96A577F20F}">
      <dsp:nvSpPr>
        <dsp:cNvPr id="0" name=""/>
        <dsp:cNvSpPr/>
      </dsp:nvSpPr>
      <dsp:spPr>
        <a:xfrm rot="5400000">
          <a:off x="4325020" y="1739059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706618" y="1911871"/>
        <a:ext cx="1139323" cy="1309567"/>
      </dsp:txXfrm>
    </dsp:sp>
    <dsp:sp modelId="{4301B215-2793-4C59-BF60-E84D7618704D}">
      <dsp:nvSpPr>
        <dsp:cNvPr id="0" name=""/>
        <dsp:cNvSpPr/>
      </dsp:nvSpPr>
      <dsp:spPr>
        <a:xfrm rot="5400000">
          <a:off x="3434641" y="3353917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rgbClr val="8524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16239" y="3526729"/>
        <a:ext cx="1139323" cy="1309567"/>
      </dsp:txXfrm>
    </dsp:sp>
    <dsp:sp modelId="{071FC8A0-D25F-4C2B-8CB2-0C7B3952BB9A}">
      <dsp:nvSpPr>
        <dsp:cNvPr id="0" name=""/>
        <dsp:cNvSpPr/>
      </dsp:nvSpPr>
      <dsp:spPr>
        <a:xfrm>
          <a:off x="5263723" y="3610757"/>
          <a:ext cx="2123211" cy="114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2AB63-D8E3-47EE-9D18-AE57C353CA1F}">
      <dsp:nvSpPr>
        <dsp:cNvPr id="0" name=""/>
        <dsp:cNvSpPr/>
      </dsp:nvSpPr>
      <dsp:spPr>
        <a:xfrm rot="5400000">
          <a:off x="1647033" y="3353917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28631" y="3526729"/>
        <a:ext cx="1139323" cy="1309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42EFE-8AF3-4D00-B072-E4057967EE9E}">
      <dsp:nvSpPr>
        <dsp:cNvPr id="0" name=""/>
        <dsp:cNvSpPr/>
      </dsp:nvSpPr>
      <dsp:spPr>
        <a:xfrm rot="5400000">
          <a:off x="3434641" y="124200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16239" y="297012"/>
        <a:ext cx="1139323" cy="1309567"/>
      </dsp:txXfrm>
    </dsp:sp>
    <dsp:sp modelId="{944AFD38-8DCF-4E4C-B8C5-3B9AAE64EA3A}">
      <dsp:nvSpPr>
        <dsp:cNvPr id="0" name=""/>
        <dsp:cNvSpPr/>
      </dsp:nvSpPr>
      <dsp:spPr>
        <a:xfrm>
          <a:off x="5263723" y="381040"/>
          <a:ext cx="2123211" cy="114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81517-9A92-4A59-B304-4895CBD7B990}">
      <dsp:nvSpPr>
        <dsp:cNvPr id="0" name=""/>
        <dsp:cNvSpPr/>
      </dsp:nvSpPr>
      <dsp:spPr>
        <a:xfrm rot="5400000">
          <a:off x="1647033" y="124200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28631" y="297012"/>
        <a:ext cx="1139323" cy="1309567"/>
      </dsp:txXfrm>
    </dsp:sp>
    <dsp:sp modelId="{AC44A361-1645-4ACD-92CF-E66F72ED2924}">
      <dsp:nvSpPr>
        <dsp:cNvPr id="0" name=""/>
        <dsp:cNvSpPr/>
      </dsp:nvSpPr>
      <dsp:spPr>
        <a:xfrm rot="5400000">
          <a:off x="2537412" y="1739059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19010" y="1911871"/>
        <a:ext cx="1139323" cy="1309567"/>
      </dsp:txXfrm>
    </dsp:sp>
    <dsp:sp modelId="{6DCABA0F-E223-4110-99AA-EDB62F213FA8}">
      <dsp:nvSpPr>
        <dsp:cNvPr id="0" name=""/>
        <dsp:cNvSpPr/>
      </dsp:nvSpPr>
      <dsp:spPr>
        <a:xfrm>
          <a:off x="537864" y="1995899"/>
          <a:ext cx="2054721" cy="114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4D8D2-90B6-4202-881C-5F96A577F20F}">
      <dsp:nvSpPr>
        <dsp:cNvPr id="0" name=""/>
        <dsp:cNvSpPr/>
      </dsp:nvSpPr>
      <dsp:spPr>
        <a:xfrm rot="5400000">
          <a:off x="4325020" y="1739059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706618" y="1911871"/>
        <a:ext cx="1139323" cy="1309567"/>
      </dsp:txXfrm>
    </dsp:sp>
    <dsp:sp modelId="{4301B215-2793-4C59-BF60-E84D7618704D}">
      <dsp:nvSpPr>
        <dsp:cNvPr id="0" name=""/>
        <dsp:cNvSpPr/>
      </dsp:nvSpPr>
      <dsp:spPr>
        <a:xfrm rot="5400000">
          <a:off x="3434641" y="3353917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rgbClr val="8524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16239" y="3526729"/>
        <a:ext cx="1139323" cy="1309567"/>
      </dsp:txXfrm>
    </dsp:sp>
    <dsp:sp modelId="{071FC8A0-D25F-4C2B-8CB2-0C7B3952BB9A}">
      <dsp:nvSpPr>
        <dsp:cNvPr id="0" name=""/>
        <dsp:cNvSpPr/>
      </dsp:nvSpPr>
      <dsp:spPr>
        <a:xfrm>
          <a:off x="5263723" y="3610757"/>
          <a:ext cx="2123211" cy="114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2AB63-D8E3-47EE-9D18-AE57C353CA1F}">
      <dsp:nvSpPr>
        <dsp:cNvPr id="0" name=""/>
        <dsp:cNvSpPr/>
      </dsp:nvSpPr>
      <dsp:spPr>
        <a:xfrm rot="5400000">
          <a:off x="1647033" y="3353917"/>
          <a:ext cx="1902519" cy="16551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28631" y="3526729"/>
        <a:ext cx="1139323" cy="13095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0598A-ADFF-498B-9BCD-D8A1CA9A5E00}">
      <dsp:nvSpPr>
        <dsp:cNvPr id="0" name=""/>
        <dsp:cNvSpPr/>
      </dsp:nvSpPr>
      <dsp:spPr>
        <a:xfrm>
          <a:off x="3323219" y="83360"/>
          <a:ext cx="1512699" cy="84038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Highly Efficient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4243" y="124384"/>
        <a:ext cx="1430651" cy="758339"/>
      </dsp:txXfrm>
    </dsp:sp>
    <dsp:sp modelId="{C76F4426-E8DA-4A5D-B0BD-33E3276A9675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3090306" y="132269"/>
              </a:moveTo>
              <a:arcTo wR="2318415" hR="2318415" stAng="17366837" swAng="2446567"/>
            </a:path>
          </a:pathLst>
        </a:custGeom>
        <a:noFill/>
        <a:ln w="6350" cap="flat" cmpd="sng" algn="ctr">
          <a:solidFill>
            <a:srgbClr val="4444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0170E-D4E1-488B-84B7-AC6B18B07762}">
      <dsp:nvSpPr>
        <dsp:cNvPr id="0" name=""/>
        <dsp:cNvSpPr/>
      </dsp:nvSpPr>
      <dsp:spPr>
        <a:xfrm>
          <a:off x="5530137" y="1684916"/>
          <a:ext cx="1508751" cy="841246"/>
        </a:xfrm>
        <a:prstGeom prst="roundRect">
          <a:avLst/>
        </a:prstGeom>
        <a:solidFill>
          <a:schemeClr val="accent6"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Sustainable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1203" y="1725982"/>
        <a:ext cx="1426619" cy="759114"/>
      </dsp:txXfrm>
    </dsp:sp>
    <dsp:sp modelId="{659963F3-FFB5-4F73-9239-B75EDDE2042A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4620132" y="2040667"/>
              </a:moveTo>
              <a:arcTo wR="2318415" hR="2318415" stAng="21187164" swAng="2719022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27C36-9517-41A1-BF98-EA5BF62B032A}">
      <dsp:nvSpPr>
        <dsp:cNvPr id="0" name=""/>
        <dsp:cNvSpPr/>
      </dsp:nvSpPr>
      <dsp:spPr>
        <a:xfrm>
          <a:off x="4685950" y="4277413"/>
          <a:ext cx="1512699" cy="840387"/>
        </a:xfrm>
        <a:prstGeom prst="roundRect">
          <a:avLst/>
        </a:prstGeom>
        <a:solidFill>
          <a:schemeClr val="accent1"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Versatile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6974" y="4318437"/>
        <a:ext cx="1430651" cy="758339"/>
      </dsp:txXfrm>
    </dsp:sp>
    <dsp:sp modelId="{D9A4E0EF-A591-4A9A-A31A-03B0646F270B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2913082" y="4559267"/>
              </a:moveTo>
              <a:arcTo wR="2318415" hR="2318415" stAng="4508261" swAng="1783478"/>
            </a:path>
          </a:pathLst>
        </a:custGeom>
        <a:noFill/>
        <a:ln w="6350" cap="flat" cmpd="sng" algn="ctr">
          <a:solidFill>
            <a:srgbClr val="4444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5DD5B-E59E-415F-AEE8-BE9DFC60938D}">
      <dsp:nvSpPr>
        <dsp:cNvPr id="0" name=""/>
        <dsp:cNvSpPr/>
      </dsp:nvSpPr>
      <dsp:spPr>
        <a:xfrm>
          <a:off x="1960489" y="4277413"/>
          <a:ext cx="1512699" cy="840387"/>
        </a:xfrm>
        <a:prstGeom prst="roundRect">
          <a:avLst/>
        </a:prstGeom>
        <a:solidFill>
          <a:srgbClr val="85248F">
            <a:alpha val="4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Strongly Dependable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513" y="4318437"/>
        <a:ext cx="1430651" cy="758339"/>
      </dsp:txXfrm>
    </dsp:sp>
    <dsp:sp modelId="{6787949A-B5E7-453F-AC52-1C5F884150F6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502401" y="3759645"/>
              </a:moveTo>
              <a:arcTo wR="2318415" hR="2318415" stAng="8493820" swAng="2719652"/>
            </a:path>
          </a:pathLst>
        </a:custGeom>
        <a:noFill/>
        <a:ln w="6350" cap="flat" cmpd="sng" algn="ctr">
          <a:solidFill>
            <a:srgbClr val="4444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C9BB5-FC40-4CDE-A278-AC272B1EBEC8}">
      <dsp:nvSpPr>
        <dsp:cNvPr id="0" name=""/>
        <dsp:cNvSpPr/>
      </dsp:nvSpPr>
      <dsp:spPr>
        <a:xfrm>
          <a:off x="1118276" y="1685346"/>
          <a:ext cx="1512699" cy="840387"/>
        </a:xfrm>
        <a:prstGeom prst="roundRect">
          <a:avLst/>
        </a:prstGeom>
        <a:solidFill>
          <a:schemeClr val="accent3"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Smart Investment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9300" y="1726370"/>
        <a:ext cx="1430651" cy="758339"/>
      </dsp:txXfrm>
    </dsp:sp>
    <dsp:sp modelId="{05B9929E-762E-4903-A1C3-C003D02DEAE0}">
      <dsp:nvSpPr>
        <dsp:cNvPr id="0" name=""/>
        <dsp:cNvSpPr/>
      </dsp:nvSpPr>
      <dsp:spPr>
        <a:xfrm>
          <a:off x="1761154" y="503554"/>
          <a:ext cx="4636830" cy="4636830"/>
        </a:xfrm>
        <a:custGeom>
          <a:avLst/>
          <a:gdLst/>
          <a:ahLst/>
          <a:cxnLst/>
          <a:rect l="0" t="0" r="0" b="0"/>
          <a:pathLst>
            <a:path>
              <a:moveTo>
                <a:pt x="305861" y="1167468"/>
              </a:moveTo>
              <a:arcTo wR="2318415" hR="2318415" stAng="12585872" swAng="2447284"/>
            </a:path>
          </a:pathLst>
        </a:custGeom>
        <a:noFill/>
        <a:ln w="6350" cap="flat" cmpd="sng" algn="ctr">
          <a:solidFill>
            <a:srgbClr val="66636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453" cy="3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Header - Use 'Insert &gt;Header &amp; Footer' to modify this text and ‘Apply to all’</a:t>
            </a:r>
            <a:endParaRPr lang="de-DE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776" y="0"/>
            <a:ext cx="4029453" cy="3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367"/>
            <a:ext cx="4029453" cy="3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Footer - Use 'Insert &gt;Header &amp; Footer' to modify this text and ‘Apply to all’</a:t>
            </a:r>
            <a:endParaRPr lang="de-DE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776" y="6658367"/>
            <a:ext cx="4029453" cy="3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DDC178-408E-43EE-BF8A-7CB72437D5D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57654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3850" y="162370"/>
            <a:ext cx="4410521" cy="31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Header - Use 'Insert &gt;Header &amp; Footer' to modify this text and ‘Apply to all’</a:t>
            </a: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935159" y="162371"/>
            <a:ext cx="4029453" cy="31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3851" y="620712"/>
            <a:ext cx="441052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Indent level 0 (Use for headings)</a:t>
            </a:r>
          </a:p>
          <a:p>
            <a:pPr lvl="1"/>
            <a:r>
              <a:rPr lang="de-DE" noProof="0" dirty="0" smtClean="0"/>
              <a:t>Indent Level 1 (Use for paragraph text)</a:t>
            </a:r>
          </a:p>
          <a:p>
            <a:pPr lvl="2"/>
            <a:r>
              <a:rPr lang="de-DE" noProof="0" dirty="0" smtClean="0"/>
              <a:t>Indent Level 2 (First level bullets)</a:t>
            </a:r>
          </a:p>
          <a:p>
            <a:pPr lvl="3"/>
            <a:r>
              <a:rPr lang="de-DE" noProof="0" dirty="0" smtClean="0"/>
              <a:t>Indent Level 3 (Second level bullets)</a:t>
            </a:r>
          </a:p>
          <a:p>
            <a:pPr lvl="4"/>
            <a:r>
              <a:rPr lang="de-DE" noProof="0" dirty="0" smtClean="0"/>
              <a:t>Indent Level 4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39763" y="6592889"/>
            <a:ext cx="1100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rgbClr val="000000"/>
                </a:solidFill>
                <a:cs typeface="+mn-cs"/>
              </a:rPr>
              <a:t>Johnson Controls, Inc. —</a:t>
            </a:r>
            <a:endParaRPr lang="en-GB" sz="6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Picture 9" descr="JCI_RGB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87" y="6427491"/>
            <a:ext cx="811925" cy="3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1532062" y="6543010"/>
            <a:ext cx="4750467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Footer - Use 'Insert &gt;Header &amp; Footer' to modify this text and ‘Apply to all’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20556" y="3782235"/>
            <a:ext cx="51777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smtClean="0">
                <a:solidFill>
                  <a:schemeClr val="bg2"/>
                </a:solidFill>
              </a:rPr>
              <a:t>Notes:</a:t>
            </a:r>
            <a:endParaRPr lang="en-GB" sz="140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232468" y="6534817"/>
            <a:ext cx="335164" cy="1955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/>
            </a:lvl1pPr>
          </a:lstStyle>
          <a:p>
            <a:fld id="{90D93DA3-2A01-4D17-B1E9-D362EE71B1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697417"/>
            <a:ext cx="3960812" cy="29716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57186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ts val="0"/>
      </a:spcBef>
      <a:spcAft>
        <a:spcPts val="600"/>
      </a:spcAft>
      <a:defRPr sz="1600" kern="1200" baseline="0">
        <a:solidFill>
          <a:schemeClr val="tx2"/>
        </a:solidFill>
        <a:latin typeface="Arial" charset="0"/>
        <a:ea typeface="+mn-ea"/>
        <a:cs typeface="+mn-cs"/>
      </a:defRPr>
    </a:lvl1pPr>
    <a:lvl2pPr marL="0" indent="0" algn="l" rtl="0" eaLnBrk="0" fontAlgn="base" hangingPunct="0">
      <a:lnSpc>
        <a:spcPct val="110000"/>
      </a:lnSpc>
      <a:spcBef>
        <a:spcPts val="0"/>
      </a:spcBef>
      <a:spcAft>
        <a:spcPts val="600"/>
      </a:spcAft>
      <a:buFontTx/>
      <a:buNone/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179388" indent="-179388" algn="l" rtl="0" eaLnBrk="0" fontAlgn="base" hangingPunct="0">
      <a:lnSpc>
        <a:spcPct val="110000"/>
      </a:lnSpc>
      <a:spcBef>
        <a:spcPts val="0"/>
      </a:spcBef>
      <a:spcAft>
        <a:spcPct val="0"/>
      </a:spcAft>
      <a:buFont typeface="Wingdings" panose="05000000000000000000" pitchFamily="2" charset="2"/>
      <a:buChar char="n"/>
      <a:defRPr sz="1100" kern="1200" baseline="0">
        <a:solidFill>
          <a:schemeClr val="tx1"/>
        </a:solidFill>
        <a:latin typeface="Arial" charset="0"/>
        <a:ea typeface="+mn-ea"/>
        <a:cs typeface="+mn-cs"/>
      </a:defRPr>
    </a:lvl3pPr>
    <a:lvl4pPr marL="358775" indent="-179388" algn="l" rtl="0" eaLnBrk="0" fontAlgn="base" hangingPunct="0">
      <a:lnSpc>
        <a:spcPct val="110000"/>
      </a:lnSpc>
      <a:spcBef>
        <a:spcPts val="0"/>
      </a:spcBef>
      <a:spcAft>
        <a:spcPct val="0"/>
      </a:spcAft>
      <a:buFont typeface="Wingdings" panose="05000000000000000000" pitchFamily="2" charset="2"/>
      <a:buChar char="n"/>
      <a:defRPr sz="1100" kern="1200" baseline="0">
        <a:solidFill>
          <a:schemeClr val="tx1"/>
        </a:solidFill>
        <a:latin typeface="Arial" charset="0"/>
        <a:ea typeface="+mn-ea"/>
        <a:cs typeface="+mn-cs"/>
      </a:defRPr>
    </a:lvl4pPr>
    <a:lvl5pPr marL="538163" indent="-179388" algn="l" rtl="0" eaLnBrk="0" fontAlgn="base" hangingPunct="0">
      <a:lnSpc>
        <a:spcPct val="110000"/>
      </a:lnSpc>
      <a:spcBef>
        <a:spcPts val="0"/>
      </a:spcBef>
      <a:spcAft>
        <a:spcPct val="0"/>
      </a:spcAft>
      <a:buFont typeface="Wingdings" panose="05000000000000000000" pitchFamily="2" charset="2"/>
      <a:buChar char="n"/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 xmlns="">
        <p15:guide id="1" pos="204" userDrawn="1">
          <p15:clr>
            <a:srgbClr val="F26B43"/>
          </p15:clr>
        </p15:guide>
        <p15:guide id="2" pos="564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152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3800" y="696913"/>
            <a:ext cx="3960813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Header - Use 'Insert &gt;Header &amp; Footer' to modify this text and ‘Apply to all’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Footer - Use 'Insert &gt;Header &amp; Footer' to modify this text and ‘Apply to all’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3DA3-2A01-4D17-B1E9-D362EE71B1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3800" y="696913"/>
            <a:ext cx="3960813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Header - Use 'Insert &gt;Header &amp; Footer' to modify this text and ‘Apply to all’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Footer - Use 'Insert &gt;Header &amp; Footer' to modify this text and ‘Apply to all’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3DA3-2A01-4D17-B1E9-D362EE71B1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6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8" y="5923372"/>
            <a:ext cx="1691266" cy="410921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0" y="3384000"/>
            <a:ext cx="9144000" cy="1188000"/>
          </a:xfrm>
          <a:solidFill>
            <a:schemeClr val="tx2"/>
          </a:solidFill>
        </p:spPr>
        <p:txBody>
          <a:bodyPr lIns="756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1" cap="all" baseline="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4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42900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61999" y="4850355"/>
            <a:ext cx="4972233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Box 37"/>
          <p:cNvSpPr txBox="1">
            <a:spLocks noChangeArrowheads="1"/>
          </p:cNvSpPr>
          <p:nvPr userDrawn="1"/>
        </p:nvSpPr>
        <p:spPr bwMode="auto">
          <a:xfrm>
            <a:off x="7877176" y="1111252"/>
            <a:ext cx="1152525" cy="151451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 smtClean="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 smtClean="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11" name="TextBox 38"/>
          <p:cNvSpPr txBox="1">
            <a:spLocks noChangeArrowheads="1"/>
          </p:cNvSpPr>
          <p:nvPr userDrawn="1"/>
        </p:nvSpPr>
        <p:spPr bwMode="auto">
          <a:xfrm>
            <a:off x="128588" y="1111252"/>
            <a:ext cx="1152525" cy="151451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 smtClean="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 smtClean="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3" name="Group 39"/>
          <p:cNvGrpSpPr>
            <a:grpSpLocks/>
          </p:cNvGrpSpPr>
          <p:nvPr userDrawn="1"/>
        </p:nvGrpSpPr>
        <p:grpSpPr bwMode="white">
          <a:xfrm>
            <a:off x="-578012" y="0"/>
            <a:ext cx="503400" cy="6865938"/>
            <a:chOff x="-578175" y="0"/>
            <a:chExt cx="503840" cy="6865432"/>
          </a:xfrm>
        </p:grpSpPr>
        <p:sp>
          <p:nvSpPr>
            <p:cNvPr id="14" name="Rectangle 1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43"/>
            <p:cNvSpPr txBox="1">
              <a:spLocks noChangeArrowheads="1"/>
            </p:cNvSpPr>
            <p:nvPr userDrawn="1"/>
          </p:nvSpPr>
          <p:spPr bwMode="white">
            <a:xfrm>
              <a:off x="-578175" y="102862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8" name="TextBox 44"/>
            <p:cNvSpPr txBox="1">
              <a:spLocks noChangeArrowheads="1"/>
            </p:cNvSpPr>
            <p:nvPr userDrawn="1"/>
          </p:nvSpPr>
          <p:spPr bwMode="white">
            <a:xfrm>
              <a:off x="-578175" y="2182652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9" name="TextBox 45"/>
            <p:cNvSpPr txBox="1">
              <a:spLocks noChangeArrowheads="1"/>
            </p:cNvSpPr>
            <p:nvPr userDrawn="1"/>
          </p:nvSpPr>
          <p:spPr bwMode="white">
            <a:xfrm>
              <a:off x="-578175" y="4463721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0" name="TextBox 46"/>
            <p:cNvSpPr txBox="1">
              <a:spLocks noChangeArrowheads="1"/>
            </p:cNvSpPr>
            <p:nvPr userDrawn="1"/>
          </p:nvSpPr>
          <p:spPr bwMode="white">
            <a:xfrm>
              <a:off x="-578175" y="5601875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1" name="TextBox 47"/>
            <p:cNvSpPr txBox="1">
              <a:spLocks noChangeArrowheads="1"/>
            </p:cNvSpPr>
            <p:nvPr userDrawn="1"/>
          </p:nvSpPr>
          <p:spPr bwMode="white">
            <a:xfrm>
              <a:off x="-578175" y="161119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2" name="TextBox 48"/>
            <p:cNvSpPr txBox="1">
              <a:spLocks noChangeArrowheads="1"/>
            </p:cNvSpPr>
            <p:nvPr userDrawn="1"/>
          </p:nvSpPr>
          <p:spPr bwMode="white">
            <a:xfrm>
              <a:off x="-578175" y="5049466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3" name="TextBox 49"/>
            <p:cNvSpPr txBox="1">
              <a:spLocks noChangeArrowheads="1"/>
            </p:cNvSpPr>
            <p:nvPr userDrawn="1"/>
          </p:nvSpPr>
          <p:spPr bwMode="white">
            <a:xfrm>
              <a:off x="-578175" y="3338267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3" y="-325436"/>
            <a:ext cx="9144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 userDrawn="1"/>
        </p:nvSpPr>
        <p:spPr bwMode="auto">
          <a:xfrm>
            <a:off x="763589" y="6630989"/>
            <a:ext cx="1100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rgbClr val="878785"/>
                </a:solidFill>
                <a:cs typeface="+mn-cs"/>
              </a:rPr>
              <a:t>Johnson Controls, Inc. —</a:t>
            </a:r>
            <a:endParaRPr lang="en-GB" sz="60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3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55888" y="6581110"/>
            <a:ext cx="4750467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r>
              <a:rPr lang="en-GB" smtClean="0"/>
              <a:t>2017</a:t>
            </a:r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02" y="5949697"/>
            <a:ext cx="953781" cy="5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94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/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1560513"/>
            <a:ext cx="7578725" cy="325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0" indent="1588" algn="ctr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3pPr>
            <a:lvl4pPr marL="0" indent="0" algn="r">
              <a:buClr>
                <a:schemeClr val="bg1"/>
              </a:buClr>
              <a:buNone/>
              <a:defRPr sz="1600" i="1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None/>
              <a:defRPr sz="10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 smtClean="0"/>
              <a:t>Click to edit text (Indent for different styles incl. author level – level 3)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Sixth level</a:t>
            </a:r>
          </a:p>
          <a:p>
            <a:pPr lvl="6"/>
            <a:r>
              <a:rPr lang="en-US" smtClean="0"/>
              <a:t>Seventh level</a:t>
            </a:r>
            <a:endParaRPr lang="en-GB" dirty="0"/>
          </a:p>
        </p:txBody>
      </p:sp>
      <p:grpSp>
        <p:nvGrpSpPr>
          <p:cNvPr id="7" name="Group 39"/>
          <p:cNvGrpSpPr>
            <a:grpSpLocks/>
          </p:cNvGrpSpPr>
          <p:nvPr userDrawn="1"/>
        </p:nvGrpSpPr>
        <p:grpSpPr bwMode="white">
          <a:xfrm>
            <a:off x="-578012" y="0"/>
            <a:ext cx="503400" cy="6865938"/>
            <a:chOff x="-578175" y="0"/>
            <a:chExt cx="503840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78175" y="102862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78175" y="2182652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78175" y="4463721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78175" y="5601875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78175" y="161119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78175" y="5049466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78175" y="3338267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 bwMode="white">
          <a:xfrm>
            <a:off x="3" y="-325436"/>
            <a:ext cx="9144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5"/>
          <p:cNvSpPr txBox="1">
            <a:spLocks noChangeArrowheads="1"/>
          </p:cNvSpPr>
          <p:nvPr userDrawn="1"/>
        </p:nvSpPr>
        <p:spPr bwMode="auto">
          <a:xfrm>
            <a:off x="763589" y="6630989"/>
            <a:ext cx="1100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chemeClr val="bg1"/>
                </a:solidFill>
                <a:cs typeface="+mn-cs"/>
              </a:rPr>
              <a:t>Johnson Controls, Inc. —</a:t>
            </a:r>
            <a:endParaRPr lang="en-GB" sz="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6" name="Rectangle 6"/>
          <p:cNvSpPr txBox="1">
            <a:spLocks noChangeArrowheads="1"/>
          </p:cNvSpPr>
          <p:nvPr userDrawn="1"/>
        </p:nvSpPr>
        <p:spPr bwMode="auto">
          <a:xfrm>
            <a:off x="468313" y="6560604"/>
            <a:ext cx="2698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de-DE" sz="900" b="0">
              <a:solidFill>
                <a:schemeClr val="bg1"/>
              </a:solidFill>
            </a:endParaRPr>
          </a:p>
        </p:txBody>
      </p:sp>
      <p:sp>
        <p:nvSpPr>
          <p:cNvPr id="3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55889" y="6581110"/>
            <a:ext cx="3982912" cy="1953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2017</a:t>
            </a:r>
            <a:endParaRPr lang="en-GB"/>
          </a:p>
        </p:txBody>
      </p:sp>
      <p:pic>
        <p:nvPicPr>
          <p:cNvPr id="38" name="Picture 35" descr="JCI_RGB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34" y="6290238"/>
            <a:ext cx="838200" cy="36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5615"/>
            <a:ext cx="1862138" cy="4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88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285995"/>
            <a:ext cx="9144000" cy="1188000"/>
          </a:xfrm>
          <a:solidFill>
            <a:schemeClr val="tx2"/>
          </a:solidFill>
        </p:spPr>
        <p:txBody>
          <a:bodyPr lIns="756000" tIns="0" rIns="180000" anchor="ctr">
            <a:noAutofit/>
          </a:bodyPr>
          <a:lstStyle>
            <a:lvl1pPr>
              <a:lnSpc>
                <a:spcPct val="110000"/>
              </a:lnSpc>
              <a:tabLst>
                <a:tab pos="2330450" algn="l"/>
              </a:tabLst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914399"/>
            <a:ext cx="7997868" cy="1268413"/>
          </a:xfrm>
          <a:prstGeom prst="rect">
            <a:avLst/>
          </a:prstGeom>
          <a:ln>
            <a:noFill/>
          </a:ln>
        </p:spPr>
        <p:txBody>
          <a:bodyPr lIns="0" tIns="9144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32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divider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432174"/>
            <a:ext cx="9144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3432175"/>
            <a:ext cx="9144000" cy="342582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7877176" y="4243390"/>
            <a:ext cx="1152525" cy="151451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 smtClean="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 smtClean="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9" name="TextBox 36"/>
          <p:cNvSpPr txBox="1">
            <a:spLocks noChangeArrowheads="1"/>
          </p:cNvSpPr>
          <p:nvPr userDrawn="1"/>
        </p:nvSpPr>
        <p:spPr bwMode="auto">
          <a:xfrm>
            <a:off x="128588" y="4243390"/>
            <a:ext cx="1152525" cy="151451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 smtClean="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 smtClean="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0" name="Group 39"/>
          <p:cNvGrpSpPr>
            <a:grpSpLocks/>
          </p:cNvGrpSpPr>
          <p:nvPr userDrawn="1"/>
        </p:nvGrpSpPr>
        <p:grpSpPr bwMode="white">
          <a:xfrm>
            <a:off x="-578012" y="0"/>
            <a:ext cx="503400" cy="6865938"/>
            <a:chOff x="-578175" y="0"/>
            <a:chExt cx="503840" cy="6865432"/>
          </a:xfrm>
        </p:grpSpPr>
        <p:sp>
          <p:nvSpPr>
            <p:cNvPr id="11" name="Rectangle 10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2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43"/>
            <p:cNvSpPr txBox="1">
              <a:spLocks noChangeArrowheads="1"/>
            </p:cNvSpPr>
            <p:nvPr userDrawn="1"/>
          </p:nvSpPr>
          <p:spPr bwMode="white">
            <a:xfrm>
              <a:off x="-578175" y="102862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5" name="TextBox 44"/>
            <p:cNvSpPr txBox="1">
              <a:spLocks noChangeArrowheads="1"/>
            </p:cNvSpPr>
            <p:nvPr userDrawn="1"/>
          </p:nvSpPr>
          <p:spPr bwMode="white">
            <a:xfrm>
              <a:off x="-578175" y="2182652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6" name="TextBox 45"/>
            <p:cNvSpPr txBox="1">
              <a:spLocks noChangeArrowheads="1"/>
            </p:cNvSpPr>
            <p:nvPr userDrawn="1"/>
          </p:nvSpPr>
          <p:spPr bwMode="white">
            <a:xfrm>
              <a:off x="-578175" y="4463721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7" name="TextBox 46"/>
            <p:cNvSpPr txBox="1">
              <a:spLocks noChangeArrowheads="1"/>
            </p:cNvSpPr>
            <p:nvPr userDrawn="1"/>
          </p:nvSpPr>
          <p:spPr bwMode="white">
            <a:xfrm>
              <a:off x="-578175" y="5601875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8" name="TextBox 47"/>
            <p:cNvSpPr txBox="1">
              <a:spLocks noChangeArrowheads="1"/>
            </p:cNvSpPr>
            <p:nvPr userDrawn="1"/>
          </p:nvSpPr>
          <p:spPr bwMode="white">
            <a:xfrm>
              <a:off x="-578175" y="161119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9" name="TextBox 48"/>
            <p:cNvSpPr txBox="1">
              <a:spLocks noChangeArrowheads="1"/>
            </p:cNvSpPr>
            <p:nvPr userDrawn="1"/>
          </p:nvSpPr>
          <p:spPr bwMode="white">
            <a:xfrm>
              <a:off x="-578175" y="5049466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0" name="TextBox 49"/>
            <p:cNvSpPr txBox="1">
              <a:spLocks noChangeArrowheads="1"/>
            </p:cNvSpPr>
            <p:nvPr userDrawn="1"/>
          </p:nvSpPr>
          <p:spPr bwMode="white">
            <a:xfrm>
              <a:off x="-578175" y="3338267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1" name="Group 30"/>
          <p:cNvGrpSpPr/>
          <p:nvPr userDrawn="1"/>
        </p:nvGrpSpPr>
        <p:grpSpPr bwMode="white">
          <a:xfrm>
            <a:off x="3" y="-325436"/>
            <a:ext cx="9144000" cy="233362"/>
            <a:chOff x="3" y="-325436"/>
            <a:chExt cx="9144000" cy="233362"/>
          </a:xfrm>
        </p:grpSpPr>
        <p:sp>
          <p:nvSpPr>
            <p:cNvPr id="32" name="Rectangle 3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20" y="381000"/>
            <a:ext cx="1691266" cy="4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890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Right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8314" y="3506788"/>
            <a:ext cx="3924299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69900" y="325941"/>
            <a:ext cx="3922713" cy="28951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title</a:t>
            </a:r>
            <a:endParaRPr lang="en-GB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724525" y="5826125"/>
            <a:ext cx="222885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 smtClean="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 smtClean="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5724525" y="288925"/>
            <a:ext cx="222885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 smtClean="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 smtClean="0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 smtClean="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9" name="Group 39"/>
          <p:cNvGrpSpPr>
            <a:grpSpLocks/>
          </p:cNvGrpSpPr>
          <p:nvPr userDrawn="1"/>
        </p:nvGrpSpPr>
        <p:grpSpPr bwMode="white">
          <a:xfrm>
            <a:off x="-578012" y="0"/>
            <a:ext cx="503400" cy="6865938"/>
            <a:chOff x="-578175" y="0"/>
            <a:chExt cx="503840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78175" y="102862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78175" y="2182652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78175" y="4463721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78175" y="5601875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78175" y="161119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78175" y="5049466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78175" y="3338267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3" y="-325436"/>
            <a:ext cx="9144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5"/>
          <p:cNvSpPr txBox="1">
            <a:spLocks noChangeArrowheads="1"/>
          </p:cNvSpPr>
          <p:nvPr userDrawn="1"/>
        </p:nvSpPr>
        <p:spPr bwMode="auto">
          <a:xfrm>
            <a:off x="763589" y="6630989"/>
            <a:ext cx="1100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chemeClr val="bg1"/>
                </a:solidFill>
                <a:cs typeface="+mn-cs"/>
              </a:rPr>
              <a:t>Johnson Controls, Inc. —</a:t>
            </a:r>
            <a:endParaRPr lang="en-GB" sz="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7" name="Rectangle 6"/>
          <p:cNvSpPr txBox="1">
            <a:spLocks noChangeArrowheads="1"/>
          </p:cNvSpPr>
          <p:nvPr userDrawn="1"/>
        </p:nvSpPr>
        <p:spPr bwMode="auto">
          <a:xfrm>
            <a:off x="468313" y="6560604"/>
            <a:ext cx="2698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de-DE" sz="900" b="0">
              <a:solidFill>
                <a:schemeClr val="bg1"/>
              </a:solidFill>
            </a:endParaRPr>
          </a:p>
        </p:txBody>
      </p:sp>
      <p:sp>
        <p:nvSpPr>
          <p:cNvPr id="3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55888" y="6581110"/>
            <a:ext cx="4750467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0606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5615"/>
            <a:ext cx="1862138" cy="452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4" y="1214422"/>
            <a:ext cx="6604017" cy="200502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divider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8313" y="3506788"/>
            <a:ext cx="3924300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8" name="Group 39"/>
          <p:cNvGrpSpPr>
            <a:grpSpLocks/>
          </p:cNvGrpSpPr>
          <p:nvPr userDrawn="1"/>
        </p:nvGrpSpPr>
        <p:grpSpPr bwMode="white">
          <a:xfrm>
            <a:off x="-578012" y="0"/>
            <a:ext cx="503400" cy="6865938"/>
            <a:chOff x="-578175" y="0"/>
            <a:chExt cx="503840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78175" y="102862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78175" y="2182652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78175" y="4463721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78175" y="5601875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78175" y="161119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78175" y="5049466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78175" y="3338267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3" y="-325436"/>
            <a:ext cx="9144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5"/>
          <p:cNvSpPr txBox="1">
            <a:spLocks noChangeArrowheads="1"/>
          </p:cNvSpPr>
          <p:nvPr userDrawn="1"/>
        </p:nvSpPr>
        <p:spPr bwMode="auto">
          <a:xfrm>
            <a:off x="763589" y="6630989"/>
            <a:ext cx="1100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cs typeface="+mn-cs"/>
              </a:rPr>
              <a:t>Johnson Controls, Inc. —</a:t>
            </a:r>
            <a:endParaRPr lang="en-GB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7" name="Rectangle 6"/>
          <p:cNvSpPr txBox="1">
            <a:spLocks noChangeArrowheads="1"/>
          </p:cNvSpPr>
          <p:nvPr userDrawn="1"/>
        </p:nvSpPr>
        <p:spPr bwMode="auto">
          <a:xfrm>
            <a:off x="468313" y="6560604"/>
            <a:ext cx="2698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de-DE" sz="900" b="0">
              <a:solidFill>
                <a:schemeClr val="bg1"/>
              </a:solidFill>
            </a:endParaRPr>
          </a:p>
        </p:txBody>
      </p:sp>
      <p:pic>
        <p:nvPicPr>
          <p:cNvPr id="40" name="Picture 35" descr="JCI_RGB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34" y="6290238"/>
            <a:ext cx="838200" cy="36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55889" y="6581110"/>
            <a:ext cx="3982912" cy="1953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1191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1144589"/>
            <a:ext cx="82073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894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4" y="1144589"/>
            <a:ext cx="39242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52976" y="1196975"/>
            <a:ext cx="3922713" cy="482441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287589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4" y="1144589"/>
            <a:ext cx="39242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52976" y="1196975"/>
            <a:ext cx="3922713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52976" y="3684232"/>
            <a:ext cx="3922713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36717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4" y="1144589"/>
            <a:ext cx="39242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51388" y="1144589"/>
            <a:ext cx="3924300" cy="4876799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436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9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030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578012" y="0"/>
            <a:ext cx="503400" cy="6865938"/>
            <a:chOff x="-578175" y="0"/>
            <a:chExt cx="503840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78175" y="102862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78175" y="2182652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78175" y="4463721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78175" y="5601875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78175" y="161119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78175" y="5049466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78175" y="3338267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3" y="-325436"/>
            <a:ext cx="9144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5"/>
          <p:cNvSpPr txBox="1">
            <a:spLocks noChangeArrowheads="1"/>
          </p:cNvSpPr>
          <p:nvPr userDrawn="1"/>
        </p:nvSpPr>
        <p:spPr bwMode="auto">
          <a:xfrm>
            <a:off x="763589" y="6630989"/>
            <a:ext cx="1100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rgbClr val="000000"/>
                </a:solidFill>
                <a:cs typeface="+mn-cs"/>
              </a:rPr>
              <a:t>Johnson Controls, Inc. —</a:t>
            </a:r>
            <a:endParaRPr lang="en-GB" sz="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6"/>
          <p:cNvSpPr txBox="1">
            <a:spLocks noChangeArrowheads="1"/>
          </p:cNvSpPr>
          <p:nvPr userDrawn="1"/>
        </p:nvSpPr>
        <p:spPr bwMode="auto">
          <a:xfrm>
            <a:off x="468313" y="6560604"/>
            <a:ext cx="2698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rgbClr val="000000"/>
                </a:solidFill>
              </a:rPr>
              <a:pPr algn="l" eaLnBrk="1" hangingPunct="1"/>
              <a:t>‹#›</a:t>
            </a:fld>
            <a:endParaRPr lang="de-DE" sz="900" b="0">
              <a:solidFill>
                <a:srgbClr val="000000"/>
              </a:solidFill>
            </a:endParaRP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55888" y="6581110"/>
            <a:ext cx="4750467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2017</a:t>
            </a:r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02" y="6195761"/>
            <a:ext cx="953781" cy="5273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20" y="381000"/>
            <a:ext cx="1691266" cy="4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835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578012" y="0"/>
            <a:ext cx="503400" cy="6865938"/>
            <a:chOff x="-578175" y="0"/>
            <a:chExt cx="503840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78175" y="102862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78175" y="2182652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78175" y="4463721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78175" y="5601875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78175" y="161119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78175" y="5049466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78175" y="3338267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3" y="-325436"/>
            <a:ext cx="9144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5"/>
          <p:cNvSpPr txBox="1">
            <a:spLocks noChangeArrowheads="1"/>
          </p:cNvSpPr>
          <p:nvPr userDrawn="1"/>
        </p:nvSpPr>
        <p:spPr bwMode="auto">
          <a:xfrm>
            <a:off x="763589" y="6630989"/>
            <a:ext cx="1100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rgbClr val="000000"/>
                </a:solidFill>
                <a:cs typeface="+mn-cs"/>
              </a:rPr>
              <a:t>Johnson Controls, Inc. —</a:t>
            </a:r>
            <a:endParaRPr lang="en-GB" sz="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6"/>
          <p:cNvSpPr txBox="1">
            <a:spLocks noChangeArrowheads="1"/>
          </p:cNvSpPr>
          <p:nvPr userDrawn="1"/>
        </p:nvSpPr>
        <p:spPr bwMode="auto">
          <a:xfrm>
            <a:off x="468313" y="6560604"/>
            <a:ext cx="2698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rgbClr val="000000"/>
                </a:solidFill>
              </a:rPr>
              <a:pPr algn="l" eaLnBrk="1" hangingPunct="1"/>
              <a:t>‹#›</a:t>
            </a:fld>
            <a:endParaRPr lang="de-DE" sz="900" b="0">
              <a:solidFill>
                <a:srgbClr val="000000"/>
              </a:solidFill>
            </a:endParaRP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55888" y="6581110"/>
            <a:ext cx="4750467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2017</a:t>
            </a:r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02" y="6195761"/>
            <a:ext cx="953781" cy="5273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20" y="381000"/>
            <a:ext cx="1691266" cy="4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50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grpSp>
        <p:nvGrpSpPr>
          <p:cNvPr id="3" name="Group 39"/>
          <p:cNvGrpSpPr>
            <a:grpSpLocks/>
          </p:cNvGrpSpPr>
          <p:nvPr userDrawn="1"/>
        </p:nvGrpSpPr>
        <p:grpSpPr bwMode="white">
          <a:xfrm>
            <a:off x="-578012" y="0"/>
            <a:ext cx="503400" cy="6865938"/>
            <a:chOff x="-578175" y="0"/>
            <a:chExt cx="503840" cy="6865432"/>
          </a:xfrm>
        </p:grpSpPr>
        <p:sp>
          <p:nvSpPr>
            <p:cNvPr id="4" name="Rectangle 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43"/>
            <p:cNvSpPr txBox="1">
              <a:spLocks noChangeArrowheads="1"/>
            </p:cNvSpPr>
            <p:nvPr userDrawn="1"/>
          </p:nvSpPr>
          <p:spPr bwMode="white">
            <a:xfrm>
              <a:off x="-578175" y="102862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8" name="TextBox 44"/>
            <p:cNvSpPr txBox="1">
              <a:spLocks noChangeArrowheads="1"/>
            </p:cNvSpPr>
            <p:nvPr userDrawn="1"/>
          </p:nvSpPr>
          <p:spPr bwMode="white">
            <a:xfrm>
              <a:off x="-578175" y="2182652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9" name="TextBox 45"/>
            <p:cNvSpPr txBox="1">
              <a:spLocks noChangeArrowheads="1"/>
            </p:cNvSpPr>
            <p:nvPr userDrawn="1"/>
          </p:nvSpPr>
          <p:spPr bwMode="white">
            <a:xfrm>
              <a:off x="-578175" y="4463721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0" name="TextBox 46"/>
            <p:cNvSpPr txBox="1">
              <a:spLocks noChangeArrowheads="1"/>
            </p:cNvSpPr>
            <p:nvPr userDrawn="1"/>
          </p:nvSpPr>
          <p:spPr bwMode="white">
            <a:xfrm>
              <a:off x="-578175" y="5601875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1" name="TextBox 47"/>
            <p:cNvSpPr txBox="1">
              <a:spLocks noChangeArrowheads="1"/>
            </p:cNvSpPr>
            <p:nvPr userDrawn="1"/>
          </p:nvSpPr>
          <p:spPr bwMode="white">
            <a:xfrm>
              <a:off x="-578175" y="161119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2" name="TextBox 48"/>
            <p:cNvSpPr txBox="1">
              <a:spLocks noChangeArrowheads="1"/>
            </p:cNvSpPr>
            <p:nvPr userDrawn="1"/>
          </p:nvSpPr>
          <p:spPr bwMode="white">
            <a:xfrm>
              <a:off x="-578175" y="5049466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3" name="TextBox 49"/>
            <p:cNvSpPr txBox="1">
              <a:spLocks noChangeArrowheads="1"/>
            </p:cNvSpPr>
            <p:nvPr userDrawn="1"/>
          </p:nvSpPr>
          <p:spPr bwMode="white">
            <a:xfrm>
              <a:off x="-578175" y="3338267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 bwMode="white">
          <a:xfrm>
            <a:off x="3" y="-325436"/>
            <a:ext cx="9144000" cy="233362"/>
            <a:chOff x="3" y="-325436"/>
            <a:chExt cx="9144000" cy="233362"/>
          </a:xfrm>
        </p:grpSpPr>
        <p:sp>
          <p:nvSpPr>
            <p:cNvPr id="25" name="Rectangle 24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5"/>
          <p:cNvSpPr txBox="1">
            <a:spLocks noChangeArrowheads="1"/>
          </p:cNvSpPr>
          <p:nvPr userDrawn="1"/>
        </p:nvSpPr>
        <p:spPr bwMode="auto">
          <a:xfrm>
            <a:off x="763589" y="6630989"/>
            <a:ext cx="1100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rgbClr val="000000"/>
                </a:solidFill>
                <a:cs typeface="+mn-cs"/>
              </a:rPr>
              <a:t>Johnson Controls, Inc. —</a:t>
            </a:r>
            <a:endParaRPr lang="en-GB" sz="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Rectangle 6"/>
          <p:cNvSpPr txBox="1">
            <a:spLocks noChangeArrowheads="1"/>
          </p:cNvSpPr>
          <p:nvPr userDrawn="1"/>
        </p:nvSpPr>
        <p:spPr bwMode="auto">
          <a:xfrm>
            <a:off x="468313" y="6560604"/>
            <a:ext cx="2698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rgbClr val="000000"/>
                </a:solidFill>
              </a:rPr>
              <a:pPr algn="l" eaLnBrk="1" hangingPunct="1"/>
              <a:t>‹#›</a:t>
            </a:fld>
            <a:endParaRPr lang="de-DE" sz="900" b="0">
              <a:solidFill>
                <a:srgbClr val="000000"/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55888" y="6581110"/>
            <a:ext cx="4750467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2017</a:t>
            </a:r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02" y="6195761"/>
            <a:ext cx="953781" cy="5273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20" y="381000"/>
            <a:ext cx="1691266" cy="4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611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20" y="381000"/>
            <a:ext cx="1691266" cy="4109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02" y="6195761"/>
            <a:ext cx="953781" cy="527303"/>
          </a:xfrm>
          <a:prstGeom prst="rect">
            <a:avLst/>
          </a:prstGeom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68314" y="1052513"/>
            <a:ext cx="82073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8315" y="188913"/>
            <a:ext cx="656738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(2 lines max)</a:t>
            </a:r>
            <a:endParaRPr lang="en-GB" altLang="en-US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63589" y="6630989"/>
            <a:ext cx="1100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rgbClr val="000000"/>
                </a:solidFill>
                <a:cs typeface="+mn-cs"/>
              </a:rPr>
              <a:t>Johnson Controls, Inc. —</a:t>
            </a:r>
            <a:endParaRPr lang="en-GB" sz="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68313" y="6560604"/>
            <a:ext cx="2698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rgbClr val="000000"/>
                </a:solidFill>
              </a:rPr>
              <a:pPr algn="l" eaLnBrk="1" hangingPunct="1"/>
              <a:t>‹#›</a:t>
            </a:fld>
            <a:endParaRPr lang="de-DE" sz="900" b="0">
              <a:solidFill>
                <a:srgbClr val="000000"/>
              </a:solidFill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68314" y="1144588"/>
            <a:ext cx="8207374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(use indent for a higher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55888" y="6581110"/>
            <a:ext cx="4750467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2017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 bwMode="white">
          <a:xfrm>
            <a:off x="3" y="-325436"/>
            <a:ext cx="9144000" cy="233362"/>
            <a:chOff x="3" y="-325436"/>
            <a:chExt cx="9144000" cy="233362"/>
          </a:xfrm>
        </p:grpSpPr>
        <p:sp>
          <p:nvSpPr>
            <p:cNvPr id="14" name="Rectangle 1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5" name="Straight Connector 1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9"/>
          <p:cNvGrpSpPr>
            <a:grpSpLocks/>
          </p:cNvGrpSpPr>
          <p:nvPr/>
        </p:nvGrpSpPr>
        <p:grpSpPr bwMode="white">
          <a:xfrm>
            <a:off x="-578012" y="0"/>
            <a:ext cx="503400" cy="6865938"/>
            <a:chOff x="-578175" y="0"/>
            <a:chExt cx="503840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78175" y="102862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78175" y="2182652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78175" y="4463721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78175" y="5601875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78175" y="1611194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78175" y="5049466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78175" y="3338267"/>
              <a:ext cx="329225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94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4" r:id="rId2"/>
    <p:sldLayoutId id="2147484229" r:id="rId3"/>
    <p:sldLayoutId id="2147484230" r:id="rId4"/>
    <p:sldLayoutId id="2147484228" r:id="rId5"/>
    <p:sldLayoutId id="2147484225" r:id="rId6"/>
    <p:sldLayoutId id="2147484231" r:id="rId7"/>
    <p:sldLayoutId id="2147484239" r:id="rId8"/>
    <p:sldLayoutId id="2147484233" r:id="rId9"/>
    <p:sldLayoutId id="2147484234" r:id="rId10"/>
    <p:sldLayoutId id="2147484235" r:id="rId11"/>
    <p:sldLayoutId id="2147484236" r:id="rId12"/>
    <p:sldLayoutId id="2147484237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8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793" userDrawn="1">
          <p15:clr>
            <a:srgbClr val="F26B43"/>
          </p15:clr>
        </p15:guide>
        <p15:guide id="2" pos="5465" userDrawn="1">
          <p15:clr>
            <a:srgbClr val="F26B43"/>
          </p15:clr>
        </p15:guide>
        <p15:guide id="3" orient="horz" pos="754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767" userDrawn="1">
          <p15:clr>
            <a:srgbClr val="F26B43"/>
          </p15:clr>
        </p15:guide>
        <p15:guide id="7" pos="2993" userDrawn="1">
          <p15:clr>
            <a:srgbClr val="F26B43"/>
          </p15:clr>
        </p15:guide>
        <p15:guide id="8" orient="horz" pos="42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4.xml"/><Relationship Id="rId12" Type="http://schemas.openxmlformats.org/officeDocument/2006/relationships/diagramData" Target="../diagrams/data5.xml"/><Relationship Id="rId13" Type="http://schemas.openxmlformats.org/officeDocument/2006/relationships/diagramLayout" Target="../diagrams/layout5.xml"/><Relationship Id="rId14" Type="http://schemas.openxmlformats.org/officeDocument/2006/relationships/diagramQuickStyle" Target="../diagrams/quickStyle5.xml"/><Relationship Id="rId15" Type="http://schemas.openxmlformats.org/officeDocument/2006/relationships/diagramColors" Target="../diagrams/colors5.xml"/><Relationship Id="rId16" Type="http://schemas.microsoft.com/office/2007/relationships/diagramDrawing" Target="../diagrams/drawing5.xml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png"/><Relationship Id="rId7" Type="http://schemas.openxmlformats.org/officeDocument/2006/relationships/image" Target="../media/image55.jpeg"/><Relationship Id="rId8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3" Type="http://schemas.openxmlformats.org/officeDocument/2006/relationships/image" Target="../media/image58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9" Type="http://schemas.openxmlformats.org/officeDocument/2006/relationships/image" Target="../media/image69.jpeg"/><Relationship Id="rId10" Type="http://schemas.openxmlformats.org/officeDocument/2006/relationships/image" Target="../media/image70.jpeg"/><Relationship Id="rId11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165-1000 Tons (580-3500 kW)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55888" y="6591743"/>
            <a:ext cx="4750467" cy="193675"/>
          </a:xfrm>
        </p:spPr>
        <p:txBody>
          <a:bodyPr>
            <a:normAutofit/>
          </a:bodyPr>
          <a:lstStyle/>
          <a:p>
            <a:pPr algn="l"/>
            <a:r>
              <a:rPr lang="en-GB" sz="600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en-GB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York</a:t>
            </a:r>
            <a:r>
              <a:rPr lang="en-US" b="1" baseline="30000" dirty="0" smtClean="0">
                <a:solidFill>
                  <a:schemeClr val="bg1"/>
                </a:solidFill>
              </a:rPr>
              <a:t> ® </a:t>
            </a:r>
            <a:r>
              <a:rPr lang="en-US" dirty="0" smtClean="0"/>
              <a:t>YMC</a:t>
            </a:r>
            <a:r>
              <a:rPr lang="en-US" baseline="30000" dirty="0" smtClean="0"/>
              <a:t>2</a:t>
            </a:r>
            <a:r>
              <a:rPr lang="en-US" dirty="0" smtClean="0"/>
              <a:t> Water-cooled magnetic Centrifugal chillers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88" y="105496"/>
            <a:ext cx="5460854" cy="32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074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pic>
        <p:nvPicPr>
          <p:cNvPr id="4" name="Picture 1" descr="C:\Users\cwaydem\Desktop\Final YMC2 Photos\YMC2\YMC2-M2-3Q-back left_wo_bkgd - whi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72" y="1600708"/>
            <a:ext cx="6667500" cy="444817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1983703" y="1754418"/>
            <a:ext cx="3155284" cy="863578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59405" y="1315441"/>
            <a:ext cx="1916441" cy="1049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Compressor with </a:t>
            </a:r>
            <a:r>
              <a:rPr lang="en-US" sz="1600" dirty="0" err="1" smtClean="0">
                <a:solidFill>
                  <a:schemeClr val="bg1"/>
                </a:solidFill>
              </a:rPr>
              <a:t>OptiSound</a:t>
            </a:r>
            <a:r>
              <a:rPr lang="en-US" sz="1600" dirty="0" smtClean="0">
                <a:solidFill>
                  <a:schemeClr val="bg1"/>
                </a:solidFill>
              </a:rPr>
              <a:t> Control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062606" y="2534271"/>
            <a:ext cx="3879506" cy="3623493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61789" y="5422892"/>
            <a:ext cx="2169162" cy="1049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Permanent Magnet Motor and Magnetic Bearing Controller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748615" y="2286886"/>
            <a:ext cx="607525" cy="581260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410200" y="4495801"/>
            <a:ext cx="1945940" cy="838199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865143" y="5150107"/>
            <a:ext cx="1916441" cy="1049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Evaporator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(8, 10, 12, or 14 </a:t>
            </a:r>
            <a:r>
              <a:rPr lang="en-US" sz="1600" dirty="0" err="1">
                <a:solidFill>
                  <a:schemeClr val="bg1"/>
                </a:solidFill>
              </a:rPr>
              <a:t>ft</a:t>
            </a:r>
            <a:r>
              <a:rPr lang="en-US" sz="1600" dirty="0">
                <a:solidFill>
                  <a:schemeClr val="bg1"/>
                </a:solidFill>
              </a:rPr>
              <a:t> models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66447" y="1944985"/>
            <a:ext cx="1916441" cy="1049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Power Panel with UPS</a:t>
            </a:r>
          </a:p>
          <a:p>
            <a:pPr algn="ctr"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(Uninterrupted </a:t>
            </a:r>
          </a:p>
          <a:p>
            <a:pPr algn="ctr"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Power Supply)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52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06" y="2819400"/>
            <a:ext cx="3661494" cy="2160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br>
              <a:rPr lang="en-US" b="1" dirty="0"/>
            </a:br>
            <a:r>
              <a:rPr lang="en-US" dirty="0" smtClean="0"/>
              <a:t>Five Key Benefits and a Bonus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34627518"/>
              </p:ext>
            </p:extLst>
          </p:nvPr>
        </p:nvGraphicFramePr>
        <p:xfrm>
          <a:off x="-838200" y="1119809"/>
          <a:ext cx="8157165" cy="543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79920" y="4572000"/>
            <a:ext cx="2011680" cy="984289"/>
            <a:chOff x="1019613" y="2087352"/>
            <a:chExt cx="1943699" cy="1201730"/>
          </a:xfrm>
        </p:grpSpPr>
        <p:sp>
          <p:nvSpPr>
            <p:cNvPr id="9" name="Rounded Rectangle 8"/>
            <p:cNvSpPr/>
            <p:nvPr/>
          </p:nvSpPr>
          <p:spPr>
            <a:xfrm>
              <a:off x="1019613" y="2087352"/>
              <a:ext cx="1943699" cy="1116402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081287" y="2149026"/>
              <a:ext cx="1820351" cy="114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schemeClr val="bg1"/>
                  </a:solidFill>
                </a:rPr>
                <a:t>Lowest </a:t>
              </a:r>
              <a:r>
                <a:rPr lang="en-US" dirty="0">
                  <a:solidFill>
                    <a:schemeClr val="bg1"/>
                  </a:solidFill>
                </a:rPr>
                <a:t>Sound Levels on the </a:t>
              </a:r>
              <a:r>
                <a:rPr lang="en-US" dirty="0" smtClean="0">
                  <a:solidFill>
                    <a:schemeClr val="bg1"/>
                  </a:solidFill>
                </a:rPr>
                <a:t>Market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ross 4"/>
          <p:cNvSpPr/>
          <p:nvPr/>
        </p:nvSpPr>
        <p:spPr>
          <a:xfrm>
            <a:off x="6068718" y="4612877"/>
            <a:ext cx="832645" cy="832645"/>
          </a:xfrm>
          <a:prstGeom prst="plus">
            <a:avLst>
              <a:gd name="adj" fmla="val 375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973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06" y="2819400"/>
            <a:ext cx="3661494" cy="2160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br>
              <a:rPr lang="en-US" b="1" dirty="0"/>
            </a:br>
            <a:r>
              <a:rPr lang="en-US" dirty="0" smtClean="0"/>
              <a:t>Five Key Benefits and a Bonus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58066424"/>
              </p:ext>
            </p:extLst>
          </p:nvPr>
        </p:nvGraphicFramePr>
        <p:xfrm>
          <a:off x="-838200" y="1119809"/>
          <a:ext cx="8157165" cy="543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79920" y="4572000"/>
            <a:ext cx="2011680" cy="984289"/>
            <a:chOff x="1019613" y="2087352"/>
            <a:chExt cx="1943699" cy="1201730"/>
          </a:xfrm>
        </p:grpSpPr>
        <p:sp>
          <p:nvSpPr>
            <p:cNvPr id="9" name="Rounded Rectangle 8"/>
            <p:cNvSpPr/>
            <p:nvPr/>
          </p:nvSpPr>
          <p:spPr>
            <a:xfrm>
              <a:off x="1019613" y="2087352"/>
              <a:ext cx="1943699" cy="1116402"/>
            </a:xfrm>
            <a:prstGeom prst="roundRect">
              <a:avLst/>
            </a:prstGeom>
            <a:solidFill>
              <a:schemeClr val="accent5">
                <a:alpha val="4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081287" y="2149026"/>
              <a:ext cx="1820351" cy="114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schemeClr val="bg1"/>
                  </a:solidFill>
                </a:rPr>
                <a:t>Lowest </a:t>
              </a:r>
              <a:r>
                <a:rPr lang="en-US" dirty="0">
                  <a:solidFill>
                    <a:schemeClr val="bg1"/>
                  </a:solidFill>
                </a:rPr>
                <a:t>Sound Levels on the </a:t>
              </a:r>
              <a:r>
                <a:rPr lang="en-US" dirty="0" smtClean="0">
                  <a:solidFill>
                    <a:schemeClr val="bg1"/>
                  </a:solidFill>
                </a:rPr>
                <a:t>Market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ross 4"/>
          <p:cNvSpPr/>
          <p:nvPr/>
        </p:nvSpPr>
        <p:spPr>
          <a:xfrm>
            <a:off x="6068718" y="4612877"/>
            <a:ext cx="832645" cy="832645"/>
          </a:xfrm>
          <a:prstGeom prst="plus">
            <a:avLst>
              <a:gd name="adj" fmla="val 375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27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29200" y="5054446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MS Mincho" panose="02020609040205080304" pitchFamily="49" charset="-128"/>
              </a:rPr>
              <a:t>It’s a new day in the realm of chiller technology. The YMC</a:t>
            </a:r>
            <a:r>
              <a:rPr lang="en-US" baseline="30000" dirty="0">
                <a:solidFill>
                  <a:schemeClr val="bg1"/>
                </a:solidFill>
                <a:ea typeface="MS Mincho" panose="02020609040205080304" pitchFamily="49" charset="-128"/>
              </a:rPr>
              <a:t>2</a:t>
            </a:r>
            <a:r>
              <a:rPr lang="en-US" dirty="0">
                <a:solidFill>
                  <a:schemeClr val="bg1"/>
                </a:solidFill>
                <a:ea typeface="MS Mincho" panose="02020609040205080304" pitchFamily="49" charset="-128"/>
              </a:rPr>
              <a:t> chiller’s revolutionary design reduces both initial and long-term operating and maintenance costs.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5" y="467380"/>
            <a:ext cx="7353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 dawn of lower total cost of ownership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25556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Smart Investment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Low Total Cost of Ownership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3022600" y="1088408"/>
            <a:ext cx="15138400" cy="5133310"/>
            <a:chOff x="-3022600" y="1143000"/>
            <a:chExt cx="15138400" cy="513331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4152488044"/>
                </p:ext>
              </p:extLst>
            </p:nvPr>
          </p:nvGraphicFramePr>
          <p:xfrm>
            <a:off x="609600" y="1143000"/>
            <a:ext cx="7924800" cy="51333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343168526"/>
                </p:ext>
              </p:extLst>
            </p:nvPr>
          </p:nvGraphicFramePr>
          <p:xfrm>
            <a:off x="-3022600" y="1143000"/>
            <a:ext cx="7924800" cy="51333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2967338301"/>
                </p:ext>
              </p:extLst>
            </p:nvPr>
          </p:nvGraphicFramePr>
          <p:xfrm>
            <a:off x="4191000" y="1143000"/>
            <a:ext cx="7924800" cy="51333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213100" y="3189167"/>
              <a:ext cx="17373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Low Operation Costs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1765300"/>
              <a:ext cx="173736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Competitive First Cost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24960" y="4825115"/>
              <a:ext cx="17373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Low Maintenance Costs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2100" y="1088408"/>
            <a:ext cx="1206500" cy="4931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71601" y="981074"/>
            <a:ext cx="1402555" cy="56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99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98" y="4693400"/>
            <a:ext cx="2611327" cy="154068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Uses Proven YORK Aerodynamics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Smart Investment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Competitive First Costs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4254" y="1524000"/>
            <a:ext cx="5331746" cy="2609679"/>
            <a:chOff x="764254" y="3836065"/>
            <a:chExt cx="5331746" cy="2609679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49" y="3836065"/>
              <a:ext cx="5285451" cy="2609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764254" y="3892510"/>
              <a:ext cx="1121406" cy="217962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ight Arrow 24"/>
            <p:cNvSpPr/>
            <p:nvPr/>
          </p:nvSpPr>
          <p:spPr>
            <a:xfrm rot="12010055">
              <a:off x="2351976" y="5112200"/>
              <a:ext cx="844924" cy="72067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4254" y="4195514"/>
            <a:ext cx="3156986" cy="2192586"/>
            <a:chOff x="762000" y="1625599"/>
            <a:chExt cx="3156986" cy="2192586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58" y="1625599"/>
              <a:ext cx="3102828" cy="219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762000" y="1629359"/>
              <a:ext cx="1110123" cy="217962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2010055">
              <a:off x="2306293" y="2634591"/>
              <a:ext cx="844924" cy="72067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96000" y="2188547"/>
            <a:ext cx="2736854" cy="1463040"/>
            <a:chOff x="6234775" y="2188547"/>
            <a:chExt cx="2736854" cy="146304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775" y="2188547"/>
              <a:ext cx="2600960" cy="146304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553704" y="2428729"/>
              <a:ext cx="2417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YK</a:t>
              </a:r>
              <a:endParaRPr lang="en-US" sz="2000" b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53323" y="4654167"/>
            <a:ext cx="178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YMC</a:t>
            </a:r>
            <a:r>
              <a:rPr lang="en-US" sz="2000" b="1" dirty="0" smtClean="0">
                <a:latin typeface="Arial"/>
                <a:cs typeface="Arial"/>
              </a:rPr>
              <a:t>²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067082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Highly Efficient Chiller = Lower </a:t>
            </a:r>
            <a:r>
              <a:rPr lang="en-US" dirty="0"/>
              <a:t>E</a:t>
            </a:r>
            <a:r>
              <a:rPr lang="en-US" dirty="0" smtClean="0"/>
              <a:t>nergy </a:t>
            </a:r>
            <a:r>
              <a:rPr lang="en-US" dirty="0"/>
              <a:t>U</a:t>
            </a:r>
            <a:r>
              <a:rPr lang="en-US" dirty="0" smtClean="0"/>
              <a:t>sage </a:t>
            </a:r>
            <a:r>
              <a:rPr lang="en-US" dirty="0"/>
              <a:t>= </a:t>
            </a:r>
            <a:r>
              <a:rPr lang="en-US" dirty="0" smtClean="0"/>
              <a:t>Lower </a:t>
            </a:r>
            <a:r>
              <a:rPr lang="en-US" dirty="0"/>
              <a:t>E</a:t>
            </a:r>
            <a:r>
              <a:rPr lang="en-US" dirty="0" smtClean="0"/>
              <a:t>nergy </a:t>
            </a:r>
            <a:r>
              <a:rPr lang="en-US" dirty="0"/>
              <a:t>C</a:t>
            </a:r>
            <a:r>
              <a:rPr lang="en-US" dirty="0" smtClean="0"/>
              <a:t>osts = Faster Payback and Return on Investment</a:t>
            </a:r>
            <a:endParaRPr lang="en-US" sz="2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Smart Investment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Low Operation Costs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1857" y="1866900"/>
            <a:ext cx="4718516" cy="3530144"/>
            <a:chOff x="331857" y="1866900"/>
            <a:chExt cx="4468743" cy="3530144"/>
          </a:xfrm>
        </p:grpSpPr>
        <p:sp>
          <p:nvSpPr>
            <p:cNvPr id="21" name="Rectangle 20"/>
            <p:cNvSpPr/>
            <p:nvPr/>
          </p:nvSpPr>
          <p:spPr>
            <a:xfrm>
              <a:off x="787400" y="2055060"/>
              <a:ext cx="1270000" cy="2707243"/>
            </a:xfrm>
            <a:prstGeom prst="rect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13% </a:t>
              </a:r>
              <a:r>
                <a:rPr lang="en-US" sz="1800" dirty="0">
                  <a:solidFill>
                    <a:schemeClr val="tx1"/>
                  </a:solidFill>
                </a:rPr>
                <a:t>Efficiency </a:t>
              </a:r>
              <a:r>
                <a:rPr lang="en-US" sz="1800" dirty="0" smtClean="0">
                  <a:solidFill>
                    <a:schemeClr val="tx1"/>
                  </a:solidFill>
                </a:rPr>
                <a:t>Gain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3600" y="2055060"/>
              <a:ext cx="1371600" cy="2707243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6% </a:t>
              </a:r>
              <a:r>
                <a:rPr lang="en-US" sz="1800" dirty="0">
                  <a:solidFill>
                    <a:schemeClr val="tx1"/>
                  </a:solidFill>
                </a:rPr>
                <a:t>Efficiency Gain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1400" y="2055060"/>
              <a:ext cx="1209040" cy="2707243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2-3% Gain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62000" y="2057401"/>
              <a:ext cx="0" cy="272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62000" y="4784963"/>
              <a:ext cx="403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955040" y="2286000"/>
              <a:ext cx="3845560" cy="1341872"/>
            </a:xfrm>
            <a:custGeom>
              <a:avLst/>
              <a:gdLst>
                <a:gd name="connsiteX0" fmla="*/ 0 w 3119120"/>
                <a:gd name="connsiteY0" fmla="*/ 0 h 1341872"/>
                <a:gd name="connsiteX1" fmla="*/ 20320 w 3119120"/>
                <a:gd name="connsiteY1" fmla="*/ 60960 h 1341872"/>
                <a:gd name="connsiteX2" fmla="*/ 30480 w 3119120"/>
                <a:gd name="connsiteY2" fmla="*/ 91440 h 1341872"/>
                <a:gd name="connsiteX3" fmla="*/ 91440 w 3119120"/>
                <a:gd name="connsiteY3" fmla="*/ 182880 h 1341872"/>
                <a:gd name="connsiteX4" fmla="*/ 111760 w 3119120"/>
                <a:gd name="connsiteY4" fmla="*/ 213360 h 1341872"/>
                <a:gd name="connsiteX5" fmla="*/ 142240 w 3119120"/>
                <a:gd name="connsiteY5" fmla="*/ 243840 h 1341872"/>
                <a:gd name="connsiteX6" fmla="*/ 162560 w 3119120"/>
                <a:gd name="connsiteY6" fmla="*/ 274320 h 1341872"/>
                <a:gd name="connsiteX7" fmla="*/ 193040 w 3119120"/>
                <a:gd name="connsiteY7" fmla="*/ 284480 h 1341872"/>
                <a:gd name="connsiteX8" fmla="*/ 254000 w 3119120"/>
                <a:gd name="connsiteY8" fmla="*/ 325120 h 1341872"/>
                <a:gd name="connsiteX9" fmla="*/ 314960 w 3119120"/>
                <a:gd name="connsiteY9" fmla="*/ 355600 h 1341872"/>
                <a:gd name="connsiteX10" fmla="*/ 345440 w 3119120"/>
                <a:gd name="connsiteY10" fmla="*/ 386080 h 1341872"/>
                <a:gd name="connsiteX11" fmla="*/ 406400 w 3119120"/>
                <a:gd name="connsiteY11" fmla="*/ 426720 h 1341872"/>
                <a:gd name="connsiteX12" fmla="*/ 436880 w 3119120"/>
                <a:gd name="connsiteY12" fmla="*/ 447040 h 1341872"/>
                <a:gd name="connsiteX13" fmla="*/ 467360 w 3119120"/>
                <a:gd name="connsiteY13" fmla="*/ 457200 h 1341872"/>
                <a:gd name="connsiteX14" fmla="*/ 538480 w 3119120"/>
                <a:gd name="connsiteY14" fmla="*/ 548640 h 1341872"/>
                <a:gd name="connsiteX15" fmla="*/ 599440 w 3119120"/>
                <a:gd name="connsiteY15" fmla="*/ 589280 h 1341872"/>
                <a:gd name="connsiteX16" fmla="*/ 650240 w 3119120"/>
                <a:gd name="connsiteY16" fmla="*/ 629920 h 1341872"/>
                <a:gd name="connsiteX17" fmla="*/ 680720 w 3119120"/>
                <a:gd name="connsiteY17" fmla="*/ 660400 h 1341872"/>
                <a:gd name="connsiteX18" fmla="*/ 711200 w 3119120"/>
                <a:gd name="connsiteY18" fmla="*/ 670560 h 1341872"/>
                <a:gd name="connsiteX19" fmla="*/ 772160 w 3119120"/>
                <a:gd name="connsiteY19" fmla="*/ 721360 h 1341872"/>
                <a:gd name="connsiteX20" fmla="*/ 802640 w 3119120"/>
                <a:gd name="connsiteY20" fmla="*/ 731520 h 1341872"/>
                <a:gd name="connsiteX21" fmla="*/ 833120 w 3119120"/>
                <a:gd name="connsiteY21" fmla="*/ 751840 h 1341872"/>
                <a:gd name="connsiteX22" fmla="*/ 894080 w 3119120"/>
                <a:gd name="connsiteY22" fmla="*/ 772160 h 1341872"/>
                <a:gd name="connsiteX23" fmla="*/ 965200 w 3119120"/>
                <a:gd name="connsiteY23" fmla="*/ 812800 h 1341872"/>
                <a:gd name="connsiteX24" fmla="*/ 995680 w 3119120"/>
                <a:gd name="connsiteY24" fmla="*/ 822960 h 1341872"/>
                <a:gd name="connsiteX25" fmla="*/ 1087120 w 3119120"/>
                <a:gd name="connsiteY25" fmla="*/ 863600 h 1341872"/>
                <a:gd name="connsiteX26" fmla="*/ 1178560 w 3119120"/>
                <a:gd name="connsiteY26" fmla="*/ 894080 h 1341872"/>
                <a:gd name="connsiteX27" fmla="*/ 1209040 w 3119120"/>
                <a:gd name="connsiteY27" fmla="*/ 904240 h 1341872"/>
                <a:gd name="connsiteX28" fmla="*/ 1239520 w 3119120"/>
                <a:gd name="connsiteY28" fmla="*/ 924560 h 1341872"/>
                <a:gd name="connsiteX29" fmla="*/ 1300480 w 3119120"/>
                <a:gd name="connsiteY29" fmla="*/ 944880 h 1341872"/>
                <a:gd name="connsiteX30" fmla="*/ 1391920 w 3119120"/>
                <a:gd name="connsiteY30" fmla="*/ 975360 h 1341872"/>
                <a:gd name="connsiteX31" fmla="*/ 1422400 w 3119120"/>
                <a:gd name="connsiteY31" fmla="*/ 985520 h 1341872"/>
                <a:gd name="connsiteX32" fmla="*/ 1452880 w 3119120"/>
                <a:gd name="connsiteY32" fmla="*/ 995680 h 1341872"/>
                <a:gd name="connsiteX33" fmla="*/ 1544320 w 3119120"/>
                <a:gd name="connsiteY33" fmla="*/ 1036320 h 1341872"/>
                <a:gd name="connsiteX34" fmla="*/ 1574800 w 3119120"/>
                <a:gd name="connsiteY34" fmla="*/ 1046480 h 1341872"/>
                <a:gd name="connsiteX35" fmla="*/ 1605280 w 3119120"/>
                <a:gd name="connsiteY35" fmla="*/ 1056640 h 1341872"/>
                <a:gd name="connsiteX36" fmla="*/ 1645920 w 3119120"/>
                <a:gd name="connsiteY36" fmla="*/ 1066800 h 1341872"/>
                <a:gd name="connsiteX37" fmla="*/ 1717040 w 3119120"/>
                <a:gd name="connsiteY37" fmla="*/ 1097280 h 1341872"/>
                <a:gd name="connsiteX38" fmla="*/ 1808480 w 3119120"/>
                <a:gd name="connsiteY38" fmla="*/ 1117600 h 1341872"/>
                <a:gd name="connsiteX39" fmla="*/ 1869440 w 3119120"/>
                <a:gd name="connsiteY39" fmla="*/ 1137920 h 1341872"/>
                <a:gd name="connsiteX40" fmla="*/ 1910080 w 3119120"/>
                <a:gd name="connsiteY40" fmla="*/ 1148080 h 1341872"/>
                <a:gd name="connsiteX41" fmla="*/ 1971040 w 3119120"/>
                <a:gd name="connsiteY41" fmla="*/ 1168400 h 1341872"/>
                <a:gd name="connsiteX42" fmla="*/ 2042160 w 3119120"/>
                <a:gd name="connsiteY42" fmla="*/ 1178560 h 1341872"/>
                <a:gd name="connsiteX43" fmla="*/ 2133600 w 3119120"/>
                <a:gd name="connsiteY43" fmla="*/ 1198880 h 1341872"/>
                <a:gd name="connsiteX44" fmla="*/ 2235200 w 3119120"/>
                <a:gd name="connsiteY44" fmla="*/ 1219200 h 1341872"/>
                <a:gd name="connsiteX45" fmla="*/ 2377440 w 3119120"/>
                <a:gd name="connsiteY45" fmla="*/ 1239520 h 1341872"/>
                <a:gd name="connsiteX46" fmla="*/ 2458720 w 3119120"/>
                <a:gd name="connsiteY46" fmla="*/ 1259840 h 1341872"/>
                <a:gd name="connsiteX47" fmla="*/ 2489200 w 3119120"/>
                <a:gd name="connsiteY47" fmla="*/ 1270000 h 1341872"/>
                <a:gd name="connsiteX48" fmla="*/ 2540000 w 3119120"/>
                <a:gd name="connsiteY48" fmla="*/ 1280160 h 1341872"/>
                <a:gd name="connsiteX49" fmla="*/ 2580640 w 3119120"/>
                <a:gd name="connsiteY49" fmla="*/ 1290320 h 1341872"/>
                <a:gd name="connsiteX50" fmla="*/ 2651760 w 3119120"/>
                <a:gd name="connsiteY50" fmla="*/ 1310640 h 1341872"/>
                <a:gd name="connsiteX51" fmla="*/ 3058160 w 3119120"/>
                <a:gd name="connsiteY51" fmla="*/ 1341120 h 1341872"/>
                <a:gd name="connsiteX52" fmla="*/ 3119120 w 3119120"/>
                <a:gd name="connsiteY52" fmla="*/ 1341120 h 134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19120" h="1341872">
                  <a:moveTo>
                    <a:pt x="0" y="0"/>
                  </a:moveTo>
                  <a:lnTo>
                    <a:pt x="20320" y="60960"/>
                  </a:lnTo>
                  <a:cubicBezTo>
                    <a:pt x="23707" y="71120"/>
                    <a:pt x="24539" y="82529"/>
                    <a:pt x="30480" y="91440"/>
                  </a:cubicBezTo>
                  <a:lnTo>
                    <a:pt x="91440" y="182880"/>
                  </a:lnTo>
                  <a:cubicBezTo>
                    <a:pt x="98213" y="193040"/>
                    <a:pt x="103126" y="204726"/>
                    <a:pt x="111760" y="213360"/>
                  </a:cubicBezTo>
                  <a:cubicBezTo>
                    <a:pt x="121920" y="223520"/>
                    <a:pt x="133042" y="232802"/>
                    <a:pt x="142240" y="243840"/>
                  </a:cubicBezTo>
                  <a:cubicBezTo>
                    <a:pt x="150057" y="253221"/>
                    <a:pt x="153025" y="266692"/>
                    <a:pt x="162560" y="274320"/>
                  </a:cubicBezTo>
                  <a:cubicBezTo>
                    <a:pt x="170923" y="281010"/>
                    <a:pt x="183678" y="279279"/>
                    <a:pt x="193040" y="284480"/>
                  </a:cubicBezTo>
                  <a:cubicBezTo>
                    <a:pt x="214388" y="296340"/>
                    <a:pt x="230832" y="317397"/>
                    <a:pt x="254000" y="325120"/>
                  </a:cubicBezTo>
                  <a:cubicBezTo>
                    <a:pt x="284548" y="335303"/>
                    <a:pt x="288699" y="333716"/>
                    <a:pt x="314960" y="355600"/>
                  </a:cubicBezTo>
                  <a:cubicBezTo>
                    <a:pt x="325998" y="364798"/>
                    <a:pt x="334098" y="377259"/>
                    <a:pt x="345440" y="386080"/>
                  </a:cubicBezTo>
                  <a:cubicBezTo>
                    <a:pt x="364717" y="401073"/>
                    <a:pt x="386080" y="413173"/>
                    <a:pt x="406400" y="426720"/>
                  </a:cubicBezTo>
                  <a:cubicBezTo>
                    <a:pt x="416560" y="433493"/>
                    <a:pt x="425296" y="443179"/>
                    <a:pt x="436880" y="447040"/>
                  </a:cubicBezTo>
                  <a:lnTo>
                    <a:pt x="467360" y="457200"/>
                  </a:lnTo>
                  <a:cubicBezTo>
                    <a:pt x="482959" y="503996"/>
                    <a:pt x="479738" y="509478"/>
                    <a:pt x="538480" y="548640"/>
                  </a:cubicBezTo>
                  <a:lnTo>
                    <a:pt x="599440" y="589280"/>
                  </a:lnTo>
                  <a:cubicBezTo>
                    <a:pt x="644885" y="657447"/>
                    <a:pt x="591350" y="590660"/>
                    <a:pt x="650240" y="629920"/>
                  </a:cubicBezTo>
                  <a:cubicBezTo>
                    <a:pt x="662195" y="637890"/>
                    <a:pt x="668765" y="652430"/>
                    <a:pt x="680720" y="660400"/>
                  </a:cubicBezTo>
                  <a:cubicBezTo>
                    <a:pt x="689631" y="666341"/>
                    <a:pt x="701621" y="665771"/>
                    <a:pt x="711200" y="670560"/>
                  </a:cubicBezTo>
                  <a:cubicBezTo>
                    <a:pt x="777682" y="703801"/>
                    <a:pt x="704750" y="676420"/>
                    <a:pt x="772160" y="721360"/>
                  </a:cubicBezTo>
                  <a:cubicBezTo>
                    <a:pt x="781071" y="727301"/>
                    <a:pt x="793061" y="726731"/>
                    <a:pt x="802640" y="731520"/>
                  </a:cubicBezTo>
                  <a:cubicBezTo>
                    <a:pt x="813562" y="736981"/>
                    <a:pt x="821962" y="746881"/>
                    <a:pt x="833120" y="751840"/>
                  </a:cubicBezTo>
                  <a:cubicBezTo>
                    <a:pt x="852693" y="760539"/>
                    <a:pt x="876258" y="760279"/>
                    <a:pt x="894080" y="772160"/>
                  </a:cubicBezTo>
                  <a:cubicBezTo>
                    <a:pt x="924691" y="792567"/>
                    <a:pt x="929107" y="797331"/>
                    <a:pt x="965200" y="812800"/>
                  </a:cubicBezTo>
                  <a:cubicBezTo>
                    <a:pt x="975044" y="817019"/>
                    <a:pt x="986101" y="818171"/>
                    <a:pt x="995680" y="822960"/>
                  </a:cubicBezTo>
                  <a:cubicBezTo>
                    <a:pt x="1092284" y="871262"/>
                    <a:pt x="929849" y="811176"/>
                    <a:pt x="1087120" y="863600"/>
                  </a:cubicBezTo>
                  <a:lnTo>
                    <a:pt x="1178560" y="894080"/>
                  </a:lnTo>
                  <a:cubicBezTo>
                    <a:pt x="1188720" y="897467"/>
                    <a:pt x="1200129" y="898299"/>
                    <a:pt x="1209040" y="904240"/>
                  </a:cubicBezTo>
                  <a:cubicBezTo>
                    <a:pt x="1219200" y="911013"/>
                    <a:pt x="1228362" y="919601"/>
                    <a:pt x="1239520" y="924560"/>
                  </a:cubicBezTo>
                  <a:cubicBezTo>
                    <a:pt x="1259093" y="933259"/>
                    <a:pt x="1280160" y="938107"/>
                    <a:pt x="1300480" y="944880"/>
                  </a:cubicBezTo>
                  <a:lnTo>
                    <a:pt x="1391920" y="975360"/>
                  </a:lnTo>
                  <a:lnTo>
                    <a:pt x="1422400" y="985520"/>
                  </a:lnTo>
                  <a:cubicBezTo>
                    <a:pt x="1432560" y="988907"/>
                    <a:pt x="1443969" y="989739"/>
                    <a:pt x="1452880" y="995680"/>
                  </a:cubicBezTo>
                  <a:cubicBezTo>
                    <a:pt x="1501182" y="1027881"/>
                    <a:pt x="1471776" y="1012139"/>
                    <a:pt x="1544320" y="1036320"/>
                  </a:cubicBezTo>
                  <a:lnTo>
                    <a:pt x="1574800" y="1046480"/>
                  </a:lnTo>
                  <a:cubicBezTo>
                    <a:pt x="1584960" y="1049867"/>
                    <a:pt x="1594890" y="1054043"/>
                    <a:pt x="1605280" y="1056640"/>
                  </a:cubicBezTo>
                  <a:cubicBezTo>
                    <a:pt x="1618827" y="1060027"/>
                    <a:pt x="1632845" y="1061897"/>
                    <a:pt x="1645920" y="1066800"/>
                  </a:cubicBezTo>
                  <a:cubicBezTo>
                    <a:pt x="1704074" y="1088608"/>
                    <a:pt x="1666580" y="1084665"/>
                    <a:pt x="1717040" y="1097280"/>
                  </a:cubicBezTo>
                  <a:cubicBezTo>
                    <a:pt x="1775047" y="1111782"/>
                    <a:pt x="1756331" y="1101955"/>
                    <a:pt x="1808480" y="1117600"/>
                  </a:cubicBezTo>
                  <a:cubicBezTo>
                    <a:pt x="1828996" y="1123755"/>
                    <a:pt x="1848660" y="1132725"/>
                    <a:pt x="1869440" y="1137920"/>
                  </a:cubicBezTo>
                  <a:cubicBezTo>
                    <a:pt x="1882987" y="1141307"/>
                    <a:pt x="1896705" y="1144068"/>
                    <a:pt x="1910080" y="1148080"/>
                  </a:cubicBezTo>
                  <a:cubicBezTo>
                    <a:pt x="1930596" y="1154235"/>
                    <a:pt x="1949836" y="1165371"/>
                    <a:pt x="1971040" y="1168400"/>
                  </a:cubicBezTo>
                  <a:lnTo>
                    <a:pt x="2042160" y="1178560"/>
                  </a:lnTo>
                  <a:cubicBezTo>
                    <a:pt x="2097495" y="1197005"/>
                    <a:pt x="2051858" y="1183553"/>
                    <a:pt x="2133600" y="1198880"/>
                  </a:cubicBezTo>
                  <a:cubicBezTo>
                    <a:pt x="2167546" y="1205245"/>
                    <a:pt x="2201010" y="1214316"/>
                    <a:pt x="2235200" y="1219200"/>
                  </a:cubicBezTo>
                  <a:lnTo>
                    <a:pt x="2377440" y="1239520"/>
                  </a:lnTo>
                  <a:cubicBezTo>
                    <a:pt x="2447113" y="1262744"/>
                    <a:pt x="2360637" y="1235319"/>
                    <a:pt x="2458720" y="1259840"/>
                  </a:cubicBezTo>
                  <a:cubicBezTo>
                    <a:pt x="2469110" y="1262437"/>
                    <a:pt x="2478810" y="1267403"/>
                    <a:pt x="2489200" y="1270000"/>
                  </a:cubicBezTo>
                  <a:cubicBezTo>
                    <a:pt x="2505953" y="1274188"/>
                    <a:pt x="2523143" y="1276414"/>
                    <a:pt x="2540000" y="1280160"/>
                  </a:cubicBezTo>
                  <a:cubicBezTo>
                    <a:pt x="2553631" y="1283189"/>
                    <a:pt x="2567214" y="1286484"/>
                    <a:pt x="2580640" y="1290320"/>
                  </a:cubicBezTo>
                  <a:cubicBezTo>
                    <a:pt x="2607640" y="1298034"/>
                    <a:pt x="2622539" y="1306829"/>
                    <a:pt x="2651760" y="1310640"/>
                  </a:cubicBezTo>
                  <a:cubicBezTo>
                    <a:pt x="2815878" y="1332047"/>
                    <a:pt x="2889919" y="1334889"/>
                    <a:pt x="3058160" y="1341120"/>
                  </a:cubicBezTo>
                  <a:cubicBezTo>
                    <a:pt x="3078466" y="1341872"/>
                    <a:pt x="3098800" y="1341120"/>
                    <a:pt x="3119120" y="1341120"/>
                  </a:cubicBezTo>
                </a:path>
              </a:pathLst>
            </a:cu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65200" y="3352800"/>
              <a:ext cx="3835400" cy="457200"/>
            </a:xfrm>
            <a:custGeom>
              <a:avLst/>
              <a:gdLst>
                <a:gd name="connsiteX0" fmla="*/ 0 w 3088640"/>
                <a:gd name="connsiteY0" fmla="*/ 0 h 528320"/>
                <a:gd name="connsiteX1" fmla="*/ 91440 w 3088640"/>
                <a:gd name="connsiteY1" fmla="*/ 50800 h 528320"/>
                <a:gd name="connsiteX2" fmla="*/ 121920 w 3088640"/>
                <a:gd name="connsiteY2" fmla="*/ 71120 h 528320"/>
                <a:gd name="connsiteX3" fmla="*/ 152400 w 3088640"/>
                <a:gd name="connsiteY3" fmla="*/ 81280 h 528320"/>
                <a:gd name="connsiteX4" fmla="*/ 182880 w 3088640"/>
                <a:gd name="connsiteY4" fmla="*/ 101600 h 528320"/>
                <a:gd name="connsiteX5" fmla="*/ 233680 w 3088640"/>
                <a:gd name="connsiteY5" fmla="*/ 111760 h 528320"/>
                <a:gd name="connsiteX6" fmla="*/ 365760 w 3088640"/>
                <a:gd name="connsiteY6" fmla="*/ 162560 h 528320"/>
                <a:gd name="connsiteX7" fmla="*/ 396240 w 3088640"/>
                <a:gd name="connsiteY7" fmla="*/ 182880 h 528320"/>
                <a:gd name="connsiteX8" fmla="*/ 467360 w 3088640"/>
                <a:gd name="connsiteY8" fmla="*/ 203200 h 528320"/>
                <a:gd name="connsiteX9" fmla="*/ 518160 w 3088640"/>
                <a:gd name="connsiteY9" fmla="*/ 223520 h 528320"/>
                <a:gd name="connsiteX10" fmla="*/ 579120 w 3088640"/>
                <a:gd name="connsiteY10" fmla="*/ 243840 h 528320"/>
                <a:gd name="connsiteX11" fmla="*/ 609600 w 3088640"/>
                <a:gd name="connsiteY11" fmla="*/ 254000 h 528320"/>
                <a:gd name="connsiteX12" fmla="*/ 640080 w 3088640"/>
                <a:gd name="connsiteY12" fmla="*/ 264160 h 528320"/>
                <a:gd name="connsiteX13" fmla="*/ 741680 w 3088640"/>
                <a:gd name="connsiteY13" fmla="*/ 284480 h 528320"/>
                <a:gd name="connsiteX14" fmla="*/ 792480 w 3088640"/>
                <a:gd name="connsiteY14" fmla="*/ 294640 h 528320"/>
                <a:gd name="connsiteX15" fmla="*/ 873760 w 3088640"/>
                <a:gd name="connsiteY15" fmla="*/ 304800 h 528320"/>
                <a:gd name="connsiteX16" fmla="*/ 944880 w 3088640"/>
                <a:gd name="connsiteY16" fmla="*/ 314960 h 528320"/>
                <a:gd name="connsiteX17" fmla="*/ 975360 w 3088640"/>
                <a:gd name="connsiteY17" fmla="*/ 325120 h 528320"/>
                <a:gd name="connsiteX18" fmla="*/ 1158240 w 3088640"/>
                <a:gd name="connsiteY18" fmla="*/ 355600 h 528320"/>
                <a:gd name="connsiteX19" fmla="*/ 1198880 w 3088640"/>
                <a:gd name="connsiteY19" fmla="*/ 365760 h 528320"/>
                <a:gd name="connsiteX20" fmla="*/ 1259840 w 3088640"/>
                <a:gd name="connsiteY20" fmla="*/ 375920 h 528320"/>
                <a:gd name="connsiteX21" fmla="*/ 1391920 w 3088640"/>
                <a:gd name="connsiteY21" fmla="*/ 406400 h 528320"/>
                <a:gd name="connsiteX22" fmla="*/ 1635760 w 3088640"/>
                <a:gd name="connsiteY22" fmla="*/ 436880 h 528320"/>
                <a:gd name="connsiteX23" fmla="*/ 1686560 w 3088640"/>
                <a:gd name="connsiteY23" fmla="*/ 447040 h 528320"/>
                <a:gd name="connsiteX24" fmla="*/ 1717040 w 3088640"/>
                <a:gd name="connsiteY24" fmla="*/ 457200 h 528320"/>
                <a:gd name="connsiteX25" fmla="*/ 2275840 w 3088640"/>
                <a:gd name="connsiteY25" fmla="*/ 467360 h 528320"/>
                <a:gd name="connsiteX26" fmla="*/ 2357120 w 3088640"/>
                <a:gd name="connsiteY26" fmla="*/ 487680 h 528320"/>
                <a:gd name="connsiteX27" fmla="*/ 2387600 w 3088640"/>
                <a:gd name="connsiteY27" fmla="*/ 497840 h 528320"/>
                <a:gd name="connsiteX28" fmla="*/ 2428240 w 3088640"/>
                <a:gd name="connsiteY28" fmla="*/ 508000 h 528320"/>
                <a:gd name="connsiteX29" fmla="*/ 2458720 w 3088640"/>
                <a:gd name="connsiteY29" fmla="*/ 518160 h 528320"/>
                <a:gd name="connsiteX30" fmla="*/ 2519680 w 3088640"/>
                <a:gd name="connsiteY30" fmla="*/ 528320 h 528320"/>
                <a:gd name="connsiteX31" fmla="*/ 2753360 w 3088640"/>
                <a:gd name="connsiteY31" fmla="*/ 518160 h 528320"/>
                <a:gd name="connsiteX32" fmla="*/ 2824480 w 3088640"/>
                <a:gd name="connsiteY32" fmla="*/ 508000 h 528320"/>
                <a:gd name="connsiteX33" fmla="*/ 3048000 w 3088640"/>
                <a:gd name="connsiteY33" fmla="*/ 518160 h 528320"/>
                <a:gd name="connsiteX34" fmla="*/ 3088640 w 3088640"/>
                <a:gd name="connsiteY34" fmla="*/ 518160 h 52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88640" h="528320">
                  <a:moveTo>
                    <a:pt x="0" y="0"/>
                  </a:moveTo>
                  <a:cubicBezTo>
                    <a:pt x="53648" y="17883"/>
                    <a:pt x="21569" y="4219"/>
                    <a:pt x="91440" y="50800"/>
                  </a:cubicBezTo>
                  <a:cubicBezTo>
                    <a:pt x="101600" y="57573"/>
                    <a:pt x="110336" y="67259"/>
                    <a:pt x="121920" y="71120"/>
                  </a:cubicBezTo>
                  <a:cubicBezTo>
                    <a:pt x="132080" y="74507"/>
                    <a:pt x="142821" y="76491"/>
                    <a:pt x="152400" y="81280"/>
                  </a:cubicBezTo>
                  <a:cubicBezTo>
                    <a:pt x="163322" y="86741"/>
                    <a:pt x="171447" y="97313"/>
                    <a:pt x="182880" y="101600"/>
                  </a:cubicBezTo>
                  <a:cubicBezTo>
                    <a:pt x="199049" y="107663"/>
                    <a:pt x="216747" y="108373"/>
                    <a:pt x="233680" y="111760"/>
                  </a:cubicBezTo>
                  <a:cubicBezTo>
                    <a:pt x="330406" y="160123"/>
                    <a:pt x="285257" y="146459"/>
                    <a:pt x="365760" y="162560"/>
                  </a:cubicBezTo>
                  <a:cubicBezTo>
                    <a:pt x="375920" y="169333"/>
                    <a:pt x="385318" y="177419"/>
                    <a:pt x="396240" y="182880"/>
                  </a:cubicBezTo>
                  <a:cubicBezTo>
                    <a:pt x="415809" y="192665"/>
                    <a:pt x="447828" y="196689"/>
                    <a:pt x="467360" y="203200"/>
                  </a:cubicBezTo>
                  <a:cubicBezTo>
                    <a:pt x="484662" y="208967"/>
                    <a:pt x="501020" y="217287"/>
                    <a:pt x="518160" y="223520"/>
                  </a:cubicBezTo>
                  <a:cubicBezTo>
                    <a:pt x="538290" y="230840"/>
                    <a:pt x="558800" y="237067"/>
                    <a:pt x="579120" y="243840"/>
                  </a:cubicBezTo>
                  <a:lnTo>
                    <a:pt x="609600" y="254000"/>
                  </a:lnTo>
                  <a:cubicBezTo>
                    <a:pt x="619760" y="257387"/>
                    <a:pt x="629690" y="261563"/>
                    <a:pt x="640080" y="264160"/>
                  </a:cubicBezTo>
                  <a:cubicBezTo>
                    <a:pt x="711962" y="282131"/>
                    <a:pt x="650339" y="267873"/>
                    <a:pt x="741680" y="284480"/>
                  </a:cubicBezTo>
                  <a:cubicBezTo>
                    <a:pt x="758670" y="287569"/>
                    <a:pt x="775412" y="292014"/>
                    <a:pt x="792480" y="294640"/>
                  </a:cubicBezTo>
                  <a:cubicBezTo>
                    <a:pt x="819467" y="298792"/>
                    <a:pt x="846695" y="301191"/>
                    <a:pt x="873760" y="304800"/>
                  </a:cubicBezTo>
                  <a:lnTo>
                    <a:pt x="944880" y="314960"/>
                  </a:lnTo>
                  <a:cubicBezTo>
                    <a:pt x="955040" y="318347"/>
                    <a:pt x="964970" y="322523"/>
                    <a:pt x="975360" y="325120"/>
                  </a:cubicBezTo>
                  <a:cubicBezTo>
                    <a:pt x="1035432" y="340138"/>
                    <a:pt x="1097609" y="343474"/>
                    <a:pt x="1158240" y="355600"/>
                  </a:cubicBezTo>
                  <a:cubicBezTo>
                    <a:pt x="1171932" y="358338"/>
                    <a:pt x="1185188" y="363022"/>
                    <a:pt x="1198880" y="365760"/>
                  </a:cubicBezTo>
                  <a:cubicBezTo>
                    <a:pt x="1219080" y="369800"/>
                    <a:pt x="1239855" y="370924"/>
                    <a:pt x="1259840" y="375920"/>
                  </a:cubicBezTo>
                  <a:cubicBezTo>
                    <a:pt x="1408602" y="413110"/>
                    <a:pt x="1226831" y="382816"/>
                    <a:pt x="1391920" y="406400"/>
                  </a:cubicBezTo>
                  <a:cubicBezTo>
                    <a:pt x="1510801" y="446027"/>
                    <a:pt x="1431494" y="425532"/>
                    <a:pt x="1635760" y="436880"/>
                  </a:cubicBezTo>
                  <a:cubicBezTo>
                    <a:pt x="1652693" y="440267"/>
                    <a:pt x="1669807" y="442852"/>
                    <a:pt x="1686560" y="447040"/>
                  </a:cubicBezTo>
                  <a:cubicBezTo>
                    <a:pt x="1696950" y="449637"/>
                    <a:pt x="1706337" y="456831"/>
                    <a:pt x="1717040" y="457200"/>
                  </a:cubicBezTo>
                  <a:cubicBezTo>
                    <a:pt x="1903227" y="463620"/>
                    <a:pt x="2089573" y="463973"/>
                    <a:pt x="2275840" y="467360"/>
                  </a:cubicBezTo>
                  <a:cubicBezTo>
                    <a:pt x="2302933" y="474133"/>
                    <a:pt x="2330626" y="478849"/>
                    <a:pt x="2357120" y="487680"/>
                  </a:cubicBezTo>
                  <a:cubicBezTo>
                    <a:pt x="2367280" y="491067"/>
                    <a:pt x="2377302" y="494898"/>
                    <a:pt x="2387600" y="497840"/>
                  </a:cubicBezTo>
                  <a:cubicBezTo>
                    <a:pt x="2401026" y="501676"/>
                    <a:pt x="2414814" y="504164"/>
                    <a:pt x="2428240" y="508000"/>
                  </a:cubicBezTo>
                  <a:cubicBezTo>
                    <a:pt x="2438538" y="510942"/>
                    <a:pt x="2448265" y="515837"/>
                    <a:pt x="2458720" y="518160"/>
                  </a:cubicBezTo>
                  <a:cubicBezTo>
                    <a:pt x="2478830" y="522629"/>
                    <a:pt x="2499360" y="524933"/>
                    <a:pt x="2519680" y="528320"/>
                  </a:cubicBezTo>
                  <a:cubicBezTo>
                    <a:pt x="2597573" y="524933"/>
                    <a:pt x="2675566" y="523346"/>
                    <a:pt x="2753360" y="518160"/>
                  </a:cubicBezTo>
                  <a:cubicBezTo>
                    <a:pt x="2777254" y="516567"/>
                    <a:pt x="2800533" y="508000"/>
                    <a:pt x="2824480" y="508000"/>
                  </a:cubicBezTo>
                  <a:cubicBezTo>
                    <a:pt x="2899064" y="508000"/>
                    <a:pt x="2973472" y="515294"/>
                    <a:pt x="3048000" y="518160"/>
                  </a:cubicBezTo>
                  <a:cubicBezTo>
                    <a:pt x="3061537" y="518681"/>
                    <a:pt x="3075093" y="518160"/>
                    <a:pt x="3088640" y="518160"/>
                  </a:cubicBezTo>
                </a:path>
              </a:pathLst>
            </a:custGeom>
            <a:ln w="31750">
              <a:solidFill>
                <a:schemeClr val="tx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" y="4812269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 250 Tons           1000 Tons</a:t>
              </a:r>
              <a:r>
                <a:rPr lang="en-US" sz="1600" dirty="0"/>
                <a:t>	</a:t>
              </a:r>
              <a:r>
                <a:rPr lang="en-US" sz="1600" dirty="0" smtClean="0"/>
                <a:t>     1500 Tons</a:t>
              </a:r>
            </a:p>
            <a:p>
              <a:r>
                <a:rPr lang="en-US" sz="1600" dirty="0" smtClean="0"/>
                <a:t>    880 kW             3500 kW           5275 kW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-1060966" y="3259723"/>
              <a:ext cx="3124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Part Load Efficiency (kW/ton)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570307" y="4110414"/>
            <a:ext cx="4572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70307" y="4567614"/>
            <a:ext cx="457200" cy="0"/>
          </a:xfrm>
          <a:prstGeom prst="line">
            <a:avLst/>
          </a:prstGeom>
          <a:ln w="76200">
            <a:solidFill>
              <a:schemeClr val="tx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6000" y="3925749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Traditional </a:t>
            </a:r>
            <a:r>
              <a:rPr lang="en-US" sz="1600" dirty="0" smtClean="0"/>
              <a:t>Centrifugal Chiller             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43858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en-US" dirty="0" smtClean="0"/>
              <a:t>YORK Magnetic Bearing Chiller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98518" y="5383332"/>
            <a:ext cx="1322314" cy="9377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accent6"/>
                </a:solidFill>
              </a:rPr>
              <a:t>Extremely Quick Payback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5386804"/>
            <a:ext cx="1371600" cy="9377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Moderate Payback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20160" y="5386804"/>
            <a:ext cx="1209040" cy="9377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accent3"/>
                </a:solidFill>
              </a:rPr>
              <a:t>Longer Payback</a:t>
            </a:r>
            <a:endParaRPr lang="en-US" sz="1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324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Durable YORK Design and Navy History</a:t>
            </a:r>
          </a:p>
          <a:p>
            <a:pPr lvl="1"/>
            <a:r>
              <a:rPr lang="en-US" dirty="0" smtClean="0"/>
              <a:t>Over 125 magnetic projects undertaken since 1998 by Navy group</a:t>
            </a:r>
          </a:p>
          <a:p>
            <a:pPr lvl="1"/>
            <a:r>
              <a:rPr lang="en-US" dirty="0" smtClean="0"/>
              <a:t>Mission critical application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57188" lvl="1" indent="0">
              <a:buNone/>
            </a:pPr>
            <a:endParaRPr lang="en-US" dirty="0" smtClean="0"/>
          </a:p>
        </p:txBody>
      </p:sp>
      <p:grpSp>
        <p:nvGrpSpPr>
          <p:cNvPr id="28" name="Group 27"/>
          <p:cNvGrpSpPr/>
          <p:nvPr/>
        </p:nvGrpSpPr>
        <p:grpSpPr>
          <a:xfrm>
            <a:off x="838201" y="2832459"/>
            <a:ext cx="7294882" cy="2196741"/>
            <a:chOff x="838200" y="2146659"/>
            <a:chExt cx="6118763" cy="184257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146659"/>
              <a:ext cx="2743200" cy="1842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006" y="2146659"/>
              <a:ext cx="3204957" cy="1842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ounded Rectangle 22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Smart Investment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Low Maintenance Costs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180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313" y="1144589"/>
            <a:ext cx="4027487" cy="4876800"/>
          </a:xfrm>
        </p:spPr>
        <p:txBody>
          <a:bodyPr/>
          <a:lstStyle/>
          <a:p>
            <a:pPr marL="357188" lvl="1" indent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Oil-free Operation Reduces Scheduled Chiller Maintenance</a:t>
            </a:r>
          </a:p>
          <a:p>
            <a:pPr lvl="1"/>
            <a:r>
              <a:rPr lang="en-US" dirty="0" smtClean="0"/>
              <a:t>No need for oil pumps, coolers, filters, reservoirs,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57188" lvl="1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If needed, field serviceable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Smart Investment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Low Maintenance Costs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0" y="1295400"/>
            <a:ext cx="2305694" cy="4852610"/>
            <a:chOff x="5638800" y="1295400"/>
            <a:chExt cx="2000894" cy="4211121"/>
          </a:xfrm>
        </p:grpSpPr>
        <p:pic>
          <p:nvPicPr>
            <p:cNvPr id="21" name="Picture 20" descr="Service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4253" y="3874344"/>
              <a:ext cx="1802400" cy="16321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5638800" y="1295400"/>
              <a:ext cx="2000894" cy="2143912"/>
              <a:chOff x="4095106" y="3838080"/>
              <a:chExt cx="3717089" cy="3982776"/>
            </a:xfrm>
          </p:grpSpPr>
          <p:pic>
            <p:nvPicPr>
              <p:cNvPr id="25" name="Picture 3" descr="MOTOR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2418" y="5594388"/>
                <a:ext cx="2299777" cy="2226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Espace réservé du contenu 3" descr="SKF-S2M-JCI-BM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white">
              <a:xfrm>
                <a:off x="4095106" y="3838080"/>
                <a:ext cx="3581400" cy="25860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917607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06" y="2819400"/>
            <a:ext cx="3661494" cy="2160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br>
              <a:rPr lang="en-US" b="1" dirty="0"/>
            </a:br>
            <a:r>
              <a:rPr lang="en-US" dirty="0" smtClean="0"/>
              <a:t>Five Key Benefits and a Bonus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12276391"/>
              </p:ext>
            </p:extLst>
          </p:nvPr>
        </p:nvGraphicFramePr>
        <p:xfrm>
          <a:off x="-838200" y="1119809"/>
          <a:ext cx="8157165" cy="543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79920" y="4572000"/>
            <a:ext cx="2011680" cy="984289"/>
            <a:chOff x="1019613" y="2087352"/>
            <a:chExt cx="1943699" cy="1201730"/>
          </a:xfrm>
        </p:grpSpPr>
        <p:sp>
          <p:nvSpPr>
            <p:cNvPr id="9" name="Rounded Rectangle 8"/>
            <p:cNvSpPr/>
            <p:nvPr/>
          </p:nvSpPr>
          <p:spPr>
            <a:xfrm>
              <a:off x="1019613" y="2087352"/>
              <a:ext cx="1943699" cy="1116402"/>
            </a:xfrm>
            <a:prstGeom prst="roundRect">
              <a:avLst/>
            </a:prstGeom>
            <a:solidFill>
              <a:schemeClr val="accent5">
                <a:alpha val="4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081287" y="2149026"/>
              <a:ext cx="1820351" cy="114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schemeClr val="bg1"/>
                  </a:solidFill>
                </a:rPr>
                <a:t>Lowest </a:t>
              </a:r>
              <a:r>
                <a:rPr lang="en-US" dirty="0">
                  <a:solidFill>
                    <a:schemeClr val="bg1"/>
                  </a:solidFill>
                </a:rPr>
                <a:t>Sound Levels on the </a:t>
              </a:r>
              <a:r>
                <a:rPr lang="en-US" dirty="0" smtClean="0">
                  <a:solidFill>
                    <a:schemeClr val="bg1"/>
                  </a:solidFill>
                </a:rPr>
                <a:t>Market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ross 4"/>
          <p:cNvSpPr/>
          <p:nvPr/>
        </p:nvSpPr>
        <p:spPr>
          <a:xfrm>
            <a:off x="6068718" y="4612877"/>
            <a:ext cx="832645" cy="832645"/>
          </a:xfrm>
          <a:prstGeom prst="plus">
            <a:avLst>
              <a:gd name="adj" fmla="val 375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019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YORK YMC</a:t>
            </a:r>
            <a:r>
              <a:rPr lang="en-US" baseline="30000" dirty="0" smtClean="0"/>
              <a:t>2 </a:t>
            </a:r>
            <a:r>
              <a:rPr lang="en-US" dirty="0" smtClean="0"/>
              <a:t>Chiller</a:t>
            </a:r>
            <a:endParaRPr lang="en-US" baseline="30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90" y="1219200"/>
            <a:ext cx="8063724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633" y="2984500"/>
            <a:ext cx="2003198" cy="494201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96232" y="3061212"/>
            <a:ext cx="232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Let’s Explore More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96" y="4000500"/>
            <a:ext cx="4160712" cy="24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47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5" y="5160932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Like satellites that make optimum use of every bit of energy available, the YMC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chiller is designed for maximum energy efficiency.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467380"/>
            <a:ext cx="6579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Designed to make the most of energy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48736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Highly Efficient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Real World Energy Operation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056" y="1131888"/>
            <a:ext cx="6153944" cy="52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875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Highly Efficient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Real World Energy Operation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1143000"/>
            <a:ext cx="7726088" cy="5192889"/>
            <a:chOff x="990600" y="1143000"/>
            <a:chExt cx="7726088" cy="51928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0600" y="1143000"/>
              <a:ext cx="7010400" cy="519288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20700000">
              <a:off x="5180169" y="2527017"/>
              <a:ext cx="164592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85° F (29° C) </a:t>
              </a:r>
              <a:r>
                <a:rPr lang="en-US" sz="1200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ECWT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2800" y="4829172"/>
              <a:ext cx="1143000" cy="116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98029" y="4849140"/>
              <a:ext cx="1143000" cy="116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72798" y="4913686"/>
              <a:ext cx="1143000" cy="116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98029" y="4366114"/>
              <a:ext cx="1143000" cy="201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26619" y="4380036"/>
              <a:ext cx="1143000" cy="163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62310" y="3993407"/>
              <a:ext cx="1309690" cy="163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62310" y="3478519"/>
              <a:ext cx="1143000" cy="163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05200" y="3476381"/>
              <a:ext cx="1064419" cy="163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90430" y="3497549"/>
              <a:ext cx="558198" cy="163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37319" y="2779180"/>
              <a:ext cx="1064419" cy="163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33800" y="2784037"/>
              <a:ext cx="1064419" cy="163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20700000">
              <a:off x="3439113" y="4718211"/>
              <a:ext cx="164592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36° F (2.2° C) </a:t>
              </a:r>
              <a:r>
                <a:rPr lang="en-US" sz="1200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ECWT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20700000">
              <a:off x="3746659" y="4230908"/>
              <a:ext cx="164592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55° F (12° C) </a:t>
              </a:r>
              <a:r>
                <a:rPr lang="en-US" sz="1200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ECWT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20700000">
              <a:off x="4266446" y="3686080"/>
              <a:ext cx="164592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65° F (18° C) </a:t>
              </a:r>
              <a:r>
                <a:rPr lang="en-US" sz="1200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ECWT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20700000">
              <a:off x="4692192" y="3061143"/>
              <a:ext cx="164592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75° F (23° C) </a:t>
              </a:r>
              <a:r>
                <a:rPr lang="en-US" sz="1200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ECWT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33547" y="3141607"/>
              <a:ext cx="1568178" cy="832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21780" y="3390840"/>
              <a:ext cx="20949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66% Variation!!</a:t>
              </a:r>
              <a:endPara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575680" y="1222891"/>
            <a:ext cx="495106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YMC</a:t>
            </a:r>
            <a:r>
              <a:rPr lang="en-US" sz="1600" b="1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Chiller Performance Below 0.1 kW/Ton</a:t>
            </a:r>
            <a:endParaRPr lang="en-US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9725" y="6019800"/>
            <a:ext cx="495106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 Load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1616109" y="3570167"/>
            <a:ext cx="495106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kW/Ton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20082" y="350657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371961" y="424501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844518" y="400512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85495" y="266660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09603" y="508157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797843" y="5274615"/>
            <a:ext cx="204753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ECWT</a:t>
            </a:r>
            <a:r>
              <a:rPr lang="en-US" sz="105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0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Entering Condenser Water Temperature</a:t>
            </a:r>
            <a:endParaRPr lang="en-US" sz="10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72300" y="5003800"/>
            <a:ext cx="204753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IPLV</a:t>
            </a:r>
            <a:r>
              <a:rPr lang="en-US" sz="10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Points</a:t>
            </a:r>
            <a:endParaRPr lang="en-US" sz="10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42" y="1272857"/>
            <a:ext cx="2138116" cy="12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322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Highly Efficient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Real World Energy Operation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13" y="1143000"/>
            <a:ext cx="83058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0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Highly Efficient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Real World Energy Operation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313" y="1144589"/>
            <a:ext cx="8142287" cy="4876800"/>
          </a:xfrm>
        </p:spPr>
        <p:txBody>
          <a:bodyPr/>
          <a:lstStyle/>
          <a:p>
            <a:r>
              <a:rPr lang="en-US" dirty="0" smtClean="0"/>
              <a:t>YMC</a:t>
            </a:r>
            <a:r>
              <a:rPr lang="en-US" baseline="30000" dirty="0" smtClean="0"/>
              <a:t>2</a:t>
            </a:r>
            <a:r>
              <a:rPr lang="en-US" dirty="0" smtClean="0"/>
              <a:t> chiller can operate from 100% down to 10% load when </a:t>
            </a:r>
            <a:r>
              <a:rPr lang="en-US" dirty="0" err="1" smtClean="0"/>
              <a:t>ECWT</a:t>
            </a:r>
            <a:r>
              <a:rPr lang="en-US" dirty="0" smtClean="0"/>
              <a:t> drops below the leaving chilled water set point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Stable operation </a:t>
            </a:r>
            <a:r>
              <a:rPr lang="en-US" dirty="0">
                <a:solidFill>
                  <a:srgbClr val="000000"/>
                </a:solidFill>
              </a:rPr>
              <a:t>with </a:t>
            </a:r>
            <a:r>
              <a:rPr lang="en-US" dirty="0" err="1" smtClean="0">
                <a:solidFill>
                  <a:srgbClr val="000000"/>
                </a:solidFill>
              </a:rPr>
              <a:t>ECWT</a:t>
            </a:r>
            <a:r>
              <a:rPr lang="en-US" dirty="0" smtClean="0">
                <a:solidFill>
                  <a:srgbClr val="000000"/>
                </a:solidFill>
              </a:rPr>
              <a:t> 30°F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16.6°C) below </a:t>
            </a:r>
            <a:r>
              <a:rPr lang="en-US" dirty="0">
                <a:solidFill>
                  <a:srgbClr val="000000"/>
                </a:solidFill>
              </a:rPr>
              <a:t>the leaving chilled water set </a:t>
            </a:r>
            <a:r>
              <a:rPr lang="en-US" dirty="0" smtClean="0">
                <a:solidFill>
                  <a:srgbClr val="000000"/>
                </a:solidFill>
              </a:rPr>
              <a:t>point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Ratings available </a:t>
            </a:r>
            <a:r>
              <a:rPr lang="en-US" dirty="0">
                <a:solidFill>
                  <a:srgbClr val="000000"/>
                </a:solidFill>
              </a:rPr>
              <a:t>down to a minimum of </a:t>
            </a:r>
            <a:r>
              <a:rPr lang="en-US" dirty="0" smtClean="0">
                <a:solidFill>
                  <a:srgbClr val="000000"/>
                </a:solidFill>
              </a:rPr>
              <a:t>36°F (2.2</a:t>
            </a:r>
            <a:r>
              <a:rPr lang="en-US" dirty="0">
                <a:solidFill>
                  <a:srgbClr val="000000"/>
                </a:solidFill>
              </a:rPr>
              <a:t>°C</a:t>
            </a:r>
            <a:r>
              <a:rPr lang="en-US" dirty="0" smtClean="0">
                <a:solidFill>
                  <a:srgbClr val="000000"/>
                </a:solidFill>
              </a:rPr>
              <a:t>) entering </a:t>
            </a:r>
            <a:r>
              <a:rPr lang="en-US" dirty="0">
                <a:solidFill>
                  <a:srgbClr val="000000"/>
                </a:solidFill>
              </a:rPr>
              <a:t>condenser </a:t>
            </a:r>
            <a:r>
              <a:rPr lang="en-US" dirty="0" smtClean="0">
                <a:solidFill>
                  <a:srgbClr val="000000"/>
                </a:solidFill>
              </a:rPr>
              <a:t>water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Minimum Entering Condenser Temperature = 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Leaving </a:t>
            </a:r>
            <a:r>
              <a:rPr lang="en-US" dirty="0">
                <a:solidFill>
                  <a:schemeClr val="accent1"/>
                </a:solidFill>
              </a:rPr>
              <a:t>Chilled </a:t>
            </a:r>
            <a:r>
              <a:rPr lang="en-US" dirty="0" smtClean="0">
                <a:solidFill>
                  <a:schemeClr val="accent1"/>
                </a:solidFill>
              </a:rPr>
              <a:t>Water Temperature </a:t>
            </a:r>
            <a:r>
              <a:rPr lang="en-US" dirty="0">
                <a:solidFill>
                  <a:schemeClr val="accent1"/>
                </a:solidFill>
              </a:rPr>
              <a:t>–30°F </a:t>
            </a:r>
            <a:r>
              <a:rPr lang="en-US" dirty="0" smtClean="0">
                <a:solidFill>
                  <a:schemeClr val="accent1"/>
                </a:solidFill>
              </a:rPr>
              <a:t>(16.6°C)</a:t>
            </a:r>
          </a:p>
          <a:p>
            <a:r>
              <a:rPr lang="en-US" dirty="0" smtClean="0"/>
              <a:t>EXAMPLE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54195"/>
              </p:ext>
            </p:extLst>
          </p:nvPr>
        </p:nvGraphicFramePr>
        <p:xfrm>
          <a:off x="620712" y="4114800"/>
          <a:ext cx="6237288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688"/>
                <a:gridCol w="1638300"/>
                <a:gridCol w="16383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450 Ton (1580 kW) YMC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 Chiller –</a:t>
                      </a:r>
                      <a:r>
                        <a:rPr lang="en-US" sz="1600" baseline="0" dirty="0" smtClean="0"/>
                        <a:t> Standard </a:t>
                      </a:r>
                      <a:r>
                        <a:rPr lang="en-US" sz="1600" baseline="0" dirty="0" err="1" smtClean="0"/>
                        <a:t>AHRI</a:t>
                      </a:r>
                      <a:r>
                        <a:rPr lang="en-US" sz="1600" baseline="0" dirty="0" smtClean="0"/>
                        <a:t> Conditions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Load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60-40%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Entering Condenser</a:t>
                      </a:r>
                      <a:r>
                        <a:rPr lang="en-US" sz="1600" b="1" baseline="0" dirty="0" smtClean="0"/>
                        <a:t> Water Temperature (</a:t>
                      </a:r>
                      <a:r>
                        <a:rPr lang="en-US" sz="1600" b="1" baseline="0" dirty="0" err="1" smtClean="0"/>
                        <a:t>ECWT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39° F (3.8° C)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45° F (7.2° C) and lower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kW/Ton (COP)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0.175 (20.1)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Below 0.1 (Above 35.17)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92116" y="6038944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32% More Efficient than design point</a:t>
            </a:r>
          </a:p>
        </p:txBody>
      </p:sp>
    </p:spTree>
    <p:extLst>
      <p:ext uri="{BB962C8B-B14F-4D97-AF65-F5344CB8AC3E}">
        <p14:creationId xmlns:p14="http://schemas.microsoft.com/office/powerpoint/2010/main" val="15882777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Traditional Free Cooling</a:t>
            </a:r>
            <a:endParaRPr lang="en-US" b="1" dirty="0"/>
          </a:p>
          <a:p>
            <a:pPr lvl="1"/>
            <a:r>
              <a:rPr lang="en-US" sz="1800" dirty="0" smtClean="0"/>
              <a:t>First Cost - $100,000+</a:t>
            </a:r>
          </a:p>
          <a:p>
            <a:pPr lvl="1"/>
            <a:r>
              <a:rPr lang="en-US" sz="1800" dirty="0" smtClean="0"/>
              <a:t>Additional Costs</a:t>
            </a:r>
          </a:p>
          <a:p>
            <a:pPr lvl="2"/>
            <a:r>
              <a:rPr lang="en-US" sz="1800" dirty="0" smtClean="0"/>
              <a:t>Additional pumping HP requirements</a:t>
            </a:r>
          </a:p>
          <a:p>
            <a:pPr lvl="2"/>
            <a:r>
              <a:rPr lang="en-US" sz="1800" dirty="0" smtClean="0"/>
              <a:t>Installation of heat exchanger</a:t>
            </a:r>
          </a:p>
          <a:p>
            <a:pPr lvl="2"/>
            <a:r>
              <a:rPr lang="en-US" sz="1800" dirty="0" smtClean="0"/>
              <a:t>Additional piping</a:t>
            </a:r>
          </a:p>
          <a:p>
            <a:pPr lvl="2"/>
            <a:r>
              <a:rPr lang="en-US" sz="1800" dirty="0" smtClean="0"/>
              <a:t>Additional controls</a:t>
            </a:r>
          </a:p>
          <a:p>
            <a:pPr lvl="1"/>
            <a:r>
              <a:rPr lang="en-US" sz="1800" dirty="0" smtClean="0"/>
              <a:t>Operation &amp; Maintenance Costs</a:t>
            </a:r>
          </a:p>
          <a:p>
            <a:pPr lvl="2"/>
            <a:r>
              <a:rPr lang="en-US" sz="1800" dirty="0" smtClean="0"/>
              <a:t>Higher condenser water pumping costs due to higher pressure drops</a:t>
            </a:r>
          </a:p>
          <a:p>
            <a:pPr lvl="2"/>
            <a:r>
              <a:rPr lang="en-US" sz="1800" dirty="0" smtClean="0"/>
              <a:t>Yearly cleaning &amp; maintenance ($3,500-5,000 annually)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YMC</a:t>
            </a:r>
            <a:r>
              <a:rPr lang="en-US" b="1" baseline="30000" dirty="0" smtClean="0"/>
              <a:t>2</a:t>
            </a:r>
            <a:r>
              <a:rPr lang="en-US" b="1" dirty="0" smtClean="0"/>
              <a:t> Chiller</a:t>
            </a:r>
          </a:p>
          <a:p>
            <a:pPr lvl="1"/>
            <a:r>
              <a:rPr lang="en-US" sz="1800" dirty="0" smtClean="0"/>
              <a:t>Eliminate water-to-water heat exchanger</a:t>
            </a:r>
          </a:p>
          <a:p>
            <a:pPr lvl="1"/>
            <a:r>
              <a:rPr lang="en-US" sz="1800" dirty="0" smtClean="0"/>
              <a:t>Save on first cost, operating costs, and maintenance costs</a:t>
            </a:r>
          </a:p>
          <a:p>
            <a:pPr lvl="1"/>
            <a:r>
              <a:rPr lang="en-US" sz="1800" dirty="0" smtClean="0"/>
              <a:t>Estimated cost to run </a:t>
            </a:r>
            <a:r>
              <a:rPr lang="en-US" sz="1800" dirty="0"/>
              <a:t>YMC</a:t>
            </a:r>
            <a:r>
              <a:rPr lang="en-US" sz="1800" baseline="30000" dirty="0"/>
              <a:t>2</a:t>
            </a:r>
            <a:r>
              <a:rPr lang="en-US" sz="1800" dirty="0"/>
              <a:t> </a:t>
            </a:r>
            <a:r>
              <a:rPr lang="en-US" sz="1800" dirty="0" smtClean="0"/>
              <a:t>chiller at 40% load with 38</a:t>
            </a:r>
            <a:r>
              <a:rPr lang="en-US" sz="1800" dirty="0" smtClean="0">
                <a:solidFill>
                  <a:srgbClr val="000000"/>
                </a:solidFill>
              </a:rPr>
              <a:t>° F </a:t>
            </a:r>
            <a:r>
              <a:rPr lang="en-US" sz="1800" dirty="0">
                <a:solidFill>
                  <a:srgbClr val="000000"/>
                </a:solidFill>
              </a:rPr>
              <a:t>(3.3 ° </a:t>
            </a:r>
            <a:r>
              <a:rPr lang="en-US" sz="1800" dirty="0" smtClean="0">
                <a:solidFill>
                  <a:srgbClr val="000000"/>
                </a:solidFill>
              </a:rPr>
              <a:t>C) </a:t>
            </a:r>
            <a:r>
              <a:rPr lang="en-US" sz="1800" dirty="0" err="1" smtClean="0">
                <a:solidFill>
                  <a:srgbClr val="000000"/>
                </a:solidFill>
              </a:rPr>
              <a:t>ECWT</a:t>
            </a:r>
            <a:r>
              <a:rPr lang="en-US" sz="1800" dirty="0" smtClean="0">
                <a:solidFill>
                  <a:srgbClr val="000000"/>
                </a:solidFill>
              </a:rPr>
              <a:t> is approximately $1.332 an hour ($0.10 kW/</a:t>
            </a:r>
            <a:r>
              <a:rPr lang="en-US" sz="1800" dirty="0" err="1" smtClean="0">
                <a:solidFill>
                  <a:srgbClr val="000000"/>
                </a:solidFill>
              </a:rPr>
              <a:t>hr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/>
          </a:p>
        </p:txBody>
      </p:sp>
      <p:sp>
        <p:nvSpPr>
          <p:cNvPr id="7" name="Rounded Rectangle 6"/>
          <p:cNvSpPr/>
          <p:nvPr/>
        </p:nvSpPr>
        <p:spPr>
          <a:xfrm rot="730621">
            <a:off x="5551487" y="4525043"/>
            <a:ext cx="2324100" cy="1495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“Free Cooling” isn’t so free anymore.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Highly Efficient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Real World Energy Operation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944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06" y="2819400"/>
            <a:ext cx="3661494" cy="2160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br>
              <a:rPr lang="en-US" b="1" dirty="0"/>
            </a:br>
            <a:r>
              <a:rPr lang="en-US" dirty="0" smtClean="0"/>
              <a:t>Five Key Benefits and a Bonus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79222679"/>
              </p:ext>
            </p:extLst>
          </p:nvPr>
        </p:nvGraphicFramePr>
        <p:xfrm>
          <a:off x="-838200" y="1119809"/>
          <a:ext cx="8157165" cy="543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79920" y="4572000"/>
            <a:ext cx="2011680" cy="984289"/>
            <a:chOff x="1019613" y="2087352"/>
            <a:chExt cx="1943699" cy="1201730"/>
          </a:xfrm>
        </p:grpSpPr>
        <p:sp>
          <p:nvSpPr>
            <p:cNvPr id="9" name="Rounded Rectangle 8"/>
            <p:cNvSpPr/>
            <p:nvPr/>
          </p:nvSpPr>
          <p:spPr>
            <a:xfrm>
              <a:off x="1019613" y="2087352"/>
              <a:ext cx="1943699" cy="1116402"/>
            </a:xfrm>
            <a:prstGeom prst="roundRect">
              <a:avLst/>
            </a:prstGeom>
            <a:solidFill>
              <a:schemeClr val="accent5">
                <a:alpha val="4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081287" y="2149026"/>
              <a:ext cx="1820351" cy="114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schemeClr val="bg1"/>
                  </a:solidFill>
                </a:rPr>
                <a:t>Lowest </a:t>
              </a:r>
              <a:r>
                <a:rPr lang="en-US" dirty="0">
                  <a:solidFill>
                    <a:schemeClr val="bg1"/>
                  </a:solidFill>
                </a:rPr>
                <a:t>Sound Levels on the </a:t>
              </a:r>
              <a:r>
                <a:rPr lang="en-US" dirty="0" smtClean="0">
                  <a:solidFill>
                    <a:schemeClr val="bg1"/>
                  </a:solidFill>
                </a:rPr>
                <a:t>Market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ross 4"/>
          <p:cNvSpPr/>
          <p:nvPr/>
        </p:nvSpPr>
        <p:spPr>
          <a:xfrm>
            <a:off x="6068718" y="4612877"/>
            <a:ext cx="832645" cy="832645"/>
          </a:xfrm>
          <a:prstGeom prst="plus">
            <a:avLst>
              <a:gd name="adj" fmla="val 375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71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29200" y="5054446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YMC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chiller was created with sustainability in mind. It was carefully designed to minimize emissions that could negatively impact the environment.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705" y="467380"/>
            <a:ext cx="6995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Helping to keep the “Blue Planet” green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80071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Sustainable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Low Impact on Environment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69" name="Trapezoid 868"/>
          <p:cNvSpPr/>
          <p:nvPr/>
        </p:nvSpPr>
        <p:spPr>
          <a:xfrm>
            <a:off x="4604899" y="3870818"/>
            <a:ext cx="3520441" cy="460907"/>
          </a:xfrm>
          <a:prstGeom prst="trapezoid">
            <a:avLst/>
          </a:prstGeom>
          <a:solidFill>
            <a:srgbClr val="002060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</a:t>
            </a:r>
          </a:p>
        </p:txBody>
      </p:sp>
      <p:sp>
        <p:nvSpPr>
          <p:cNvPr id="874" name="Rectangle 352"/>
          <p:cNvSpPr>
            <a:spLocks noChangeArrowheads="1"/>
          </p:cNvSpPr>
          <p:nvPr/>
        </p:nvSpPr>
        <p:spPr bwMode="auto">
          <a:xfrm>
            <a:off x="155607" y="3687444"/>
            <a:ext cx="3573660" cy="48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875" name="Trapezoid 874"/>
          <p:cNvSpPr/>
          <p:nvPr/>
        </p:nvSpPr>
        <p:spPr>
          <a:xfrm>
            <a:off x="617054" y="3890912"/>
            <a:ext cx="3516968" cy="457200"/>
          </a:xfrm>
          <a:prstGeom prst="trapezoid">
            <a:avLst/>
          </a:prstGeom>
          <a:solidFill>
            <a:srgbClr val="002060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Indirect</a:t>
            </a:r>
          </a:p>
        </p:txBody>
      </p:sp>
      <p:pic>
        <p:nvPicPr>
          <p:cNvPr id="284" name="Picture 4" descr="http://images.nationalgeographic.com/wpf/media-live/photos/000/095/cache/pollution-smokestacks_9556_600x4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5" y="1543360"/>
            <a:ext cx="3039050" cy="2204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" name="Group 1"/>
          <p:cNvGrpSpPr/>
          <p:nvPr/>
        </p:nvGrpSpPr>
        <p:grpSpPr>
          <a:xfrm>
            <a:off x="4800600" y="1524000"/>
            <a:ext cx="3128697" cy="2204922"/>
            <a:chOff x="5506411" y="1543360"/>
            <a:chExt cx="1938482" cy="1366128"/>
          </a:xfrm>
        </p:grpSpPr>
        <p:pic>
          <p:nvPicPr>
            <p:cNvPr id="285" name="Picture 5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06411" y="1543360"/>
              <a:ext cx="996088" cy="13661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86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39501" y="1543360"/>
              <a:ext cx="805392" cy="13661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4" name="Rectangle 3"/>
          <p:cNvSpPr/>
          <p:nvPr/>
        </p:nvSpPr>
        <p:spPr>
          <a:xfrm>
            <a:off x="617054" y="4473621"/>
            <a:ext cx="3516968" cy="160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Based on energy source mix of power generation (renewable vs. fossil fuels), the indirect environment impact can be very significant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4636432" y="4473621"/>
            <a:ext cx="3516968" cy="160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 proper design, installation, operation, and maintenance – equipment leakage can be nearly zero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840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Sustainable –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Low Impact on Environment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7" name="Group 19"/>
          <p:cNvGrpSpPr/>
          <p:nvPr/>
        </p:nvGrpSpPr>
        <p:grpSpPr>
          <a:xfrm>
            <a:off x="468313" y="1182689"/>
            <a:ext cx="1990872" cy="4556320"/>
            <a:chOff x="2855913" y="1260475"/>
            <a:chExt cx="1254126" cy="2870200"/>
          </a:xfrm>
          <a:solidFill>
            <a:schemeClr val="tx1"/>
          </a:solidFill>
        </p:grpSpPr>
        <p:sp>
          <p:nvSpPr>
            <p:cNvPr id="568" name="Freeform 6"/>
            <p:cNvSpPr>
              <a:spLocks/>
            </p:cNvSpPr>
            <p:nvPr/>
          </p:nvSpPr>
          <p:spPr bwMode="auto">
            <a:xfrm>
              <a:off x="2882901" y="1730375"/>
              <a:ext cx="1122363" cy="2400300"/>
            </a:xfrm>
            <a:custGeom>
              <a:avLst/>
              <a:gdLst/>
              <a:ahLst/>
              <a:cxnLst>
                <a:cxn ang="0">
                  <a:pos x="417" y="626"/>
                </a:cxn>
                <a:cxn ang="0">
                  <a:pos x="491" y="568"/>
                </a:cxn>
                <a:cxn ang="0">
                  <a:pos x="565" y="524"/>
                </a:cxn>
                <a:cxn ang="0">
                  <a:pos x="633" y="475"/>
                </a:cxn>
                <a:cxn ang="0">
                  <a:pos x="696" y="373"/>
                </a:cxn>
                <a:cxn ang="0">
                  <a:pos x="705" y="253"/>
                </a:cxn>
                <a:cxn ang="0">
                  <a:pos x="677" y="162"/>
                </a:cxn>
                <a:cxn ang="0">
                  <a:pos x="642" y="110"/>
                </a:cxn>
                <a:cxn ang="0">
                  <a:pos x="598" y="69"/>
                </a:cxn>
                <a:cxn ang="0">
                  <a:pos x="546" y="36"/>
                </a:cxn>
                <a:cxn ang="0">
                  <a:pos x="485" y="14"/>
                </a:cxn>
                <a:cxn ang="0">
                  <a:pos x="419" y="3"/>
                </a:cxn>
                <a:cxn ang="0">
                  <a:pos x="348" y="3"/>
                </a:cxn>
                <a:cxn ang="0">
                  <a:pos x="279" y="17"/>
                </a:cxn>
                <a:cxn ang="0">
                  <a:pos x="208" y="41"/>
                </a:cxn>
                <a:cxn ang="0">
                  <a:pos x="145" y="80"/>
                </a:cxn>
                <a:cxn ang="0">
                  <a:pos x="93" y="126"/>
                </a:cxn>
                <a:cxn ang="0">
                  <a:pos x="55" y="181"/>
                </a:cxn>
                <a:cxn ang="0">
                  <a:pos x="16" y="269"/>
                </a:cxn>
                <a:cxn ang="0">
                  <a:pos x="0" y="403"/>
                </a:cxn>
                <a:cxn ang="0">
                  <a:pos x="5" y="571"/>
                </a:cxn>
                <a:cxn ang="0">
                  <a:pos x="35" y="766"/>
                </a:cxn>
                <a:cxn ang="0">
                  <a:pos x="63" y="999"/>
                </a:cxn>
                <a:cxn ang="0">
                  <a:pos x="49" y="1155"/>
                </a:cxn>
                <a:cxn ang="0">
                  <a:pos x="63" y="1298"/>
                </a:cxn>
                <a:cxn ang="0">
                  <a:pos x="76" y="1353"/>
                </a:cxn>
                <a:cxn ang="0">
                  <a:pos x="101" y="1402"/>
                </a:cxn>
                <a:cxn ang="0">
                  <a:pos x="131" y="1438"/>
                </a:cxn>
                <a:cxn ang="0">
                  <a:pos x="170" y="1470"/>
                </a:cxn>
                <a:cxn ang="0">
                  <a:pos x="219" y="1495"/>
                </a:cxn>
                <a:cxn ang="0">
                  <a:pos x="271" y="1509"/>
                </a:cxn>
                <a:cxn ang="0">
                  <a:pos x="323" y="1512"/>
                </a:cxn>
                <a:cxn ang="0">
                  <a:pos x="375" y="1503"/>
                </a:cxn>
                <a:cxn ang="0">
                  <a:pos x="422" y="1476"/>
                </a:cxn>
                <a:cxn ang="0">
                  <a:pos x="461" y="1435"/>
                </a:cxn>
                <a:cxn ang="0">
                  <a:pos x="491" y="1380"/>
                </a:cxn>
                <a:cxn ang="0">
                  <a:pos x="513" y="1309"/>
                </a:cxn>
                <a:cxn ang="0">
                  <a:pos x="518" y="1226"/>
                </a:cxn>
                <a:cxn ang="0">
                  <a:pos x="504" y="1147"/>
                </a:cxn>
                <a:cxn ang="0">
                  <a:pos x="480" y="1084"/>
                </a:cxn>
                <a:cxn ang="0">
                  <a:pos x="428" y="974"/>
                </a:cxn>
                <a:cxn ang="0">
                  <a:pos x="370" y="856"/>
                </a:cxn>
                <a:cxn ang="0">
                  <a:pos x="345" y="774"/>
                </a:cxn>
                <a:cxn ang="0">
                  <a:pos x="362" y="702"/>
                </a:cxn>
                <a:cxn ang="0">
                  <a:pos x="384" y="664"/>
                </a:cxn>
              </a:cxnLst>
              <a:rect l="0" t="0" r="r" b="b"/>
              <a:pathLst>
                <a:path w="707" h="1512">
                  <a:moveTo>
                    <a:pt x="384" y="664"/>
                  </a:moveTo>
                  <a:lnTo>
                    <a:pt x="417" y="626"/>
                  </a:lnTo>
                  <a:lnTo>
                    <a:pt x="452" y="595"/>
                  </a:lnTo>
                  <a:lnTo>
                    <a:pt x="491" y="568"/>
                  </a:lnTo>
                  <a:lnTo>
                    <a:pt x="529" y="546"/>
                  </a:lnTo>
                  <a:lnTo>
                    <a:pt x="565" y="524"/>
                  </a:lnTo>
                  <a:lnTo>
                    <a:pt x="600" y="502"/>
                  </a:lnTo>
                  <a:lnTo>
                    <a:pt x="633" y="475"/>
                  </a:lnTo>
                  <a:lnTo>
                    <a:pt x="661" y="442"/>
                  </a:lnTo>
                  <a:lnTo>
                    <a:pt x="696" y="373"/>
                  </a:lnTo>
                  <a:lnTo>
                    <a:pt x="707" y="310"/>
                  </a:lnTo>
                  <a:lnTo>
                    <a:pt x="705" y="253"/>
                  </a:lnTo>
                  <a:lnTo>
                    <a:pt x="688" y="192"/>
                  </a:lnTo>
                  <a:lnTo>
                    <a:pt x="677" y="162"/>
                  </a:lnTo>
                  <a:lnTo>
                    <a:pt x="661" y="135"/>
                  </a:lnTo>
                  <a:lnTo>
                    <a:pt x="642" y="110"/>
                  </a:lnTo>
                  <a:lnTo>
                    <a:pt x="622" y="88"/>
                  </a:lnTo>
                  <a:lnTo>
                    <a:pt x="598" y="69"/>
                  </a:lnTo>
                  <a:lnTo>
                    <a:pt x="573" y="50"/>
                  </a:lnTo>
                  <a:lnTo>
                    <a:pt x="546" y="36"/>
                  </a:lnTo>
                  <a:lnTo>
                    <a:pt x="515" y="22"/>
                  </a:lnTo>
                  <a:lnTo>
                    <a:pt x="485" y="14"/>
                  </a:lnTo>
                  <a:lnTo>
                    <a:pt x="452" y="6"/>
                  </a:lnTo>
                  <a:lnTo>
                    <a:pt x="419" y="3"/>
                  </a:lnTo>
                  <a:lnTo>
                    <a:pt x="384" y="0"/>
                  </a:lnTo>
                  <a:lnTo>
                    <a:pt x="348" y="3"/>
                  </a:lnTo>
                  <a:lnTo>
                    <a:pt x="315" y="8"/>
                  </a:lnTo>
                  <a:lnTo>
                    <a:pt x="279" y="17"/>
                  </a:lnTo>
                  <a:lnTo>
                    <a:pt x="244" y="28"/>
                  </a:lnTo>
                  <a:lnTo>
                    <a:pt x="208" y="41"/>
                  </a:lnTo>
                  <a:lnTo>
                    <a:pt x="175" y="61"/>
                  </a:lnTo>
                  <a:lnTo>
                    <a:pt x="145" y="80"/>
                  </a:lnTo>
                  <a:lnTo>
                    <a:pt x="118" y="102"/>
                  </a:lnTo>
                  <a:lnTo>
                    <a:pt x="93" y="126"/>
                  </a:lnTo>
                  <a:lnTo>
                    <a:pt x="74" y="154"/>
                  </a:lnTo>
                  <a:lnTo>
                    <a:pt x="55" y="181"/>
                  </a:lnTo>
                  <a:lnTo>
                    <a:pt x="41" y="211"/>
                  </a:lnTo>
                  <a:lnTo>
                    <a:pt x="16" y="269"/>
                  </a:lnTo>
                  <a:lnTo>
                    <a:pt x="5" y="335"/>
                  </a:lnTo>
                  <a:lnTo>
                    <a:pt x="0" y="403"/>
                  </a:lnTo>
                  <a:lnTo>
                    <a:pt x="0" y="472"/>
                  </a:lnTo>
                  <a:lnTo>
                    <a:pt x="5" y="571"/>
                  </a:lnTo>
                  <a:lnTo>
                    <a:pt x="19" y="670"/>
                  </a:lnTo>
                  <a:lnTo>
                    <a:pt x="35" y="766"/>
                  </a:lnTo>
                  <a:lnTo>
                    <a:pt x="49" y="853"/>
                  </a:lnTo>
                  <a:lnTo>
                    <a:pt x="63" y="999"/>
                  </a:lnTo>
                  <a:lnTo>
                    <a:pt x="57" y="1081"/>
                  </a:lnTo>
                  <a:lnTo>
                    <a:pt x="49" y="1155"/>
                  </a:lnTo>
                  <a:lnTo>
                    <a:pt x="57" y="1267"/>
                  </a:lnTo>
                  <a:lnTo>
                    <a:pt x="63" y="1298"/>
                  </a:lnTo>
                  <a:lnTo>
                    <a:pt x="68" y="1328"/>
                  </a:lnTo>
                  <a:lnTo>
                    <a:pt x="76" y="1353"/>
                  </a:lnTo>
                  <a:lnTo>
                    <a:pt x="87" y="1377"/>
                  </a:lnTo>
                  <a:lnTo>
                    <a:pt x="101" y="1402"/>
                  </a:lnTo>
                  <a:lnTo>
                    <a:pt x="115" y="1421"/>
                  </a:lnTo>
                  <a:lnTo>
                    <a:pt x="131" y="1438"/>
                  </a:lnTo>
                  <a:lnTo>
                    <a:pt x="148" y="1454"/>
                  </a:lnTo>
                  <a:lnTo>
                    <a:pt x="170" y="1470"/>
                  </a:lnTo>
                  <a:lnTo>
                    <a:pt x="194" y="1484"/>
                  </a:lnTo>
                  <a:lnTo>
                    <a:pt x="219" y="1495"/>
                  </a:lnTo>
                  <a:lnTo>
                    <a:pt x="244" y="1503"/>
                  </a:lnTo>
                  <a:lnTo>
                    <a:pt x="271" y="1509"/>
                  </a:lnTo>
                  <a:lnTo>
                    <a:pt x="296" y="1512"/>
                  </a:lnTo>
                  <a:lnTo>
                    <a:pt x="323" y="1512"/>
                  </a:lnTo>
                  <a:lnTo>
                    <a:pt x="348" y="1509"/>
                  </a:lnTo>
                  <a:lnTo>
                    <a:pt x="375" y="1503"/>
                  </a:lnTo>
                  <a:lnTo>
                    <a:pt x="400" y="1492"/>
                  </a:lnTo>
                  <a:lnTo>
                    <a:pt x="422" y="1476"/>
                  </a:lnTo>
                  <a:lnTo>
                    <a:pt x="444" y="1457"/>
                  </a:lnTo>
                  <a:lnTo>
                    <a:pt x="461" y="1435"/>
                  </a:lnTo>
                  <a:lnTo>
                    <a:pt x="477" y="1410"/>
                  </a:lnTo>
                  <a:lnTo>
                    <a:pt x="491" y="1380"/>
                  </a:lnTo>
                  <a:lnTo>
                    <a:pt x="502" y="1350"/>
                  </a:lnTo>
                  <a:lnTo>
                    <a:pt x="513" y="1309"/>
                  </a:lnTo>
                  <a:lnTo>
                    <a:pt x="518" y="1267"/>
                  </a:lnTo>
                  <a:lnTo>
                    <a:pt x="518" y="1226"/>
                  </a:lnTo>
                  <a:lnTo>
                    <a:pt x="513" y="1182"/>
                  </a:lnTo>
                  <a:lnTo>
                    <a:pt x="504" y="1147"/>
                  </a:lnTo>
                  <a:lnTo>
                    <a:pt x="493" y="1114"/>
                  </a:lnTo>
                  <a:lnTo>
                    <a:pt x="480" y="1084"/>
                  </a:lnTo>
                  <a:lnTo>
                    <a:pt x="466" y="1054"/>
                  </a:lnTo>
                  <a:lnTo>
                    <a:pt x="428" y="974"/>
                  </a:lnTo>
                  <a:lnTo>
                    <a:pt x="395" y="908"/>
                  </a:lnTo>
                  <a:lnTo>
                    <a:pt x="370" y="856"/>
                  </a:lnTo>
                  <a:lnTo>
                    <a:pt x="354" y="812"/>
                  </a:lnTo>
                  <a:lnTo>
                    <a:pt x="345" y="774"/>
                  </a:lnTo>
                  <a:lnTo>
                    <a:pt x="348" y="738"/>
                  </a:lnTo>
                  <a:lnTo>
                    <a:pt x="362" y="702"/>
                  </a:lnTo>
                  <a:lnTo>
                    <a:pt x="384" y="664"/>
                  </a:lnTo>
                  <a:lnTo>
                    <a:pt x="384" y="6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9" name="Freeform 7"/>
            <p:cNvSpPr>
              <a:spLocks/>
            </p:cNvSpPr>
            <p:nvPr/>
          </p:nvSpPr>
          <p:spPr bwMode="auto">
            <a:xfrm>
              <a:off x="3740151" y="1260475"/>
              <a:ext cx="369888" cy="544513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67" y="8"/>
                </a:cxn>
                <a:cxn ang="0">
                  <a:pos x="189" y="25"/>
                </a:cxn>
                <a:cxn ang="0">
                  <a:pos x="206" y="44"/>
                </a:cxn>
                <a:cxn ang="0">
                  <a:pos x="220" y="66"/>
                </a:cxn>
                <a:cxn ang="0">
                  <a:pos x="228" y="93"/>
                </a:cxn>
                <a:cxn ang="0">
                  <a:pos x="233" y="126"/>
                </a:cxn>
                <a:cxn ang="0">
                  <a:pos x="233" y="159"/>
                </a:cxn>
                <a:cxn ang="0">
                  <a:pos x="230" y="195"/>
                </a:cxn>
                <a:cxn ang="0">
                  <a:pos x="222" y="228"/>
                </a:cxn>
                <a:cxn ang="0">
                  <a:pos x="209" y="258"/>
                </a:cxn>
                <a:cxn ang="0">
                  <a:pos x="195" y="285"/>
                </a:cxn>
                <a:cxn ang="0">
                  <a:pos x="176" y="307"/>
                </a:cxn>
                <a:cxn ang="0">
                  <a:pos x="154" y="324"/>
                </a:cxn>
                <a:cxn ang="0">
                  <a:pos x="132" y="337"/>
                </a:cxn>
                <a:cxn ang="0">
                  <a:pos x="110" y="343"/>
                </a:cxn>
                <a:cxn ang="0">
                  <a:pos x="85" y="343"/>
                </a:cxn>
                <a:cxn ang="0">
                  <a:pos x="63" y="335"/>
                </a:cxn>
                <a:cxn ang="0">
                  <a:pos x="47" y="321"/>
                </a:cxn>
                <a:cxn ang="0">
                  <a:pos x="30" y="304"/>
                </a:cxn>
                <a:cxn ang="0">
                  <a:pos x="17" y="280"/>
                </a:cxn>
                <a:cxn ang="0">
                  <a:pos x="8" y="252"/>
                </a:cxn>
                <a:cxn ang="0">
                  <a:pos x="3" y="222"/>
                </a:cxn>
                <a:cxn ang="0">
                  <a:pos x="0" y="192"/>
                </a:cxn>
                <a:cxn ang="0">
                  <a:pos x="3" y="156"/>
                </a:cxn>
                <a:cxn ang="0">
                  <a:pos x="14" y="118"/>
                </a:cxn>
                <a:cxn ang="0">
                  <a:pos x="30" y="82"/>
                </a:cxn>
                <a:cxn ang="0">
                  <a:pos x="47" y="52"/>
                </a:cxn>
                <a:cxn ang="0">
                  <a:pos x="66" y="27"/>
                </a:cxn>
                <a:cxn ang="0">
                  <a:pos x="77" y="22"/>
                </a:cxn>
                <a:cxn ang="0">
                  <a:pos x="88" y="14"/>
                </a:cxn>
                <a:cxn ang="0">
                  <a:pos x="96" y="11"/>
                </a:cxn>
                <a:cxn ang="0">
                  <a:pos x="107" y="5"/>
                </a:cxn>
                <a:cxn ang="0">
                  <a:pos x="118" y="3"/>
                </a:cxn>
                <a:cxn ang="0">
                  <a:pos x="129" y="3"/>
                </a:cxn>
                <a:cxn ang="0">
                  <a:pos x="137" y="0"/>
                </a:cxn>
                <a:cxn ang="0">
                  <a:pos x="148" y="0"/>
                </a:cxn>
                <a:cxn ang="0">
                  <a:pos x="148" y="0"/>
                </a:cxn>
              </a:cxnLst>
              <a:rect l="0" t="0" r="r" b="b"/>
              <a:pathLst>
                <a:path w="233" h="343">
                  <a:moveTo>
                    <a:pt x="148" y="0"/>
                  </a:moveTo>
                  <a:lnTo>
                    <a:pt x="167" y="8"/>
                  </a:lnTo>
                  <a:lnTo>
                    <a:pt x="189" y="25"/>
                  </a:lnTo>
                  <a:lnTo>
                    <a:pt x="206" y="44"/>
                  </a:lnTo>
                  <a:lnTo>
                    <a:pt x="220" y="66"/>
                  </a:lnTo>
                  <a:lnTo>
                    <a:pt x="228" y="93"/>
                  </a:lnTo>
                  <a:lnTo>
                    <a:pt x="233" y="126"/>
                  </a:lnTo>
                  <a:lnTo>
                    <a:pt x="233" y="159"/>
                  </a:lnTo>
                  <a:lnTo>
                    <a:pt x="230" y="195"/>
                  </a:lnTo>
                  <a:lnTo>
                    <a:pt x="222" y="228"/>
                  </a:lnTo>
                  <a:lnTo>
                    <a:pt x="209" y="258"/>
                  </a:lnTo>
                  <a:lnTo>
                    <a:pt x="195" y="285"/>
                  </a:lnTo>
                  <a:lnTo>
                    <a:pt x="176" y="307"/>
                  </a:lnTo>
                  <a:lnTo>
                    <a:pt x="154" y="324"/>
                  </a:lnTo>
                  <a:lnTo>
                    <a:pt x="132" y="337"/>
                  </a:lnTo>
                  <a:lnTo>
                    <a:pt x="110" y="343"/>
                  </a:lnTo>
                  <a:lnTo>
                    <a:pt x="85" y="343"/>
                  </a:lnTo>
                  <a:lnTo>
                    <a:pt x="63" y="335"/>
                  </a:lnTo>
                  <a:lnTo>
                    <a:pt x="47" y="321"/>
                  </a:lnTo>
                  <a:lnTo>
                    <a:pt x="30" y="304"/>
                  </a:lnTo>
                  <a:lnTo>
                    <a:pt x="17" y="280"/>
                  </a:lnTo>
                  <a:lnTo>
                    <a:pt x="8" y="252"/>
                  </a:lnTo>
                  <a:lnTo>
                    <a:pt x="3" y="222"/>
                  </a:lnTo>
                  <a:lnTo>
                    <a:pt x="0" y="192"/>
                  </a:lnTo>
                  <a:lnTo>
                    <a:pt x="3" y="156"/>
                  </a:lnTo>
                  <a:lnTo>
                    <a:pt x="14" y="118"/>
                  </a:lnTo>
                  <a:lnTo>
                    <a:pt x="30" y="82"/>
                  </a:lnTo>
                  <a:lnTo>
                    <a:pt x="47" y="52"/>
                  </a:lnTo>
                  <a:lnTo>
                    <a:pt x="66" y="27"/>
                  </a:lnTo>
                  <a:lnTo>
                    <a:pt x="77" y="22"/>
                  </a:lnTo>
                  <a:lnTo>
                    <a:pt x="88" y="14"/>
                  </a:lnTo>
                  <a:lnTo>
                    <a:pt x="96" y="11"/>
                  </a:lnTo>
                  <a:lnTo>
                    <a:pt x="107" y="5"/>
                  </a:lnTo>
                  <a:lnTo>
                    <a:pt x="118" y="3"/>
                  </a:lnTo>
                  <a:lnTo>
                    <a:pt x="129" y="3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0" name="Freeform 8"/>
            <p:cNvSpPr>
              <a:spLocks/>
            </p:cNvSpPr>
            <p:nvPr/>
          </p:nvSpPr>
          <p:spPr bwMode="auto">
            <a:xfrm>
              <a:off x="3470276" y="1330325"/>
              <a:ext cx="252413" cy="36988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3" y="3"/>
                </a:cxn>
                <a:cxn ang="0">
                  <a:pos x="110" y="8"/>
                </a:cxn>
                <a:cxn ang="0">
                  <a:pos x="123" y="19"/>
                </a:cxn>
                <a:cxn ang="0">
                  <a:pos x="134" y="33"/>
                </a:cxn>
                <a:cxn ang="0">
                  <a:pos x="145" y="49"/>
                </a:cxn>
                <a:cxn ang="0">
                  <a:pos x="154" y="68"/>
                </a:cxn>
                <a:cxn ang="0">
                  <a:pos x="156" y="90"/>
                </a:cxn>
                <a:cxn ang="0">
                  <a:pos x="159" y="115"/>
                </a:cxn>
                <a:cxn ang="0">
                  <a:pos x="156" y="140"/>
                </a:cxn>
                <a:cxn ang="0">
                  <a:pos x="154" y="162"/>
                </a:cxn>
                <a:cxn ang="0">
                  <a:pos x="145" y="184"/>
                </a:cxn>
                <a:cxn ang="0">
                  <a:pos x="134" y="200"/>
                </a:cxn>
                <a:cxn ang="0">
                  <a:pos x="123" y="214"/>
                </a:cxn>
                <a:cxn ang="0">
                  <a:pos x="110" y="225"/>
                </a:cxn>
                <a:cxn ang="0">
                  <a:pos x="93" y="230"/>
                </a:cxn>
                <a:cxn ang="0">
                  <a:pos x="77" y="233"/>
                </a:cxn>
                <a:cxn ang="0">
                  <a:pos x="47" y="225"/>
                </a:cxn>
                <a:cxn ang="0">
                  <a:pos x="22" y="200"/>
                </a:cxn>
                <a:cxn ang="0">
                  <a:pos x="5" y="162"/>
                </a:cxn>
                <a:cxn ang="0">
                  <a:pos x="0" y="115"/>
                </a:cxn>
                <a:cxn ang="0">
                  <a:pos x="5" y="68"/>
                </a:cxn>
                <a:cxn ang="0">
                  <a:pos x="22" y="33"/>
                </a:cxn>
                <a:cxn ang="0">
                  <a:pos x="47" y="8"/>
                </a:cxn>
                <a:cxn ang="0">
                  <a:pos x="77" y="0"/>
                </a:cxn>
                <a:cxn ang="0">
                  <a:pos x="77" y="0"/>
                </a:cxn>
              </a:cxnLst>
              <a:rect l="0" t="0" r="r" b="b"/>
              <a:pathLst>
                <a:path w="159" h="233">
                  <a:moveTo>
                    <a:pt x="77" y="0"/>
                  </a:moveTo>
                  <a:lnTo>
                    <a:pt x="93" y="3"/>
                  </a:lnTo>
                  <a:lnTo>
                    <a:pt x="110" y="8"/>
                  </a:lnTo>
                  <a:lnTo>
                    <a:pt x="123" y="19"/>
                  </a:lnTo>
                  <a:lnTo>
                    <a:pt x="134" y="33"/>
                  </a:lnTo>
                  <a:lnTo>
                    <a:pt x="145" y="49"/>
                  </a:lnTo>
                  <a:lnTo>
                    <a:pt x="154" y="68"/>
                  </a:lnTo>
                  <a:lnTo>
                    <a:pt x="156" y="90"/>
                  </a:lnTo>
                  <a:lnTo>
                    <a:pt x="159" y="115"/>
                  </a:lnTo>
                  <a:lnTo>
                    <a:pt x="156" y="140"/>
                  </a:lnTo>
                  <a:lnTo>
                    <a:pt x="154" y="162"/>
                  </a:lnTo>
                  <a:lnTo>
                    <a:pt x="145" y="184"/>
                  </a:lnTo>
                  <a:lnTo>
                    <a:pt x="134" y="200"/>
                  </a:lnTo>
                  <a:lnTo>
                    <a:pt x="123" y="214"/>
                  </a:lnTo>
                  <a:lnTo>
                    <a:pt x="110" y="225"/>
                  </a:lnTo>
                  <a:lnTo>
                    <a:pt x="93" y="230"/>
                  </a:lnTo>
                  <a:lnTo>
                    <a:pt x="77" y="233"/>
                  </a:lnTo>
                  <a:lnTo>
                    <a:pt x="47" y="225"/>
                  </a:lnTo>
                  <a:lnTo>
                    <a:pt x="22" y="200"/>
                  </a:lnTo>
                  <a:lnTo>
                    <a:pt x="5" y="162"/>
                  </a:lnTo>
                  <a:lnTo>
                    <a:pt x="0" y="115"/>
                  </a:lnTo>
                  <a:lnTo>
                    <a:pt x="5" y="68"/>
                  </a:lnTo>
                  <a:lnTo>
                    <a:pt x="22" y="33"/>
                  </a:lnTo>
                  <a:lnTo>
                    <a:pt x="47" y="8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1" name="Freeform 9"/>
            <p:cNvSpPr>
              <a:spLocks/>
            </p:cNvSpPr>
            <p:nvPr/>
          </p:nvSpPr>
          <p:spPr bwMode="auto">
            <a:xfrm>
              <a:off x="3240088" y="1395413"/>
              <a:ext cx="204788" cy="3175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90" y="8"/>
                </a:cxn>
                <a:cxn ang="0">
                  <a:pos x="109" y="27"/>
                </a:cxn>
                <a:cxn ang="0">
                  <a:pos x="123" y="60"/>
                </a:cxn>
                <a:cxn ang="0">
                  <a:pos x="129" y="99"/>
                </a:cxn>
                <a:cxn ang="0">
                  <a:pos x="123" y="137"/>
                </a:cxn>
                <a:cxn ang="0">
                  <a:pos x="109" y="170"/>
                </a:cxn>
                <a:cxn ang="0">
                  <a:pos x="90" y="192"/>
                </a:cxn>
                <a:cxn ang="0">
                  <a:pos x="65" y="200"/>
                </a:cxn>
                <a:cxn ang="0">
                  <a:pos x="38" y="192"/>
                </a:cxn>
                <a:cxn ang="0">
                  <a:pos x="19" y="170"/>
                </a:cxn>
                <a:cxn ang="0">
                  <a:pos x="5" y="137"/>
                </a:cxn>
                <a:cxn ang="0">
                  <a:pos x="0" y="99"/>
                </a:cxn>
                <a:cxn ang="0">
                  <a:pos x="5" y="60"/>
                </a:cxn>
                <a:cxn ang="0">
                  <a:pos x="19" y="27"/>
                </a:cxn>
                <a:cxn ang="0">
                  <a:pos x="38" y="8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129" h="200">
                  <a:moveTo>
                    <a:pt x="65" y="0"/>
                  </a:moveTo>
                  <a:lnTo>
                    <a:pt x="90" y="8"/>
                  </a:lnTo>
                  <a:lnTo>
                    <a:pt x="109" y="27"/>
                  </a:lnTo>
                  <a:lnTo>
                    <a:pt x="123" y="60"/>
                  </a:lnTo>
                  <a:lnTo>
                    <a:pt x="129" y="99"/>
                  </a:lnTo>
                  <a:lnTo>
                    <a:pt x="123" y="137"/>
                  </a:lnTo>
                  <a:lnTo>
                    <a:pt x="109" y="170"/>
                  </a:lnTo>
                  <a:lnTo>
                    <a:pt x="90" y="192"/>
                  </a:lnTo>
                  <a:lnTo>
                    <a:pt x="65" y="200"/>
                  </a:lnTo>
                  <a:lnTo>
                    <a:pt x="38" y="192"/>
                  </a:lnTo>
                  <a:lnTo>
                    <a:pt x="19" y="170"/>
                  </a:lnTo>
                  <a:lnTo>
                    <a:pt x="5" y="137"/>
                  </a:lnTo>
                  <a:lnTo>
                    <a:pt x="0" y="99"/>
                  </a:lnTo>
                  <a:lnTo>
                    <a:pt x="5" y="60"/>
                  </a:lnTo>
                  <a:lnTo>
                    <a:pt x="19" y="27"/>
                  </a:lnTo>
                  <a:lnTo>
                    <a:pt x="38" y="8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2" name="Freeform 10"/>
            <p:cNvSpPr>
              <a:spLocks/>
            </p:cNvSpPr>
            <p:nvPr/>
          </p:nvSpPr>
          <p:spPr bwMode="auto">
            <a:xfrm>
              <a:off x="3008313" y="1482725"/>
              <a:ext cx="214313" cy="32226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94" y="8"/>
                </a:cxn>
                <a:cxn ang="0">
                  <a:pos x="115" y="30"/>
                </a:cxn>
                <a:cxn ang="0">
                  <a:pos x="129" y="63"/>
                </a:cxn>
                <a:cxn ang="0">
                  <a:pos x="135" y="101"/>
                </a:cxn>
                <a:cxn ang="0">
                  <a:pos x="129" y="140"/>
                </a:cxn>
                <a:cxn ang="0">
                  <a:pos x="115" y="173"/>
                </a:cxn>
                <a:cxn ang="0">
                  <a:pos x="94" y="195"/>
                </a:cxn>
                <a:cxn ang="0">
                  <a:pos x="69" y="203"/>
                </a:cxn>
                <a:cxn ang="0">
                  <a:pos x="41" y="195"/>
                </a:cxn>
                <a:cxn ang="0">
                  <a:pos x="19" y="173"/>
                </a:cxn>
                <a:cxn ang="0">
                  <a:pos x="6" y="140"/>
                </a:cxn>
                <a:cxn ang="0">
                  <a:pos x="0" y="101"/>
                </a:cxn>
                <a:cxn ang="0">
                  <a:pos x="6" y="63"/>
                </a:cxn>
                <a:cxn ang="0">
                  <a:pos x="19" y="30"/>
                </a:cxn>
                <a:cxn ang="0">
                  <a:pos x="41" y="8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135" h="203">
                  <a:moveTo>
                    <a:pt x="69" y="0"/>
                  </a:moveTo>
                  <a:lnTo>
                    <a:pt x="94" y="8"/>
                  </a:lnTo>
                  <a:lnTo>
                    <a:pt x="115" y="30"/>
                  </a:lnTo>
                  <a:lnTo>
                    <a:pt x="129" y="63"/>
                  </a:lnTo>
                  <a:lnTo>
                    <a:pt x="135" y="101"/>
                  </a:lnTo>
                  <a:lnTo>
                    <a:pt x="129" y="140"/>
                  </a:lnTo>
                  <a:lnTo>
                    <a:pt x="115" y="173"/>
                  </a:lnTo>
                  <a:lnTo>
                    <a:pt x="94" y="195"/>
                  </a:lnTo>
                  <a:lnTo>
                    <a:pt x="69" y="203"/>
                  </a:lnTo>
                  <a:lnTo>
                    <a:pt x="41" y="195"/>
                  </a:lnTo>
                  <a:lnTo>
                    <a:pt x="19" y="173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6" y="63"/>
                  </a:lnTo>
                  <a:lnTo>
                    <a:pt x="19" y="30"/>
                  </a:lnTo>
                  <a:lnTo>
                    <a:pt x="41" y="8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" name="Freeform 11"/>
            <p:cNvSpPr>
              <a:spLocks/>
            </p:cNvSpPr>
            <p:nvPr/>
          </p:nvSpPr>
          <p:spPr bwMode="auto">
            <a:xfrm>
              <a:off x="2855913" y="1687513"/>
              <a:ext cx="165100" cy="25241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1" y="5"/>
                </a:cxn>
                <a:cxn ang="0">
                  <a:pos x="80" y="19"/>
                </a:cxn>
                <a:cxn ang="0">
                  <a:pos x="93" y="44"/>
                </a:cxn>
                <a:cxn ang="0">
                  <a:pos x="104" y="74"/>
                </a:cxn>
                <a:cxn ang="0">
                  <a:pos x="104" y="104"/>
                </a:cxn>
                <a:cxn ang="0">
                  <a:pos x="99" y="131"/>
                </a:cxn>
                <a:cxn ang="0">
                  <a:pos x="85" y="151"/>
                </a:cxn>
                <a:cxn ang="0">
                  <a:pos x="66" y="159"/>
                </a:cxn>
                <a:cxn ang="0">
                  <a:pos x="44" y="156"/>
                </a:cxn>
                <a:cxn ang="0">
                  <a:pos x="25" y="145"/>
                </a:cxn>
                <a:cxn ang="0">
                  <a:pos x="11" y="121"/>
                </a:cxn>
                <a:cxn ang="0">
                  <a:pos x="0" y="90"/>
                </a:cxn>
                <a:cxn ang="0">
                  <a:pos x="0" y="60"/>
                </a:cxn>
                <a:cxn ang="0">
                  <a:pos x="6" y="33"/>
                </a:cxn>
                <a:cxn ang="0">
                  <a:pos x="19" y="11"/>
                </a:cxn>
                <a:cxn ang="0">
                  <a:pos x="39" y="0"/>
                </a:cxn>
              </a:cxnLst>
              <a:rect l="0" t="0" r="r" b="b"/>
              <a:pathLst>
                <a:path w="104" h="159">
                  <a:moveTo>
                    <a:pt x="39" y="0"/>
                  </a:moveTo>
                  <a:lnTo>
                    <a:pt x="61" y="5"/>
                  </a:lnTo>
                  <a:lnTo>
                    <a:pt x="80" y="19"/>
                  </a:lnTo>
                  <a:lnTo>
                    <a:pt x="93" y="44"/>
                  </a:lnTo>
                  <a:lnTo>
                    <a:pt x="104" y="74"/>
                  </a:lnTo>
                  <a:lnTo>
                    <a:pt x="104" y="104"/>
                  </a:lnTo>
                  <a:lnTo>
                    <a:pt x="99" y="131"/>
                  </a:lnTo>
                  <a:lnTo>
                    <a:pt x="85" y="151"/>
                  </a:lnTo>
                  <a:lnTo>
                    <a:pt x="66" y="159"/>
                  </a:lnTo>
                  <a:lnTo>
                    <a:pt x="44" y="156"/>
                  </a:lnTo>
                  <a:lnTo>
                    <a:pt x="25" y="145"/>
                  </a:lnTo>
                  <a:lnTo>
                    <a:pt x="11" y="121"/>
                  </a:lnTo>
                  <a:lnTo>
                    <a:pt x="0" y="90"/>
                  </a:lnTo>
                  <a:lnTo>
                    <a:pt x="0" y="60"/>
                  </a:lnTo>
                  <a:lnTo>
                    <a:pt x="6" y="33"/>
                  </a:lnTo>
                  <a:lnTo>
                    <a:pt x="19" y="1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65831" y="1144589"/>
            <a:ext cx="6009857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If you completely eliminate the refrigerant charge (which eliminates all of the direct global warming potential)</a:t>
            </a:r>
          </a:p>
          <a:p>
            <a:endParaRPr lang="en-US" dirty="0"/>
          </a:p>
          <a:p>
            <a:r>
              <a:rPr lang="en-US" dirty="0" smtClean="0"/>
              <a:t>How much of the carbon footprint remains?</a:t>
            </a:r>
          </a:p>
        </p:txBody>
      </p:sp>
    </p:spTree>
    <p:extLst>
      <p:ext uri="{BB962C8B-B14F-4D97-AF65-F5344CB8AC3E}">
        <p14:creationId xmlns:p14="http://schemas.microsoft.com/office/powerpoint/2010/main" val="21324502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2286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838200"/>
            <a:ext cx="853168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039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roup 19"/>
          <p:cNvGrpSpPr/>
          <p:nvPr/>
        </p:nvGrpSpPr>
        <p:grpSpPr>
          <a:xfrm>
            <a:off x="449263" y="1182689"/>
            <a:ext cx="1990872" cy="4556320"/>
            <a:chOff x="2855913" y="1260475"/>
            <a:chExt cx="1254126" cy="2870200"/>
          </a:xfrm>
          <a:solidFill>
            <a:schemeClr val="tx1"/>
          </a:solidFill>
        </p:grpSpPr>
        <p:sp>
          <p:nvSpPr>
            <p:cNvPr id="575" name="Freeform 6"/>
            <p:cNvSpPr>
              <a:spLocks/>
            </p:cNvSpPr>
            <p:nvPr/>
          </p:nvSpPr>
          <p:spPr bwMode="auto">
            <a:xfrm>
              <a:off x="2882901" y="1730375"/>
              <a:ext cx="1122363" cy="2400300"/>
            </a:xfrm>
            <a:custGeom>
              <a:avLst/>
              <a:gdLst/>
              <a:ahLst/>
              <a:cxnLst>
                <a:cxn ang="0">
                  <a:pos x="417" y="626"/>
                </a:cxn>
                <a:cxn ang="0">
                  <a:pos x="491" y="568"/>
                </a:cxn>
                <a:cxn ang="0">
                  <a:pos x="565" y="524"/>
                </a:cxn>
                <a:cxn ang="0">
                  <a:pos x="633" y="475"/>
                </a:cxn>
                <a:cxn ang="0">
                  <a:pos x="696" y="373"/>
                </a:cxn>
                <a:cxn ang="0">
                  <a:pos x="705" y="253"/>
                </a:cxn>
                <a:cxn ang="0">
                  <a:pos x="677" y="162"/>
                </a:cxn>
                <a:cxn ang="0">
                  <a:pos x="642" y="110"/>
                </a:cxn>
                <a:cxn ang="0">
                  <a:pos x="598" y="69"/>
                </a:cxn>
                <a:cxn ang="0">
                  <a:pos x="546" y="36"/>
                </a:cxn>
                <a:cxn ang="0">
                  <a:pos x="485" y="14"/>
                </a:cxn>
                <a:cxn ang="0">
                  <a:pos x="419" y="3"/>
                </a:cxn>
                <a:cxn ang="0">
                  <a:pos x="348" y="3"/>
                </a:cxn>
                <a:cxn ang="0">
                  <a:pos x="279" y="17"/>
                </a:cxn>
                <a:cxn ang="0">
                  <a:pos x="208" y="41"/>
                </a:cxn>
                <a:cxn ang="0">
                  <a:pos x="145" y="80"/>
                </a:cxn>
                <a:cxn ang="0">
                  <a:pos x="93" y="126"/>
                </a:cxn>
                <a:cxn ang="0">
                  <a:pos x="55" y="181"/>
                </a:cxn>
                <a:cxn ang="0">
                  <a:pos x="16" y="269"/>
                </a:cxn>
                <a:cxn ang="0">
                  <a:pos x="0" y="403"/>
                </a:cxn>
                <a:cxn ang="0">
                  <a:pos x="5" y="571"/>
                </a:cxn>
                <a:cxn ang="0">
                  <a:pos x="35" y="766"/>
                </a:cxn>
                <a:cxn ang="0">
                  <a:pos x="63" y="999"/>
                </a:cxn>
                <a:cxn ang="0">
                  <a:pos x="49" y="1155"/>
                </a:cxn>
                <a:cxn ang="0">
                  <a:pos x="63" y="1298"/>
                </a:cxn>
                <a:cxn ang="0">
                  <a:pos x="76" y="1353"/>
                </a:cxn>
                <a:cxn ang="0">
                  <a:pos x="101" y="1402"/>
                </a:cxn>
                <a:cxn ang="0">
                  <a:pos x="131" y="1438"/>
                </a:cxn>
                <a:cxn ang="0">
                  <a:pos x="170" y="1470"/>
                </a:cxn>
                <a:cxn ang="0">
                  <a:pos x="219" y="1495"/>
                </a:cxn>
                <a:cxn ang="0">
                  <a:pos x="271" y="1509"/>
                </a:cxn>
                <a:cxn ang="0">
                  <a:pos x="323" y="1512"/>
                </a:cxn>
                <a:cxn ang="0">
                  <a:pos x="375" y="1503"/>
                </a:cxn>
                <a:cxn ang="0">
                  <a:pos x="422" y="1476"/>
                </a:cxn>
                <a:cxn ang="0">
                  <a:pos x="461" y="1435"/>
                </a:cxn>
                <a:cxn ang="0">
                  <a:pos x="491" y="1380"/>
                </a:cxn>
                <a:cxn ang="0">
                  <a:pos x="513" y="1309"/>
                </a:cxn>
                <a:cxn ang="0">
                  <a:pos x="518" y="1226"/>
                </a:cxn>
                <a:cxn ang="0">
                  <a:pos x="504" y="1147"/>
                </a:cxn>
                <a:cxn ang="0">
                  <a:pos x="480" y="1084"/>
                </a:cxn>
                <a:cxn ang="0">
                  <a:pos x="428" y="974"/>
                </a:cxn>
                <a:cxn ang="0">
                  <a:pos x="370" y="856"/>
                </a:cxn>
                <a:cxn ang="0">
                  <a:pos x="345" y="774"/>
                </a:cxn>
                <a:cxn ang="0">
                  <a:pos x="362" y="702"/>
                </a:cxn>
                <a:cxn ang="0">
                  <a:pos x="384" y="664"/>
                </a:cxn>
              </a:cxnLst>
              <a:rect l="0" t="0" r="r" b="b"/>
              <a:pathLst>
                <a:path w="707" h="1512">
                  <a:moveTo>
                    <a:pt x="384" y="664"/>
                  </a:moveTo>
                  <a:lnTo>
                    <a:pt x="417" y="626"/>
                  </a:lnTo>
                  <a:lnTo>
                    <a:pt x="452" y="595"/>
                  </a:lnTo>
                  <a:lnTo>
                    <a:pt x="491" y="568"/>
                  </a:lnTo>
                  <a:lnTo>
                    <a:pt x="529" y="546"/>
                  </a:lnTo>
                  <a:lnTo>
                    <a:pt x="565" y="524"/>
                  </a:lnTo>
                  <a:lnTo>
                    <a:pt x="600" y="502"/>
                  </a:lnTo>
                  <a:lnTo>
                    <a:pt x="633" y="475"/>
                  </a:lnTo>
                  <a:lnTo>
                    <a:pt x="661" y="442"/>
                  </a:lnTo>
                  <a:lnTo>
                    <a:pt x="696" y="373"/>
                  </a:lnTo>
                  <a:lnTo>
                    <a:pt x="707" y="310"/>
                  </a:lnTo>
                  <a:lnTo>
                    <a:pt x="705" y="253"/>
                  </a:lnTo>
                  <a:lnTo>
                    <a:pt x="688" y="192"/>
                  </a:lnTo>
                  <a:lnTo>
                    <a:pt x="677" y="162"/>
                  </a:lnTo>
                  <a:lnTo>
                    <a:pt x="661" y="135"/>
                  </a:lnTo>
                  <a:lnTo>
                    <a:pt x="642" y="110"/>
                  </a:lnTo>
                  <a:lnTo>
                    <a:pt x="622" y="88"/>
                  </a:lnTo>
                  <a:lnTo>
                    <a:pt x="598" y="69"/>
                  </a:lnTo>
                  <a:lnTo>
                    <a:pt x="573" y="50"/>
                  </a:lnTo>
                  <a:lnTo>
                    <a:pt x="546" y="36"/>
                  </a:lnTo>
                  <a:lnTo>
                    <a:pt x="515" y="22"/>
                  </a:lnTo>
                  <a:lnTo>
                    <a:pt x="485" y="14"/>
                  </a:lnTo>
                  <a:lnTo>
                    <a:pt x="452" y="6"/>
                  </a:lnTo>
                  <a:lnTo>
                    <a:pt x="419" y="3"/>
                  </a:lnTo>
                  <a:lnTo>
                    <a:pt x="384" y="0"/>
                  </a:lnTo>
                  <a:lnTo>
                    <a:pt x="348" y="3"/>
                  </a:lnTo>
                  <a:lnTo>
                    <a:pt x="315" y="8"/>
                  </a:lnTo>
                  <a:lnTo>
                    <a:pt x="279" y="17"/>
                  </a:lnTo>
                  <a:lnTo>
                    <a:pt x="244" y="28"/>
                  </a:lnTo>
                  <a:lnTo>
                    <a:pt x="208" y="41"/>
                  </a:lnTo>
                  <a:lnTo>
                    <a:pt x="175" y="61"/>
                  </a:lnTo>
                  <a:lnTo>
                    <a:pt x="145" y="80"/>
                  </a:lnTo>
                  <a:lnTo>
                    <a:pt x="118" y="102"/>
                  </a:lnTo>
                  <a:lnTo>
                    <a:pt x="93" y="126"/>
                  </a:lnTo>
                  <a:lnTo>
                    <a:pt x="74" y="154"/>
                  </a:lnTo>
                  <a:lnTo>
                    <a:pt x="55" y="181"/>
                  </a:lnTo>
                  <a:lnTo>
                    <a:pt x="41" y="211"/>
                  </a:lnTo>
                  <a:lnTo>
                    <a:pt x="16" y="269"/>
                  </a:lnTo>
                  <a:lnTo>
                    <a:pt x="5" y="335"/>
                  </a:lnTo>
                  <a:lnTo>
                    <a:pt x="0" y="403"/>
                  </a:lnTo>
                  <a:lnTo>
                    <a:pt x="0" y="472"/>
                  </a:lnTo>
                  <a:lnTo>
                    <a:pt x="5" y="571"/>
                  </a:lnTo>
                  <a:lnTo>
                    <a:pt x="19" y="670"/>
                  </a:lnTo>
                  <a:lnTo>
                    <a:pt x="35" y="766"/>
                  </a:lnTo>
                  <a:lnTo>
                    <a:pt x="49" y="853"/>
                  </a:lnTo>
                  <a:lnTo>
                    <a:pt x="63" y="999"/>
                  </a:lnTo>
                  <a:lnTo>
                    <a:pt x="57" y="1081"/>
                  </a:lnTo>
                  <a:lnTo>
                    <a:pt x="49" y="1155"/>
                  </a:lnTo>
                  <a:lnTo>
                    <a:pt x="57" y="1267"/>
                  </a:lnTo>
                  <a:lnTo>
                    <a:pt x="63" y="1298"/>
                  </a:lnTo>
                  <a:lnTo>
                    <a:pt x="68" y="1328"/>
                  </a:lnTo>
                  <a:lnTo>
                    <a:pt x="76" y="1353"/>
                  </a:lnTo>
                  <a:lnTo>
                    <a:pt x="87" y="1377"/>
                  </a:lnTo>
                  <a:lnTo>
                    <a:pt x="101" y="1402"/>
                  </a:lnTo>
                  <a:lnTo>
                    <a:pt x="115" y="1421"/>
                  </a:lnTo>
                  <a:lnTo>
                    <a:pt x="131" y="1438"/>
                  </a:lnTo>
                  <a:lnTo>
                    <a:pt x="148" y="1454"/>
                  </a:lnTo>
                  <a:lnTo>
                    <a:pt x="170" y="1470"/>
                  </a:lnTo>
                  <a:lnTo>
                    <a:pt x="194" y="1484"/>
                  </a:lnTo>
                  <a:lnTo>
                    <a:pt x="219" y="1495"/>
                  </a:lnTo>
                  <a:lnTo>
                    <a:pt x="244" y="1503"/>
                  </a:lnTo>
                  <a:lnTo>
                    <a:pt x="271" y="1509"/>
                  </a:lnTo>
                  <a:lnTo>
                    <a:pt x="296" y="1512"/>
                  </a:lnTo>
                  <a:lnTo>
                    <a:pt x="323" y="1512"/>
                  </a:lnTo>
                  <a:lnTo>
                    <a:pt x="348" y="1509"/>
                  </a:lnTo>
                  <a:lnTo>
                    <a:pt x="375" y="1503"/>
                  </a:lnTo>
                  <a:lnTo>
                    <a:pt x="400" y="1492"/>
                  </a:lnTo>
                  <a:lnTo>
                    <a:pt x="422" y="1476"/>
                  </a:lnTo>
                  <a:lnTo>
                    <a:pt x="444" y="1457"/>
                  </a:lnTo>
                  <a:lnTo>
                    <a:pt x="461" y="1435"/>
                  </a:lnTo>
                  <a:lnTo>
                    <a:pt x="477" y="1410"/>
                  </a:lnTo>
                  <a:lnTo>
                    <a:pt x="491" y="1380"/>
                  </a:lnTo>
                  <a:lnTo>
                    <a:pt x="502" y="1350"/>
                  </a:lnTo>
                  <a:lnTo>
                    <a:pt x="513" y="1309"/>
                  </a:lnTo>
                  <a:lnTo>
                    <a:pt x="518" y="1267"/>
                  </a:lnTo>
                  <a:lnTo>
                    <a:pt x="518" y="1226"/>
                  </a:lnTo>
                  <a:lnTo>
                    <a:pt x="513" y="1182"/>
                  </a:lnTo>
                  <a:lnTo>
                    <a:pt x="504" y="1147"/>
                  </a:lnTo>
                  <a:lnTo>
                    <a:pt x="493" y="1114"/>
                  </a:lnTo>
                  <a:lnTo>
                    <a:pt x="480" y="1084"/>
                  </a:lnTo>
                  <a:lnTo>
                    <a:pt x="466" y="1054"/>
                  </a:lnTo>
                  <a:lnTo>
                    <a:pt x="428" y="974"/>
                  </a:lnTo>
                  <a:lnTo>
                    <a:pt x="395" y="908"/>
                  </a:lnTo>
                  <a:lnTo>
                    <a:pt x="370" y="856"/>
                  </a:lnTo>
                  <a:lnTo>
                    <a:pt x="354" y="812"/>
                  </a:lnTo>
                  <a:lnTo>
                    <a:pt x="345" y="774"/>
                  </a:lnTo>
                  <a:lnTo>
                    <a:pt x="348" y="738"/>
                  </a:lnTo>
                  <a:lnTo>
                    <a:pt x="362" y="702"/>
                  </a:lnTo>
                  <a:lnTo>
                    <a:pt x="384" y="664"/>
                  </a:lnTo>
                  <a:lnTo>
                    <a:pt x="384" y="6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6" name="Freeform 7"/>
            <p:cNvSpPr>
              <a:spLocks/>
            </p:cNvSpPr>
            <p:nvPr/>
          </p:nvSpPr>
          <p:spPr bwMode="auto">
            <a:xfrm>
              <a:off x="3740151" y="1260475"/>
              <a:ext cx="369888" cy="544513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67" y="8"/>
                </a:cxn>
                <a:cxn ang="0">
                  <a:pos x="189" y="25"/>
                </a:cxn>
                <a:cxn ang="0">
                  <a:pos x="206" y="44"/>
                </a:cxn>
                <a:cxn ang="0">
                  <a:pos x="220" y="66"/>
                </a:cxn>
                <a:cxn ang="0">
                  <a:pos x="228" y="93"/>
                </a:cxn>
                <a:cxn ang="0">
                  <a:pos x="233" y="126"/>
                </a:cxn>
                <a:cxn ang="0">
                  <a:pos x="233" y="159"/>
                </a:cxn>
                <a:cxn ang="0">
                  <a:pos x="230" y="195"/>
                </a:cxn>
                <a:cxn ang="0">
                  <a:pos x="222" y="228"/>
                </a:cxn>
                <a:cxn ang="0">
                  <a:pos x="209" y="258"/>
                </a:cxn>
                <a:cxn ang="0">
                  <a:pos x="195" y="285"/>
                </a:cxn>
                <a:cxn ang="0">
                  <a:pos x="176" y="307"/>
                </a:cxn>
                <a:cxn ang="0">
                  <a:pos x="154" y="324"/>
                </a:cxn>
                <a:cxn ang="0">
                  <a:pos x="132" y="337"/>
                </a:cxn>
                <a:cxn ang="0">
                  <a:pos x="110" y="343"/>
                </a:cxn>
                <a:cxn ang="0">
                  <a:pos x="85" y="343"/>
                </a:cxn>
                <a:cxn ang="0">
                  <a:pos x="63" y="335"/>
                </a:cxn>
                <a:cxn ang="0">
                  <a:pos x="47" y="321"/>
                </a:cxn>
                <a:cxn ang="0">
                  <a:pos x="30" y="304"/>
                </a:cxn>
                <a:cxn ang="0">
                  <a:pos x="17" y="280"/>
                </a:cxn>
                <a:cxn ang="0">
                  <a:pos x="8" y="252"/>
                </a:cxn>
                <a:cxn ang="0">
                  <a:pos x="3" y="222"/>
                </a:cxn>
                <a:cxn ang="0">
                  <a:pos x="0" y="192"/>
                </a:cxn>
                <a:cxn ang="0">
                  <a:pos x="3" y="156"/>
                </a:cxn>
                <a:cxn ang="0">
                  <a:pos x="14" y="118"/>
                </a:cxn>
                <a:cxn ang="0">
                  <a:pos x="30" y="82"/>
                </a:cxn>
                <a:cxn ang="0">
                  <a:pos x="47" y="52"/>
                </a:cxn>
                <a:cxn ang="0">
                  <a:pos x="66" y="27"/>
                </a:cxn>
                <a:cxn ang="0">
                  <a:pos x="77" y="22"/>
                </a:cxn>
                <a:cxn ang="0">
                  <a:pos x="88" y="14"/>
                </a:cxn>
                <a:cxn ang="0">
                  <a:pos x="96" y="11"/>
                </a:cxn>
                <a:cxn ang="0">
                  <a:pos x="107" y="5"/>
                </a:cxn>
                <a:cxn ang="0">
                  <a:pos x="118" y="3"/>
                </a:cxn>
                <a:cxn ang="0">
                  <a:pos x="129" y="3"/>
                </a:cxn>
                <a:cxn ang="0">
                  <a:pos x="137" y="0"/>
                </a:cxn>
                <a:cxn ang="0">
                  <a:pos x="148" y="0"/>
                </a:cxn>
                <a:cxn ang="0">
                  <a:pos x="148" y="0"/>
                </a:cxn>
              </a:cxnLst>
              <a:rect l="0" t="0" r="r" b="b"/>
              <a:pathLst>
                <a:path w="233" h="343">
                  <a:moveTo>
                    <a:pt x="148" y="0"/>
                  </a:moveTo>
                  <a:lnTo>
                    <a:pt x="167" y="8"/>
                  </a:lnTo>
                  <a:lnTo>
                    <a:pt x="189" y="25"/>
                  </a:lnTo>
                  <a:lnTo>
                    <a:pt x="206" y="44"/>
                  </a:lnTo>
                  <a:lnTo>
                    <a:pt x="220" y="66"/>
                  </a:lnTo>
                  <a:lnTo>
                    <a:pt x="228" y="93"/>
                  </a:lnTo>
                  <a:lnTo>
                    <a:pt x="233" y="126"/>
                  </a:lnTo>
                  <a:lnTo>
                    <a:pt x="233" y="159"/>
                  </a:lnTo>
                  <a:lnTo>
                    <a:pt x="230" y="195"/>
                  </a:lnTo>
                  <a:lnTo>
                    <a:pt x="222" y="228"/>
                  </a:lnTo>
                  <a:lnTo>
                    <a:pt x="209" y="258"/>
                  </a:lnTo>
                  <a:lnTo>
                    <a:pt x="195" y="285"/>
                  </a:lnTo>
                  <a:lnTo>
                    <a:pt x="176" y="307"/>
                  </a:lnTo>
                  <a:lnTo>
                    <a:pt x="154" y="324"/>
                  </a:lnTo>
                  <a:lnTo>
                    <a:pt x="132" y="337"/>
                  </a:lnTo>
                  <a:lnTo>
                    <a:pt x="110" y="343"/>
                  </a:lnTo>
                  <a:lnTo>
                    <a:pt x="85" y="343"/>
                  </a:lnTo>
                  <a:lnTo>
                    <a:pt x="63" y="335"/>
                  </a:lnTo>
                  <a:lnTo>
                    <a:pt x="47" y="321"/>
                  </a:lnTo>
                  <a:lnTo>
                    <a:pt x="30" y="304"/>
                  </a:lnTo>
                  <a:lnTo>
                    <a:pt x="17" y="280"/>
                  </a:lnTo>
                  <a:lnTo>
                    <a:pt x="8" y="252"/>
                  </a:lnTo>
                  <a:lnTo>
                    <a:pt x="3" y="222"/>
                  </a:lnTo>
                  <a:lnTo>
                    <a:pt x="0" y="192"/>
                  </a:lnTo>
                  <a:lnTo>
                    <a:pt x="3" y="156"/>
                  </a:lnTo>
                  <a:lnTo>
                    <a:pt x="14" y="118"/>
                  </a:lnTo>
                  <a:lnTo>
                    <a:pt x="30" y="82"/>
                  </a:lnTo>
                  <a:lnTo>
                    <a:pt x="47" y="52"/>
                  </a:lnTo>
                  <a:lnTo>
                    <a:pt x="66" y="27"/>
                  </a:lnTo>
                  <a:lnTo>
                    <a:pt x="77" y="22"/>
                  </a:lnTo>
                  <a:lnTo>
                    <a:pt x="88" y="14"/>
                  </a:lnTo>
                  <a:lnTo>
                    <a:pt x="96" y="11"/>
                  </a:lnTo>
                  <a:lnTo>
                    <a:pt x="107" y="5"/>
                  </a:lnTo>
                  <a:lnTo>
                    <a:pt x="118" y="3"/>
                  </a:lnTo>
                  <a:lnTo>
                    <a:pt x="129" y="3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7" name="Freeform 8"/>
            <p:cNvSpPr>
              <a:spLocks/>
            </p:cNvSpPr>
            <p:nvPr/>
          </p:nvSpPr>
          <p:spPr bwMode="auto">
            <a:xfrm>
              <a:off x="3470276" y="1330325"/>
              <a:ext cx="252413" cy="36988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3" y="3"/>
                </a:cxn>
                <a:cxn ang="0">
                  <a:pos x="110" y="8"/>
                </a:cxn>
                <a:cxn ang="0">
                  <a:pos x="123" y="19"/>
                </a:cxn>
                <a:cxn ang="0">
                  <a:pos x="134" y="33"/>
                </a:cxn>
                <a:cxn ang="0">
                  <a:pos x="145" y="49"/>
                </a:cxn>
                <a:cxn ang="0">
                  <a:pos x="154" y="68"/>
                </a:cxn>
                <a:cxn ang="0">
                  <a:pos x="156" y="90"/>
                </a:cxn>
                <a:cxn ang="0">
                  <a:pos x="159" y="115"/>
                </a:cxn>
                <a:cxn ang="0">
                  <a:pos x="156" y="140"/>
                </a:cxn>
                <a:cxn ang="0">
                  <a:pos x="154" y="162"/>
                </a:cxn>
                <a:cxn ang="0">
                  <a:pos x="145" y="184"/>
                </a:cxn>
                <a:cxn ang="0">
                  <a:pos x="134" y="200"/>
                </a:cxn>
                <a:cxn ang="0">
                  <a:pos x="123" y="214"/>
                </a:cxn>
                <a:cxn ang="0">
                  <a:pos x="110" y="225"/>
                </a:cxn>
                <a:cxn ang="0">
                  <a:pos x="93" y="230"/>
                </a:cxn>
                <a:cxn ang="0">
                  <a:pos x="77" y="233"/>
                </a:cxn>
                <a:cxn ang="0">
                  <a:pos x="47" y="225"/>
                </a:cxn>
                <a:cxn ang="0">
                  <a:pos x="22" y="200"/>
                </a:cxn>
                <a:cxn ang="0">
                  <a:pos x="5" y="162"/>
                </a:cxn>
                <a:cxn ang="0">
                  <a:pos x="0" y="115"/>
                </a:cxn>
                <a:cxn ang="0">
                  <a:pos x="5" y="68"/>
                </a:cxn>
                <a:cxn ang="0">
                  <a:pos x="22" y="33"/>
                </a:cxn>
                <a:cxn ang="0">
                  <a:pos x="47" y="8"/>
                </a:cxn>
                <a:cxn ang="0">
                  <a:pos x="77" y="0"/>
                </a:cxn>
                <a:cxn ang="0">
                  <a:pos x="77" y="0"/>
                </a:cxn>
              </a:cxnLst>
              <a:rect l="0" t="0" r="r" b="b"/>
              <a:pathLst>
                <a:path w="159" h="233">
                  <a:moveTo>
                    <a:pt x="77" y="0"/>
                  </a:moveTo>
                  <a:lnTo>
                    <a:pt x="93" y="3"/>
                  </a:lnTo>
                  <a:lnTo>
                    <a:pt x="110" y="8"/>
                  </a:lnTo>
                  <a:lnTo>
                    <a:pt x="123" y="19"/>
                  </a:lnTo>
                  <a:lnTo>
                    <a:pt x="134" y="33"/>
                  </a:lnTo>
                  <a:lnTo>
                    <a:pt x="145" y="49"/>
                  </a:lnTo>
                  <a:lnTo>
                    <a:pt x="154" y="68"/>
                  </a:lnTo>
                  <a:lnTo>
                    <a:pt x="156" y="90"/>
                  </a:lnTo>
                  <a:lnTo>
                    <a:pt x="159" y="115"/>
                  </a:lnTo>
                  <a:lnTo>
                    <a:pt x="156" y="140"/>
                  </a:lnTo>
                  <a:lnTo>
                    <a:pt x="154" y="162"/>
                  </a:lnTo>
                  <a:lnTo>
                    <a:pt x="145" y="184"/>
                  </a:lnTo>
                  <a:lnTo>
                    <a:pt x="134" y="200"/>
                  </a:lnTo>
                  <a:lnTo>
                    <a:pt x="123" y="214"/>
                  </a:lnTo>
                  <a:lnTo>
                    <a:pt x="110" y="225"/>
                  </a:lnTo>
                  <a:lnTo>
                    <a:pt x="93" y="230"/>
                  </a:lnTo>
                  <a:lnTo>
                    <a:pt x="77" y="233"/>
                  </a:lnTo>
                  <a:lnTo>
                    <a:pt x="47" y="225"/>
                  </a:lnTo>
                  <a:lnTo>
                    <a:pt x="22" y="200"/>
                  </a:lnTo>
                  <a:lnTo>
                    <a:pt x="5" y="162"/>
                  </a:lnTo>
                  <a:lnTo>
                    <a:pt x="0" y="115"/>
                  </a:lnTo>
                  <a:lnTo>
                    <a:pt x="5" y="68"/>
                  </a:lnTo>
                  <a:lnTo>
                    <a:pt x="22" y="33"/>
                  </a:lnTo>
                  <a:lnTo>
                    <a:pt x="47" y="8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8" name="Freeform 9"/>
            <p:cNvSpPr>
              <a:spLocks/>
            </p:cNvSpPr>
            <p:nvPr/>
          </p:nvSpPr>
          <p:spPr bwMode="auto">
            <a:xfrm>
              <a:off x="3240088" y="1395413"/>
              <a:ext cx="204788" cy="3175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90" y="8"/>
                </a:cxn>
                <a:cxn ang="0">
                  <a:pos x="109" y="27"/>
                </a:cxn>
                <a:cxn ang="0">
                  <a:pos x="123" y="60"/>
                </a:cxn>
                <a:cxn ang="0">
                  <a:pos x="129" y="99"/>
                </a:cxn>
                <a:cxn ang="0">
                  <a:pos x="123" y="137"/>
                </a:cxn>
                <a:cxn ang="0">
                  <a:pos x="109" y="170"/>
                </a:cxn>
                <a:cxn ang="0">
                  <a:pos x="90" y="192"/>
                </a:cxn>
                <a:cxn ang="0">
                  <a:pos x="65" y="200"/>
                </a:cxn>
                <a:cxn ang="0">
                  <a:pos x="38" y="192"/>
                </a:cxn>
                <a:cxn ang="0">
                  <a:pos x="19" y="170"/>
                </a:cxn>
                <a:cxn ang="0">
                  <a:pos x="5" y="137"/>
                </a:cxn>
                <a:cxn ang="0">
                  <a:pos x="0" y="99"/>
                </a:cxn>
                <a:cxn ang="0">
                  <a:pos x="5" y="60"/>
                </a:cxn>
                <a:cxn ang="0">
                  <a:pos x="19" y="27"/>
                </a:cxn>
                <a:cxn ang="0">
                  <a:pos x="38" y="8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129" h="200">
                  <a:moveTo>
                    <a:pt x="65" y="0"/>
                  </a:moveTo>
                  <a:lnTo>
                    <a:pt x="90" y="8"/>
                  </a:lnTo>
                  <a:lnTo>
                    <a:pt x="109" y="27"/>
                  </a:lnTo>
                  <a:lnTo>
                    <a:pt x="123" y="60"/>
                  </a:lnTo>
                  <a:lnTo>
                    <a:pt x="129" y="99"/>
                  </a:lnTo>
                  <a:lnTo>
                    <a:pt x="123" y="137"/>
                  </a:lnTo>
                  <a:lnTo>
                    <a:pt x="109" y="170"/>
                  </a:lnTo>
                  <a:lnTo>
                    <a:pt x="90" y="192"/>
                  </a:lnTo>
                  <a:lnTo>
                    <a:pt x="65" y="200"/>
                  </a:lnTo>
                  <a:lnTo>
                    <a:pt x="38" y="192"/>
                  </a:lnTo>
                  <a:lnTo>
                    <a:pt x="19" y="170"/>
                  </a:lnTo>
                  <a:lnTo>
                    <a:pt x="5" y="137"/>
                  </a:lnTo>
                  <a:lnTo>
                    <a:pt x="0" y="99"/>
                  </a:lnTo>
                  <a:lnTo>
                    <a:pt x="5" y="60"/>
                  </a:lnTo>
                  <a:lnTo>
                    <a:pt x="19" y="27"/>
                  </a:lnTo>
                  <a:lnTo>
                    <a:pt x="38" y="8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9" name="Freeform 10"/>
            <p:cNvSpPr>
              <a:spLocks/>
            </p:cNvSpPr>
            <p:nvPr/>
          </p:nvSpPr>
          <p:spPr bwMode="auto">
            <a:xfrm>
              <a:off x="3008313" y="1482725"/>
              <a:ext cx="214313" cy="32226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94" y="8"/>
                </a:cxn>
                <a:cxn ang="0">
                  <a:pos x="115" y="30"/>
                </a:cxn>
                <a:cxn ang="0">
                  <a:pos x="129" y="63"/>
                </a:cxn>
                <a:cxn ang="0">
                  <a:pos x="135" y="101"/>
                </a:cxn>
                <a:cxn ang="0">
                  <a:pos x="129" y="140"/>
                </a:cxn>
                <a:cxn ang="0">
                  <a:pos x="115" y="173"/>
                </a:cxn>
                <a:cxn ang="0">
                  <a:pos x="94" y="195"/>
                </a:cxn>
                <a:cxn ang="0">
                  <a:pos x="69" y="203"/>
                </a:cxn>
                <a:cxn ang="0">
                  <a:pos x="41" y="195"/>
                </a:cxn>
                <a:cxn ang="0">
                  <a:pos x="19" y="173"/>
                </a:cxn>
                <a:cxn ang="0">
                  <a:pos x="6" y="140"/>
                </a:cxn>
                <a:cxn ang="0">
                  <a:pos x="0" y="101"/>
                </a:cxn>
                <a:cxn ang="0">
                  <a:pos x="6" y="63"/>
                </a:cxn>
                <a:cxn ang="0">
                  <a:pos x="19" y="30"/>
                </a:cxn>
                <a:cxn ang="0">
                  <a:pos x="41" y="8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135" h="203">
                  <a:moveTo>
                    <a:pt x="69" y="0"/>
                  </a:moveTo>
                  <a:lnTo>
                    <a:pt x="94" y="8"/>
                  </a:lnTo>
                  <a:lnTo>
                    <a:pt x="115" y="30"/>
                  </a:lnTo>
                  <a:lnTo>
                    <a:pt x="129" y="63"/>
                  </a:lnTo>
                  <a:lnTo>
                    <a:pt x="135" y="101"/>
                  </a:lnTo>
                  <a:lnTo>
                    <a:pt x="129" y="140"/>
                  </a:lnTo>
                  <a:lnTo>
                    <a:pt x="115" y="173"/>
                  </a:lnTo>
                  <a:lnTo>
                    <a:pt x="94" y="195"/>
                  </a:lnTo>
                  <a:lnTo>
                    <a:pt x="69" y="203"/>
                  </a:lnTo>
                  <a:lnTo>
                    <a:pt x="41" y="195"/>
                  </a:lnTo>
                  <a:lnTo>
                    <a:pt x="19" y="173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6" y="63"/>
                  </a:lnTo>
                  <a:lnTo>
                    <a:pt x="19" y="30"/>
                  </a:lnTo>
                  <a:lnTo>
                    <a:pt x="41" y="8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0" name="Freeform 11"/>
            <p:cNvSpPr>
              <a:spLocks/>
            </p:cNvSpPr>
            <p:nvPr/>
          </p:nvSpPr>
          <p:spPr bwMode="auto">
            <a:xfrm>
              <a:off x="2855913" y="1687513"/>
              <a:ext cx="165100" cy="25241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1" y="5"/>
                </a:cxn>
                <a:cxn ang="0">
                  <a:pos x="80" y="19"/>
                </a:cxn>
                <a:cxn ang="0">
                  <a:pos x="93" y="44"/>
                </a:cxn>
                <a:cxn ang="0">
                  <a:pos x="104" y="74"/>
                </a:cxn>
                <a:cxn ang="0">
                  <a:pos x="104" y="104"/>
                </a:cxn>
                <a:cxn ang="0">
                  <a:pos x="99" y="131"/>
                </a:cxn>
                <a:cxn ang="0">
                  <a:pos x="85" y="151"/>
                </a:cxn>
                <a:cxn ang="0">
                  <a:pos x="66" y="159"/>
                </a:cxn>
                <a:cxn ang="0">
                  <a:pos x="44" y="156"/>
                </a:cxn>
                <a:cxn ang="0">
                  <a:pos x="25" y="145"/>
                </a:cxn>
                <a:cxn ang="0">
                  <a:pos x="11" y="121"/>
                </a:cxn>
                <a:cxn ang="0">
                  <a:pos x="0" y="90"/>
                </a:cxn>
                <a:cxn ang="0">
                  <a:pos x="0" y="60"/>
                </a:cxn>
                <a:cxn ang="0">
                  <a:pos x="6" y="33"/>
                </a:cxn>
                <a:cxn ang="0">
                  <a:pos x="19" y="11"/>
                </a:cxn>
                <a:cxn ang="0">
                  <a:pos x="39" y="0"/>
                </a:cxn>
              </a:cxnLst>
              <a:rect l="0" t="0" r="r" b="b"/>
              <a:pathLst>
                <a:path w="104" h="159">
                  <a:moveTo>
                    <a:pt x="39" y="0"/>
                  </a:moveTo>
                  <a:lnTo>
                    <a:pt x="61" y="5"/>
                  </a:lnTo>
                  <a:lnTo>
                    <a:pt x="80" y="19"/>
                  </a:lnTo>
                  <a:lnTo>
                    <a:pt x="93" y="44"/>
                  </a:lnTo>
                  <a:lnTo>
                    <a:pt x="104" y="74"/>
                  </a:lnTo>
                  <a:lnTo>
                    <a:pt x="104" y="104"/>
                  </a:lnTo>
                  <a:lnTo>
                    <a:pt x="99" y="131"/>
                  </a:lnTo>
                  <a:lnTo>
                    <a:pt x="85" y="151"/>
                  </a:lnTo>
                  <a:lnTo>
                    <a:pt x="66" y="159"/>
                  </a:lnTo>
                  <a:lnTo>
                    <a:pt x="44" y="156"/>
                  </a:lnTo>
                  <a:lnTo>
                    <a:pt x="25" y="145"/>
                  </a:lnTo>
                  <a:lnTo>
                    <a:pt x="11" y="121"/>
                  </a:lnTo>
                  <a:lnTo>
                    <a:pt x="0" y="90"/>
                  </a:lnTo>
                  <a:lnTo>
                    <a:pt x="0" y="60"/>
                  </a:lnTo>
                  <a:lnTo>
                    <a:pt x="6" y="33"/>
                  </a:lnTo>
                  <a:lnTo>
                    <a:pt x="19" y="11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83" name="TextBox 582"/>
          <p:cNvSpPr txBox="1"/>
          <p:nvPr/>
        </p:nvSpPr>
        <p:spPr>
          <a:xfrm>
            <a:off x="656183" y="2329330"/>
            <a:ext cx="138050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95%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Sustainable –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Low Impact on Environment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65831" y="1144589"/>
            <a:ext cx="6009857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95% of the total global warming impact is indirect emissions of CO</a:t>
            </a:r>
            <a:r>
              <a:rPr lang="en-US" baseline="-25000" dirty="0" smtClean="0"/>
              <a:t>2</a:t>
            </a:r>
            <a:r>
              <a:rPr lang="en-US" dirty="0" smtClean="0"/>
              <a:t> due to</a:t>
            </a:r>
          </a:p>
          <a:p>
            <a:pPr lvl="1"/>
            <a:r>
              <a:rPr lang="en-US" sz="1800" dirty="0" smtClean="0"/>
              <a:t>Electric energy usage</a:t>
            </a:r>
          </a:p>
          <a:p>
            <a:pPr lvl="1"/>
            <a:r>
              <a:rPr lang="en-US" sz="1800" dirty="0" smtClean="0"/>
              <a:t>Production</a:t>
            </a:r>
          </a:p>
          <a:p>
            <a:pPr lvl="1"/>
            <a:r>
              <a:rPr lang="en-US" sz="1800" dirty="0" smtClean="0"/>
              <a:t>Disposal of the equipment</a:t>
            </a:r>
          </a:p>
        </p:txBody>
      </p:sp>
    </p:spTree>
    <p:extLst>
      <p:ext uri="{BB962C8B-B14F-4D97-AF65-F5344CB8AC3E}">
        <p14:creationId xmlns:p14="http://schemas.microsoft.com/office/powerpoint/2010/main" val="5041303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Sustainable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Low Impact on Environment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47" name="Rectangle 1146"/>
          <p:cNvSpPr/>
          <p:nvPr/>
        </p:nvSpPr>
        <p:spPr>
          <a:xfrm>
            <a:off x="621203" y="4503929"/>
            <a:ext cx="384048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Ensure</a:t>
            </a:r>
            <a:r>
              <a:rPr lang="en-US" sz="1600" kern="0" dirty="0" smtClean="0">
                <a:solidFill>
                  <a:prstClr val="black"/>
                </a:solidFill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Equipment is: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Maintained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Controlled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Highly efficient</a:t>
            </a:r>
          </a:p>
        </p:txBody>
      </p:sp>
      <p:sp>
        <p:nvSpPr>
          <p:cNvPr id="1148" name="Rectangle 1147"/>
          <p:cNvSpPr/>
          <p:nvPr/>
        </p:nvSpPr>
        <p:spPr>
          <a:xfrm>
            <a:off x="4617720" y="4508718"/>
            <a:ext cx="384048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YMC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</a:t>
            </a:r>
            <a:r>
              <a:rPr lang="en-US" sz="1600" kern="0" dirty="0" smtClean="0">
                <a:solidFill>
                  <a:prstClr val="black"/>
                </a:solidFill>
              </a:rPr>
              <a:t>has: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Low charge heat exchanger technology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Leak-free design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Improved refrigerant management practices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R-513A Low-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GWP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refrigerant future compatible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8313" y="1144589"/>
            <a:ext cx="8207375" cy="64664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Comprehensive Approach to Minimize Emissions with the YMC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sp>
        <p:nvSpPr>
          <p:cNvPr id="287" name="Trapezoid 286"/>
          <p:cNvSpPr/>
          <p:nvPr/>
        </p:nvSpPr>
        <p:spPr>
          <a:xfrm>
            <a:off x="4604899" y="3870818"/>
            <a:ext cx="3520441" cy="460907"/>
          </a:xfrm>
          <a:prstGeom prst="trapezoid">
            <a:avLst/>
          </a:prstGeom>
          <a:solidFill>
            <a:srgbClr val="002060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</a:t>
            </a:r>
          </a:p>
        </p:txBody>
      </p:sp>
      <p:sp>
        <p:nvSpPr>
          <p:cNvPr id="288" name="Rectangle 352"/>
          <p:cNvSpPr>
            <a:spLocks noChangeArrowheads="1"/>
          </p:cNvSpPr>
          <p:nvPr/>
        </p:nvSpPr>
        <p:spPr bwMode="auto">
          <a:xfrm>
            <a:off x="155607" y="3687444"/>
            <a:ext cx="3573660" cy="48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89" name="Trapezoid 288"/>
          <p:cNvSpPr/>
          <p:nvPr/>
        </p:nvSpPr>
        <p:spPr>
          <a:xfrm>
            <a:off x="617054" y="3890912"/>
            <a:ext cx="3516968" cy="457200"/>
          </a:xfrm>
          <a:prstGeom prst="trapezoid">
            <a:avLst/>
          </a:prstGeom>
          <a:solidFill>
            <a:srgbClr val="002060"/>
          </a:soli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Indirect</a:t>
            </a:r>
          </a:p>
        </p:txBody>
      </p:sp>
      <p:pic>
        <p:nvPicPr>
          <p:cNvPr id="290" name="Picture 4" descr="http://images.nationalgeographic.com/wpf/media-live/photos/000/095/cache/pollution-smokestacks_9556_600x4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5" y="1543360"/>
            <a:ext cx="3039050" cy="2204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91" name="Group 290"/>
          <p:cNvGrpSpPr/>
          <p:nvPr/>
        </p:nvGrpSpPr>
        <p:grpSpPr>
          <a:xfrm>
            <a:off x="4800600" y="1524000"/>
            <a:ext cx="3128697" cy="2204922"/>
            <a:chOff x="5506411" y="1543360"/>
            <a:chExt cx="1938482" cy="1366128"/>
          </a:xfrm>
        </p:grpSpPr>
        <p:pic>
          <p:nvPicPr>
            <p:cNvPr id="292" name="Picture 5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06411" y="1543360"/>
              <a:ext cx="996088" cy="13661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93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39501" y="1543360"/>
              <a:ext cx="805392" cy="13661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4901946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06" y="2819400"/>
            <a:ext cx="3661494" cy="2160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br>
              <a:rPr lang="en-US" b="1" dirty="0"/>
            </a:br>
            <a:r>
              <a:rPr lang="en-US" dirty="0" smtClean="0"/>
              <a:t>Five Key Benefits and a Bonus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89934299"/>
              </p:ext>
            </p:extLst>
          </p:nvPr>
        </p:nvGraphicFramePr>
        <p:xfrm>
          <a:off x="-838200" y="1119809"/>
          <a:ext cx="8157165" cy="543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79920" y="4572000"/>
            <a:ext cx="2011680" cy="984289"/>
            <a:chOff x="1019613" y="2087352"/>
            <a:chExt cx="1943699" cy="1201730"/>
          </a:xfrm>
        </p:grpSpPr>
        <p:sp>
          <p:nvSpPr>
            <p:cNvPr id="9" name="Rounded Rectangle 8"/>
            <p:cNvSpPr/>
            <p:nvPr/>
          </p:nvSpPr>
          <p:spPr>
            <a:xfrm>
              <a:off x="1019613" y="2087352"/>
              <a:ext cx="1943699" cy="1116402"/>
            </a:xfrm>
            <a:prstGeom prst="roundRect">
              <a:avLst/>
            </a:prstGeom>
            <a:solidFill>
              <a:schemeClr val="accent5">
                <a:alpha val="4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081287" y="2149026"/>
              <a:ext cx="1820351" cy="114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schemeClr val="bg1"/>
                  </a:solidFill>
                </a:rPr>
                <a:t>Lowest </a:t>
              </a:r>
              <a:r>
                <a:rPr lang="en-US" dirty="0">
                  <a:solidFill>
                    <a:schemeClr val="bg1"/>
                  </a:solidFill>
                </a:rPr>
                <a:t>Sound Levels on the </a:t>
              </a:r>
              <a:r>
                <a:rPr lang="en-US" dirty="0" smtClean="0">
                  <a:solidFill>
                    <a:schemeClr val="bg1"/>
                  </a:solidFill>
                </a:rPr>
                <a:t>Market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ross 4"/>
          <p:cNvSpPr/>
          <p:nvPr/>
        </p:nvSpPr>
        <p:spPr>
          <a:xfrm>
            <a:off x="6068718" y="4612877"/>
            <a:ext cx="832645" cy="832645"/>
          </a:xfrm>
          <a:prstGeom prst="plus">
            <a:avLst>
              <a:gd name="adj" fmla="val 375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6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-26530" y="0"/>
            <a:ext cx="9170530" cy="6858000"/>
            <a:chOff x="-26530" y="0"/>
            <a:chExt cx="917053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76600" y="0"/>
              <a:ext cx="58674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6530" y="0"/>
              <a:ext cx="3303129" cy="68580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66705" y="4572000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Spacesuits are designed to function flawlessly no matter how severe the demands of the surrounding environment. The YMC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chiller is also designed to keep operating in conditions that would shut down other chillers.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5" y="276880"/>
            <a:ext cx="7886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versatility to perform under demanding </a:t>
            </a:r>
            <a:r>
              <a:rPr lang="en-US" sz="2800" b="1" dirty="0" smtClean="0">
                <a:solidFill>
                  <a:schemeClr val="bg1"/>
                </a:solidFill>
              </a:rPr>
              <a:t>conditions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63083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Versatile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313" y="1144589"/>
            <a:ext cx="8207375" cy="835024"/>
          </a:xfrm>
        </p:spPr>
        <p:txBody>
          <a:bodyPr/>
          <a:lstStyle/>
          <a:p>
            <a:pPr lvl="0"/>
            <a:r>
              <a:rPr lang="en-US" dirty="0" smtClean="0"/>
              <a:t>Ideal for Comfort and Process Cooling Installations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562600" y="2209800"/>
            <a:ext cx="1737644" cy="59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Manufacturing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572000" y="3271837"/>
            <a:ext cx="914400" cy="914399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4572000" y="2055814"/>
            <a:ext cx="914400" cy="914399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4572000" y="4495801"/>
            <a:ext cx="914400" cy="914399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741488" y="2055814"/>
            <a:ext cx="914400" cy="914399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>
            <a:off x="741488" y="4495801"/>
            <a:ext cx="914400" cy="91439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 bwMode="auto">
          <a:xfrm>
            <a:off x="741488" y="3276601"/>
            <a:ext cx="914400" cy="914400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Content Placeholder 3"/>
          <p:cNvSpPr txBox="1">
            <a:spLocks/>
          </p:cNvSpPr>
          <p:nvPr/>
        </p:nvSpPr>
        <p:spPr bwMode="auto">
          <a:xfrm>
            <a:off x="5562600" y="4756008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Data Center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 bwMode="auto">
          <a:xfrm>
            <a:off x="5562600" y="3517900"/>
            <a:ext cx="1951373" cy="4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Pharmaceuticals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9" name="Content Placeholder 5"/>
          <p:cNvSpPr txBox="1">
            <a:spLocks/>
          </p:cNvSpPr>
          <p:nvPr/>
        </p:nvSpPr>
        <p:spPr>
          <a:xfrm>
            <a:off x="1645507" y="2348977"/>
            <a:ext cx="2425700" cy="34832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/>
              <a:t>Commercial </a:t>
            </a:r>
            <a:r>
              <a:rPr lang="en-US" dirty="0" smtClean="0"/>
              <a:t>Buildings</a:t>
            </a:r>
            <a:endParaRPr lang="en-US" dirty="0"/>
          </a:p>
        </p:txBody>
      </p:sp>
      <p:sp>
        <p:nvSpPr>
          <p:cNvPr id="30" name="Content Placeholder 5"/>
          <p:cNvSpPr txBox="1">
            <a:spLocks/>
          </p:cNvSpPr>
          <p:nvPr/>
        </p:nvSpPr>
        <p:spPr>
          <a:xfrm>
            <a:off x="1693988" y="3519887"/>
            <a:ext cx="2909762" cy="34832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/>
              <a:t>K-12 Schools</a:t>
            </a:r>
            <a:endParaRPr lang="en-US" dirty="0"/>
          </a:p>
        </p:txBody>
      </p:sp>
      <p:sp>
        <p:nvSpPr>
          <p:cNvPr id="31" name="Content Placeholder 5"/>
          <p:cNvSpPr txBox="1">
            <a:spLocks/>
          </p:cNvSpPr>
          <p:nvPr/>
        </p:nvSpPr>
        <p:spPr>
          <a:xfrm>
            <a:off x="1732088" y="4778836"/>
            <a:ext cx="2425700" cy="3483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/>
              <a:t>Medical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583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Versatile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313" y="1144589"/>
            <a:ext cx="8207375" cy="4876800"/>
          </a:xfrm>
        </p:spPr>
        <p:txBody>
          <a:bodyPr/>
          <a:lstStyle/>
          <a:p>
            <a:r>
              <a:rPr lang="en-US" dirty="0" smtClean="0"/>
              <a:t>Widest Operating Envelope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2270" y="1629547"/>
            <a:ext cx="8223417" cy="4346663"/>
            <a:chOff x="452270" y="1629547"/>
            <a:chExt cx="8223417" cy="4346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270" y="1629547"/>
              <a:ext cx="8223417" cy="434666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312568" y="2691002"/>
              <a:ext cx="2286000" cy="26776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5"/>
                  </a:solidFill>
                </a:rPr>
                <a:t>Higher </a:t>
              </a:r>
              <a:r>
                <a:rPr lang="en-US" sz="1400" b="1" dirty="0" err="1" smtClean="0">
                  <a:solidFill>
                    <a:schemeClr val="accent5"/>
                  </a:solidFill>
                </a:rPr>
                <a:t>ECWT</a:t>
              </a:r>
              <a:endParaRPr lang="en-US" sz="1400" b="1" dirty="0" smtClean="0">
                <a:solidFill>
                  <a:schemeClr val="accent5"/>
                </a:solidFill>
              </a:endParaRPr>
            </a:p>
            <a:p>
              <a:r>
                <a:rPr lang="en-US" sz="1400" dirty="0" smtClean="0">
                  <a:solidFill>
                    <a:schemeClr val="accent5"/>
                  </a:solidFill>
                </a:rPr>
                <a:t>Stable Operation</a:t>
              </a:r>
            </a:p>
            <a:p>
              <a:endParaRPr lang="en-US" sz="1400" dirty="0">
                <a:solidFill>
                  <a:schemeClr val="accent5"/>
                </a:solidFill>
              </a:endParaRPr>
            </a:p>
            <a:p>
              <a:r>
                <a:rPr lang="en-US" sz="1400" dirty="0">
                  <a:solidFill>
                    <a:schemeClr val="accent5"/>
                  </a:solidFill>
                </a:rPr>
                <a:t>O</a:t>
              </a:r>
              <a:r>
                <a:rPr lang="en-US" sz="1400" dirty="0" smtClean="0">
                  <a:solidFill>
                    <a:schemeClr val="accent5"/>
                  </a:solidFill>
                </a:rPr>
                <a:t>ther </a:t>
              </a:r>
              <a:r>
                <a:rPr lang="en-US" sz="1400" dirty="0">
                  <a:solidFill>
                    <a:schemeClr val="accent5"/>
                  </a:solidFill>
                </a:rPr>
                <a:t>M</a:t>
              </a:r>
              <a:r>
                <a:rPr lang="en-US" sz="1400" dirty="0" smtClean="0">
                  <a:solidFill>
                    <a:schemeClr val="accent5"/>
                  </a:solidFill>
                </a:rPr>
                <a:t>agnetic </a:t>
              </a:r>
              <a:r>
                <a:rPr lang="en-US" sz="1400" dirty="0">
                  <a:solidFill>
                    <a:schemeClr val="accent5"/>
                  </a:solidFill>
                </a:rPr>
                <a:t>B</a:t>
              </a:r>
              <a:r>
                <a:rPr lang="en-US" sz="1400" dirty="0" smtClean="0">
                  <a:solidFill>
                    <a:schemeClr val="accent5"/>
                  </a:solidFill>
                </a:rPr>
                <a:t>earing </a:t>
              </a:r>
              <a:r>
                <a:rPr lang="en-US" sz="1400" dirty="0">
                  <a:solidFill>
                    <a:schemeClr val="accent5"/>
                  </a:solidFill>
                </a:rPr>
                <a:t>C</a:t>
              </a:r>
              <a:r>
                <a:rPr lang="en-US" sz="1400" dirty="0" smtClean="0">
                  <a:solidFill>
                    <a:schemeClr val="accent5"/>
                  </a:solidFill>
                </a:rPr>
                <a:t>hiller </a:t>
              </a:r>
              <a:r>
                <a:rPr lang="en-US" sz="1400" dirty="0">
                  <a:solidFill>
                    <a:schemeClr val="accent5"/>
                  </a:solidFill>
                </a:rPr>
                <a:t>O</a:t>
              </a:r>
              <a:r>
                <a:rPr lang="en-US" sz="1400" dirty="0" smtClean="0">
                  <a:solidFill>
                    <a:schemeClr val="accent5"/>
                  </a:solidFill>
                </a:rPr>
                <a:t>peration </a:t>
              </a:r>
              <a:r>
                <a:rPr lang="en-US" sz="1400" dirty="0">
                  <a:solidFill>
                    <a:schemeClr val="accent5"/>
                  </a:solidFill>
                </a:rPr>
                <a:t>R</a:t>
              </a:r>
              <a:r>
                <a:rPr lang="en-US" sz="1400" dirty="0" smtClean="0">
                  <a:solidFill>
                    <a:schemeClr val="accent5"/>
                  </a:solidFill>
                </a:rPr>
                <a:t>ange</a:t>
              </a:r>
            </a:p>
            <a:p>
              <a:endParaRPr lang="en-US" sz="1400" dirty="0">
                <a:solidFill>
                  <a:schemeClr val="accent5"/>
                </a:solidFill>
              </a:endParaRPr>
            </a:p>
            <a:p>
              <a:r>
                <a:rPr lang="en-US" sz="1400" b="1" dirty="0" smtClean="0">
                  <a:solidFill>
                    <a:schemeClr val="accent5"/>
                  </a:solidFill>
                </a:rPr>
                <a:t>Lower </a:t>
              </a:r>
              <a:r>
                <a:rPr lang="en-US" sz="1400" b="1" dirty="0" err="1" smtClean="0">
                  <a:solidFill>
                    <a:schemeClr val="accent5"/>
                  </a:solidFill>
                </a:rPr>
                <a:t>ECWT</a:t>
              </a:r>
              <a:endParaRPr lang="en-US" sz="1400" b="1" dirty="0" smtClean="0">
                <a:solidFill>
                  <a:schemeClr val="accent5"/>
                </a:solidFill>
              </a:endParaRPr>
            </a:p>
            <a:p>
              <a:r>
                <a:rPr lang="en-US" sz="1400" dirty="0" smtClean="0">
                  <a:solidFill>
                    <a:schemeClr val="accent5"/>
                  </a:solidFill>
                </a:rPr>
                <a:t>Real-World Operation</a:t>
              </a:r>
            </a:p>
            <a:p>
              <a:endParaRPr lang="en-US" sz="1400" dirty="0">
                <a:solidFill>
                  <a:schemeClr val="accent5"/>
                </a:solidFill>
              </a:endParaRPr>
            </a:p>
            <a:p>
              <a:r>
                <a:rPr lang="en-US" sz="1400" b="1" dirty="0" smtClean="0">
                  <a:solidFill>
                    <a:schemeClr val="accent5"/>
                  </a:solidFill>
                </a:rPr>
                <a:t>Extra-Low </a:t>
              </a:r>
              <a:r>
                <a:rPr lang="en-US" sz="1400" b="1" dirty="0" err="1" smtClean="0">
                  <a:solidFill>
                    <a:schemeClr val="accent5"/>
                  </a:solidFill>
                </a:rPr>
                <a:t>ECWT</a:t>
              </a:r>
              <a:endParaRPr lang="en-US" sz="1400" b="1" dirty="0" smtClean="0">
                <a:solidFill>
                  <a:schemeClr val="accent5"/>
                </a:solidFill>
              </a:endParaRPr>
            </a:p>
            <a:p>
              <a:r>
                <a:rPr lang="en-US" sz="1400" dirty="0" smtClean="0">
                  <a:solidFill>
                    <a:schemeClr val="accent5"/>
                  </a:solidFill>
                </a:rPr>
                <a:t>Out-of-This-World Operation</a:t>
              </a:r>
              <a:endParaRPr lang="en-US" sz="14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4283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Versatile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313" y="1144589"/>
            <a:ext cx="8207375" cy="4876800"/>
          </a:xfrm>
        </p:spPr>
        <p:txBody>
          <a:bodyPr/>
          <a:lstStyle/>
          <a:p>
            <a:r>
              <a:rPr lang="en-US" b="1" dirty="0" smtClean="0"/>
              <a:t>Higher </a:t>
            </a:r>
            <a:r>
              <a:rPr lang="en-US" b="1" dirty="0" err="1" smtClean="0"/>
              <a:t>ECWT</a:t>
            </a:r>
            <a:r>
              <a:rPr lang="en-US" b="1" dirty="0" smtClean="0"/>
              <a:t> – Stable Operation</a:t>
            </a:r>
          </a:p>
          <a:p>
            <a:pPr lvl="1"/>
            <a:r>
              <a:rPr lang="en-US" dirty="0" smtClean="0"/>
              <a:t>If temperature rises from tower return, the chiller can adapt and continue to stay online without surging or shutting down</a:t>
            </a:r>
          </a:p>
          <a:p>
            <a:pPr lvl="1"/>
            <a:r>
              <a:rPr lang="en-US" dirty="0" smtClean="0"/>
              <a:t>Dependable Operation</a:t>
            </a:r>
          </a:p>
          <a:p>
            <a:pPr lvl="1"/>
            <a:endParaRPr lang="en-US" dirty="0" smtClean="0"/>
          </a:p>
          <a:p>
            <a:r>
              <a:rPr lang="en-US" b="1" dirty="0"/>
              <a:t>Lower </a:t>
            </a:r>
            <a:r>
              <a:rPr lang="en-US" b="1" dirty="0" err="1"/>
              <a:t>ECWT</a:t>
            </a:r>
            <a:r>
              <a:rPr lang="en-US" b="1" dirty="0"/>
              <a:t> </a:t>
            </a:r>
            <a:r>
              <a:rPr lang="en-US" b="1" dirty="0" smtClean="0"/>
              <a:t>– Real World Operation</a:t>
            </a:r>
            <a:endParaRPr lang="en-US" dirty="0" smtClean="0"/>
          </a:p>
          <a:p>
            <a:pPr lvl="1"/>
            <a:r>
              <a:rPr lang="en-US" dirty="0" smtClean="0"/>
              <a:t>Can accept lower entering condenser water temperature and product more tons of cooling</a:t>
            </a:r>
          </a:p>
          <a:p>
            <a:pPr lvl="1"/>
            <a:r>
              <a:rPr lang="en-US" dirty="0" smtClean="0"/>
              <a:t>Operator </a:t>
            </a:r>
            <a:r>
              <a:rPr lang="en-US" dirty="0"/>
              <a:t>can wait longer </a:t>
            </a:r>
            <a:r>
              <a:rPr lang="en-US" dirty="0" smtClean="0"/>
              <a:t>to </a:t>
            </a:r>
            <a:r>
              <a:rPr lang="en-US" dirty="0"/>
              <a:t>turn on the less efficient / stable </a:t>
            </a:r>
            <a:r>
              <a:rPr lang="en-US" dirty="0" smtClean="0"/>
              <a:t>chiller</a:t>
            </a:r>
          </a:p>
          <a:p>
            <a:endParaRPr lang="en-US" dirty="0"/>
          </a:p>
          <a:p>
            <a:r>
              <a:rPr lang="en-US" b="1" dirty="0" smtClean="0"/>
              <a:t>Extra Low </a:t>
            </a:r>
            <a:r>
              <a:rPr lang="en-US" b="1" dirty="0" err="1" smtClean="0"/>
              <a:t>ECWT</a:t>
            </a:r>
            <a:r>
              <a:rPr lang="en-US" b="1" dirty="0" smtClean="0"/>
              <a:t> – Out-of-This-World Operation</a:t>
            </a:r>
          </a:p>
          <a:p>
            <a:pPr lvl="1"/>
            <a:r>
              <a:rPr lang="en-US" dirty="0" smtClean="0"/>
              <a:t>Can operate with minimum entering condenser water temperature below the leaving chilled water set point</a:t>
            </a:r>
          </a:p>
          <a:p>
            <a:pPr lvl="1"/>
            <a:r>
              <a:rPr lang="en-US" dirty="0" smtClean="0"/>
              <a:t>Inverted or upside down operation</a:t>
            </a:r>
          </a:p>
          <a:p>
            <a:pPr lvl="1"/>
            <a:r>
              <a:rPr lang="en-US" dirty="0" smtClean="0"/>
              <a:t>Able to eliminate water-side economizer system</a:t>
            </a:r>
          </a:p>
          <a:p>
            <a:pPr lvl="1"/>
            <a:r>
              <a:rPr lang="en-US" dirty="0" smtClean="0"/>
              <a:t>“Free cooling isn’t so free anymore”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71595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Versatile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313" y="1144589"/>
            <a:ext cx="3851943" cy="4876800"/>
          </a:xfrm>
        </p:spPr>
        <p:txBody>
          <a:bodyPr/>
          <a:lstStyle/>
          <a:p>
            <a:pPr lvl="0">
              <a:buClr>
                <a:sysClr val="windowText" lastClr="000000"/>
              </a:buCl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lvl="0">
              <a:buClr>
                <a:sysClr val="windowText" lastClr="000000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1</a:t>
            </a:r>
            <a:r>
              <a:rPr lang="en-US" baseline="30000" dirty="0" smtClean="0">
                <a:solidFill>
                  <a:sysClr val="windowText" lastClr="000000"/>
                </a:solidFill>
              </a:rPr>
              <a:t>st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Mag bearing chiller to provide Heat Pump capability</a:t>
            </a:r>
          </a:p>
          <a:p>
            <a:pPr lvl="0">
              <a:buClr>
                <a:sysClr val="windowText" lastClr="000000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Ideal for Hospitals</a:t>
            </a:r>
            <a:r>
              <a:rPr lang="en-US" dirty="0">
                <a:solidFill>
                  <a:sysClr val="windowText" lastClr="000000"/>
                </a:solidFill>
              </a:rPr>
              <a:t>, Process, </a:t>
            </a:r>
            <a:r>
              <a:rPr lang="en-US" dirty="0" smtClean="0">
                <a:solidFill>
                  <a:sysClr val="windowText" lastClr="000000"/>
                </a:solidFill>
              </a:rPr>
              <a:t>and High Rises</a:t>
            </a:r>
            <a:endParaRPr lang="en-US" dirty="0">
              <a:solidFill>
                <a:sysClr val="windowText" lastClr="000000"/>
              </a:solidFill>
            </a:endParaRPr>
          </a:p>
          <a:p>
            <a:pPr lvl="0">
              <a:buClr>
                <a:sysClr val="windowText" lastClr="000000"/>
              </a:buClr>
              <a:defRPr/>
            </a:pPr>
            <a:r>
              <a:rPr lang="en-US" dirty="0">
                <a:solidFill>
                  <a:sysClr val="windowText" lastClr="000000"/>
                </a:solidFill>
              </a:rPr>
              <a:t>Simultaneous heating and cooling available with 2 YMC² chiller in cascade arrangement</a:t>
            </a:r>
          </a:p>
          <a:p>
            <a:pPr lvl="1">
              <a:buClr>
                <a:sysClr val="windowText" lastClr="000000"/>
              </a:buClr>
              <a:defRPr/>
            </a:pPr>
            <a:r>
              <a:rPr lang="en-US" dirty="0">
                <a:solidFill>
                  <a:sysClr val="windowText" lastClr="000000"/>
                </a:solidFill>
              </a:rPr>
              <a:t>Maximum Leaving Condenser Water of 150⁰F</a:t>
            </a:r>
          </a:p>
          <a:p>
            <a:pPr lvl="1">
              <a:buClr>
                <a:sysClr val="windowText" lastClr="000000"/>
              </a:buClr>
              <a:defRPr/>
            </a:pPr>
            <a:r>
              <a:rPr lang="en-US" dirty="0">
                <a:solidFill>
                  <a:sysClr val="windowText" lastClr="000000"/>
                </a:solidFill>
              </a:rPr>
              <a:t>Currently Heating Offering of about 8500 </a:t>
            </a:r>
            <a:r>
              <a:rPr lang="en-US" dirty="0" err="1" smtClean="0">
                <a:solidFill>
                  <a:sysClr val="windowText" lastClr="000000"/>
                </a:solidFill>
              </a:rPr>
              <a:t>MBH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20256" y="1512722"/>
            <a:ext cx="4343400" cy="4138294"/>
            <a:chOff x="3867149" y="1295400"/>
            <a:chExt cx="4533900" cy="4686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4400" y="1905000"/>
              <a:ext cx="2743200" cy="3200400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4267200" y="4114800"/>
              <a:ext cx="6858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>
            <a:xfrm flipV="1">
              <a:off x="4267200" y="2971800"/>
              <a:ext cx="0" cy="11430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>
            <a:xfrm>
              <a:off x="4267200" y="2971800"/>
              <a:ext cx="6858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>
            <a:xfrm flipH="1">
              <a:off x="4267200" y="4686300"/>
              <a:ext cx="6858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C4B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>
              <a:off x="4267200" y="4686300"/>
              <a:ext cx="0" cy="838200"/>
            </a:xfrm>
            <a:prstGeom prst="straightConnector1">
              <a:avLst/>
            </a:prstGeom>
            <a:noFill/>
            <a:ln w="19050" cap="flat" cmpd="sng" algn="ctr">
              <a:solidFill>
                <a:srgbClr val="00C4B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>
              <a:off x="4267200" y="2438401"/>
              <a:ext cx="685800" cy="2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4267200" y="1752600"/>
              <a:ext cx="0" cy="704853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 flipH="1">
              <a:off x="7315200" y="4686300"/>
              <a:ext cx="6858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C4B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>
            <a:xfrm flipV="1">
              <a:off x="8001000" y="4686300"/>
              <a:ext cx="0" cy="723900"/>
            </a:xfrm>
            <a:prstGeom prst="straightConnector1">
              <a:avLst/>
            </a:prstGeom>
            <a:noFill/>
            <a:ln w="19050" cap="flat" cmpd="sng" algn="ctr">
              <a:solidFill>
                <a:srgbClr val="00C4B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flipH="1">
              <a:off x="7315200" y="4114800"/>
              <a:ext cx="6858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C4B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>
              <a:off x="7315200" y="2971800"/>
              <a:ext cx="6858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C4B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>
            <a:xfrm>
              <a:off x="8001000" y="2971800"/>
              <a:ext cx="0" cy="1143000"/>
            </a:xfrm>
            <a:prstGeom prst="straightConnector1">
              <a:avLst/>
            </a:prstGeom>
            <a:noFill/>
            <a:ln w="19050" cap="flat" cmpd="sng" algn="ctr">
              <a:solidFill>
                <a:srgbClr val="00C4B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>
            <a:xfrm>
              <a:off x="7315200" y="2438401"/>
              <a:ext cx="6858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>
            <a:xfrm flipV="1">
              <a:off x="8001000" y="1752600"/>
              <a:ext cx="0" cy="685802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5181600" y="1295400"/>
              <a:ext cx="17526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Heating Load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19700" y="5524500"/>
              <a:ext cx="1752600" cy="4572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C4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Cooling Load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67150" y="5648319"/>
              <a:ext cx="800099" cy="3048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803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40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⁰F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0950" y="5629263"/>
              <a:ext cx="800099" cy="3048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803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50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⁰F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67150" y="1375985"/>
              <a:ext cx="800099" cy="3048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803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⁰F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00949" y="1371226"/>
              <a:ext cx="800099" cy="3048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803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130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⁰F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67149" y="3429002"/>
              <a:ext cx="800099" cy="3048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803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90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⁰F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00948" y="3429001"/>
              <a:ext cx="800099" cy="3048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803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⁰F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9312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06" y="2819400"/>
            <a:ext cx="3661494" cy="2160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br>
              <a:rPr lang="en-US" b="1" dirty="0"/>
            </a:br>
            <a:r>
              <a:rPr lang="en-US" dirty="0" smtClean="0"/>
              <a:t>Five Key Benefits and a Bonus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02993319"/>
              </p:ext>
            </p:extLst>
          </p:nvPr>
        </p:nvGraphicFramePr>
        <p:xfrm>
          <a:off x="-838200" y="1119809"/>
          <a:ext cx="8157165" cy="543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79920" y="4572000"/>
            <a:ext cx="2011680" cy="984289"/>
            <a:chOff x="1019613" y="2087352"/>
            <a:chExt cx="1943699" cy="1201730"/>
          </a:xfrm>
        </p:grpSpPr>
        <p:sp>
          <p:nvSpPr>
            <p:cNvPr id="9" name="Rounded Rectangle 8"/>
            <p:cNvSpPr/>
            <p:nvPr/>
          </p:nvSpPr>
          <p:spPr>
            <a:xfrm>
              <a:off x="1019613" y="2087352"/>
              <a:ext cx="1943699" cy="1116402"/>
            </a:xfrm>
            <a:prstGeom prst="roundRect">
              <a:avLst/>
            </a:prstGeom>
            <a:solidFill>
              <a:schemeClr val="accent5">
                <a:alpha val="4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081287" y="2149026"/>
              <a:ext cx="1820351" cy="114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schemeClr val="bg1"/>
                  </a:solidFill>
                </a:rPr>
                <a:t>Lowest </a:t>
              </a:r>
              <a:r>
                <a:rPr lang="en-US" dirty="0">
                  <a:solidFill>
                    <a:schemeClr val="bg1"/>
                  </a:solidFill>
                </a:rPr>
                <a:t>Sound Levels on the </a:t>
              </a:r>
              <a:r>
                <a:rPr lang="en-US" dirty="0" smtClean="0">
                  <a:solidFill>
                    <a:schemeClr val="bg1"/>
                  </a:solidFill>
                </a:rPr>
                <a:t>Market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ross 4"/>
          <p:cNvSpPr/>
          <p:nvPr/>
        </p:nvSpPr>
        <p:spPr>
          <a:xfrm>
            <a:off x="6068718" y="4612877"/>
            <a:ext cx="832645" cy="832645"/>
          </a:xfrm>
          <a:prstGeom prst="plus">
            <a:avLst>
              <a:gd name="adj" fmla="val 375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76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57912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Just as you can count on the North Star to invariably take its appointed place in the sky, you can count on the YMC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chiller to stay online in situations that would shut down less resilient chillers.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5" y="457200"/>
            <a:ext cx="4914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Few </a:t>
            </a:r>
            <a:r>
              <a:rPr lang="en-US" sz="2800" b="1" dirty="0">
                <a:solidFill>
                  <a:schemeClr val="bg1"/>
                </a:solidFill>
              </a:rPr>
              <a:t>things are as dependable as the YMC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chiller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3986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" y="2133600"/>
            <a:ext cx="9096020" cy="3311996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YMC</a:t>
            </a:r>
            <a:r>
              <a:rPr lang="en-US" b="1" baseline="30000" dirty="0" smtClean="0"/>
              <a:t>2</a:t>
            </a:r>
            <a:r>
              <a:rPr lang="en-US" b="1" dirty="0" smtClean="0"/>
              <a:t> – YORK Magnetic Centrifugal Chillers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YORK – A History of Leadership and Innovation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The global market leader in centrifugal chillers with a history of innovation: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42125" y="2430177"/>
            <a:ext cx="122748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OptiView™ Control </a:t>
            </a:r>
            <a:r>
              <a:rPr lang="en-US" sz="1400" b="1" dirty="0" smtClean="0">
                <a:solidFill>
                  <a:schemeClr val="bg1"/>
                </a:solidFill>
              </a:rPr>
              <a:t>Panel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Superior Chiller Control and Ease of Operation</a:t>
            </a:r>
          </a:p>
          <a:p>
            <a:pPr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583" y="2772045"/>
            <a:ext cx="122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prstClr val="white"/>
                </a:solidFill>
                <a:latin typeface="Calibri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Pioneered the Use of HFC 134a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Refrigerant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2110" y="2513207"/>
            <a:ext cx="13351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OptiSpeed</a:t>
            </a:r>
            <a:r>
              <a:rPr lang="en-US" sz="1400" b="1" dirty="0" smtClean="0">
                <a:solidFill>
                  <a:schemeClr val="bg1"/>
                </a:solidFill>
              </a:rPr>
              <a:t>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Variable </a:t>
            </a:r>
            <a:r>
              <a:rPr lang="en-US" sz="1400" b="1" dirty="0">
                <a:solidFill>
                  <a:schemeClr val="bg1"/>
                </a:solidFill>
              </a:rPr>
              <a:t>Speed Drive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Delivering </a:t>
            </a:r>
            <a:r>
              <a:rPr lang="en-US" sz="1100" dirty="0">
                <a:solidFill>
                  <a:schemeClr val="bg1"/>
                </a:solidFill>
              </a:rPr>
              <a:t>Unsurpassed Real World </a:t>
            </a:r>
            <a:r>
              <a:rPr lang="en-US" sz="1100" dirty="0" smtClean="0">
                <a:solidFill>
                  <a:schemeClr val="bg1"/>
                </a:solidFill>
              </a:rPr>
              <a:t>Energy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10" y="4436693"/>
            <a:ext cx="9096020" cy="1172417"/>
            <a:chOff x="-180620" y="3847141"/>
            <a:chExt cx="9096020" cy="1172417"/>
          </a:xfrm>
        </p:grpSpPr>
        <p:sp>
          <p:nvSpPr>
            <p:cNvPr id="14" name="Rectangle 13"/>
            <p:cNvSpPr/>
            <p:nvPr/>
          </p:nvSpPr>
          <p:spPr>
            <a:xfrm>
              <a:off x="-180620" y="3847141"/>
              <a:ext cx="9096020" cy="1172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30867" y="4135476"/>
              <a:ext cx="981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2004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95133" y="4135476"/>
              <a:ext cx="981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1999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69714" y="4138242"/>
              <a:ext cx="981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1989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196" y="4135476"/>
              <a:ext cx="981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1979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52638" y="4135476"/>
              <a:ext cx="981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2010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30048" y="4168707"/>
              <a:ext cx="981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2015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472246" y="2405883"/>
            <a:ext cx="13686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bg1"/>
                </a:solidFill>
              </a:rPr>
              <a:t>OptiSound</a:t>
            </a:r>
            <a:r>
              <a:rPr lang="en-US" sz="1400" b="1" dirty="0" smtClean="0">
                <a:solidFill>
                  <a:schemeClr val="bg1"/>
                </a:solidFill>
              </a:rPr>
              <a:t>™ Variable Geometry Diffuser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Quiet Chiller Operation &amp; Optimal </a:t>
            </a:r>
            <a:r>
              <a:rPr lang="en-US" sz="1100" dirty="0">
                <a:solidFill>
                  <a:schemeClr val="bg1"/>
                </a:solidFill>
              </a:rPr>
              <a:t>P</a:t>
            </a:r>
            <a:r>
              <a:rPr lang="en-US" sz="1100" dirty="0" smtClean="0">
                <a:solidFill>
                  <a:schemeClr val="bg1"/>
                </a:solidFill>
              </a:rPr>
              <a:t>art Load Performance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85050" y="2363917"/>
            <a:ext cx="13686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Hybrid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Falling Film Evaporator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High efficiency evaporator that lowers the refrigerant charge within the unit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20854" y="2474844"/>
            <a:ext cx="13686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YMC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</a:rPr>
              <a:t> Extended Capacity &amp; Optimized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kW/ton operation lower than 0.1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297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314" y="1144589"/>
            <a:ext cx="3787658" cy="4876800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Reliable </a:t>
            </a:r>
            <a:r>
              <a:rPr lang="en-US" dirty="0"/>
              <a:t>Time-tested </a:t>
            </a:r>
            <a:r>
              <a:rPr lang="en-US" dirty="0" smtClean="0"/>
              <a:t>Components</a:t>
            </a:r>
          </a:p>
          <a:p>
            <a:pPr lvl="0"/>
            <a:endParaRPr lang="en-US" dirty="0"/>
          </a:p>
          <a:p>
            <a:pPr lvl="1"/>
            <a:r>
              <a:rPr lang="en-US" sz="1800" dirty="0"/>
              <a:t>Fully integrated chiller </a:t>
            </a:r>
            <a:r>
              <a:rPr lang="en-US" sz="1800" dirty="0" smtClean="0"/>
              <a:t>design using proven and optimized chiller aerodynamics</a:t>
            </a:r>
            <a:endParaRPr lang="en-US" sz="1800" dirty="0"/>
          </a:p>
          <a:p>
            <a:pPr lvl="1"/>
            <a:r>
              <a:rPr lang="en-US" sz="1800" dirty="0" smtClean="0"/>
              <a:t>Magnetic </a:t>
            </a:r>
            <a:r>
              <a:rPr lang="en-US" sz="1800" dirty="0"/>
              <a:t>technology </a:t>
            </a:r>
            <a:r>
              <a:rPr lang="en-US" sz="1800" dirty="0" smtClean="0"/>
              <a:t>utilized on Navy ships and submarines</a:t>
            </a:r>
          </a:p>
          <a:p>
            <a:pPr lvl="1"/>
            <a:r>
              <a:rPr lang="en-US" sz="1800" dirty="0" smtClean="0"/>
              <a:t>120,000+ rotating machines equipped with magnetic bearings and PM motors</a:t>
            </a:r>
          </a:p>
          <a:p>
            <a:pPr lvl="1"/>
            <a:endParaRPr lang="en-US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rgbClr val="852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Strongly Dependable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2989"/>
            <a:ext cx="3761828" cy="223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4724400" y="1323746"/>
            <a:ext cx="3839186" cy="2105253"/>
            <a:chOff x="5181600" y="1323747"/>
            <a:chExt cx="2716004" cy="1489346"/>
          </a:xfrm>
        </p:grpSpPr>
        <p:pic>
          <p:nvPicPr>
            <p:cNvPr id="8" name="Picture 6" descr="Y:\ESG\L T C\Customer Visit Presentations\Images\Product Photos\Low Res Chillers\YK_white_bkgd[1]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323747"/>
              <a:ext cx="876715" cy="583019"/>
            </a:xfrm>
            <a:prstGeom prst="rect">
              <a:avLst/>
            </a:prstGeom>
            <a:noFill/>
          </p:spPr>
        </p:pic>
        <p:pic>
          <p:nvPicPr>
            <p:cNvPr id="9" name="Picture 4" descr="Y:\ESG\L T C\Customer Visit Presentations\Images\Product Photos\Low Res Chillers\YD_white_bkgd[1]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947" y="1868864"/>
              <a:ext cx="1005840" cy="944229"/>
            </a:xfrm>
            <a:prstGeom prst="rect">
              <a:avLst/>
            </a:prstGeom>
            <a:noFill/>
          </p:spPr>
        </p:pic>
        <p:pic>
          <p:nvPicPr>
            <p:cNvPr id="10" name="Picture 2" descr="Y:\ESG\L T C\Customer Visit Presentations\Images\Product Photos\Low Res Chillers\ESG_CYK_Chiller_whiteBkgd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674" y="1338706"/>
              <a:ext cx="860930" cy="573134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124" y="1327751"/>
              <a:ext cx="801029" cy="5786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688" y="2073166"/>
              <a:ext cx="624444" cy="5887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702" y="2076641"/>
              <a:ext cx="710090" cy="578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5778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314" y="1144589"/>
            <a:ext cx="4513120" cy="4876800"/>
          </a:xfrm>
        </p:spPr>
        <p:txBody>
          <a:bodyPr/>
          <a:lstStyle/>
          <a:p>
            <a:pPr marL="357188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Down-time</a:t>
            </a:r>
          </a:p>
          <a:p>
            <a:pPr lvl="1"/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Oil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Free Design – cutting down on required chiller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maintenance.</a:t>
            </a:r>
          </a:p>
          <a:p>
            <a:pPr lvl="1"/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starts, fast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restarts</a:t>
            </a:r>
          </a:p>
          <a:p>
            <a:pPr lvl="1"/>
            <a:r>
              <a:rPr 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OptiSound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™ Control – ensures safe operation over a wide range of load and lift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lvl="1"/>
            <a:r>
              <a:rPr 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OptiSpeed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™ </a:t>
            </a:r>
            <a:r>
              <a:rPr lang="en-US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VSD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– for improved motor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</a:p>
          <a:p>
            <a:pPr lvl="1"/>
            <a:r>
              <a:rPr 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OptiView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™ Control – with trending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  <a:p>
            <a:pPr lvl="1"/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Field Serviceability – by highly trained YORK service team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rgbClr val="852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Strongly Dependable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1" descr="C:\Users\cwaydem\Desktop\Final YMC2 Photos\YMC2\YMC2-M2-3Q-back right_wo_bkgd - 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12" y="1219200"/>
            <a:ext cx="4100291" cy="276597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9" name="Picture 2" descr="C:\Users\cwaydem\Desktop\Final YMC2 Photos\YMC2\YMC2-M2-3Q-front right_transparent.t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1297" y="4035904"/>
            <a:ext cx="1828800" cy="200297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167914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314" y="1144589"/>
            <a:ext cx="4513120" cy="4876800"/>
          </a:xfrm>
        </p:spPr>
        <p:txBody>
          <a:bodyPr/>
          <a:lstStyle/>
          <a:p>
            <a:r>
              <a:rPr lang="en-US" dirty="0" smtClean="0"/>
              <a:t>Smart Connected Chiller Services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rgbClr val="852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Strongly Dependable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onnected Chillers How it Work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524000"/>
            <a:ext cx="8218487" cy="43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432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9733972"/>
              </p:ext>
            </p:extLst>
          </p:nvPr>
        </p:nvGraphicFramePr>
        <p:xfrm>
          <a:off x="688931" y="1265129"/>
          <a:ext cx="7966553" cy="459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513534" y="1916482"/>
            <a:ext cx="1290181" cy="12526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513533" y="3953584"/>
            <a:ext cx="1290182" cy="1286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rgbClr val="852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Strongly Dependable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207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rgbClr val="852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Strongly Dependable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468312" y="5181600"/>
            <a:ext cx="8142287" cy="10668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0" fontAlgn="auto">
              <a:buFont typeface="Wingdings" panose="05000000000000000000" pitchFamily="2" charset="2"/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Restart and capacity times for a typical YMC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chiller after a 15 second power failure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1313785"/>
            <a:ext cx="50292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387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rgbClr val="852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Strongly Dependable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68314" y="1144589"/>
            <a:ext cx="8218486" cy="48768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0" fontAlgn="auto">
              <a:buFont typeface="Wingdings" panose="05000000000000000000" pitchFamily="2" charset="2"/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Quick Start Feature is standard and will not cost additional $$</a:t>
            </a:r>
          </a:p>
          <a:p>
            <a:pPr fontAlgn="auto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 that may affect restart times:</a:t>
            </a:r>
          </a:p>
          <a:p>
            <a:pPr lvl="1" fontAlgn="auto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Chiller configuration</a:t>
            </a:r>
          </a:p>
          <a:p>
            <a:pPr lvl="1" fontAlgn="auto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load at power failure</a:t>
            </a:r>
          </a:p>
          <a:p>
            <a:pPr lvl="1" fontAlgn="auto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power failure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4393879" cy="25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631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8313" y="188913"/>
            <a:ext cx="6389687" cy="792162"/>
          </a:xfrm>
          <a:prstGeom prst="roundRect">
            <a:avLst/>
          </a:prstGeom>
          <a:solidFill>
            <a:srgbClr val="852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5" y="188913"/>
            <a:ext cx="6567382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Strongly Dependable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201" y="1173634"/>
            <a:ext cx="8447086" cy="48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64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06" y="2819400"/>
            <a:ext cx="3661494" cy="2160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br>
              <a:rPr lang="en-US" b="1" dirty="0"/>
            </a:br>
            <a:r>
              <a:rPr lang="en-US" dirty="0" smtClean="0"/>
              <a:t>Five Key Benefits and a Bonus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62030405"/>
              </p:ext>
            </p:extLst>
          </p:nvPr>
        </p:nvGraphicFramePr>
        <p:xfrm>
          <a:off x="-838200" y="1119809"/>
          <a:ext cx="8157165" cy="543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79920" y="4572000"/>
            <a:ext cx="2011680" cy="984289"/>
            <a:chOff x="1019613" y="2087352"/>
            <a:chExt cx="1943699" cy="1201730"/>
          </a:xfrm>
        </p:grpSpPr>
        <p:sp>
          <p:nvSpPr>
            <p:cNvPr id="9" name="Rounded Rectangle 8"/>
            <p:cNvSpPr/>
            <p:nvPr/>
          </p:nvSpPr>
          <p:spPr>
            <a:xfrm>
              <a:off x="1019613" y="2087352"/>
              <a:ext cx="1943699" cy="1116402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081287" y="2149026"/>
              <a:ext cx="1820351" cy="114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schemeClr val="bg1"/>
                  </a:solidFill>
                </a:rPr>
                <a:t>Lowest </a:t>
              </a:r>
              <a:r>
                <a:rPr lang="en-US" dirty="0">
                  <a:solidFill>
                    <a:schemeClr val="bg1"/>
                  </a:solidFill>
                </a:rPr>
                <a:t>Sound Levels on the </a:t>
              </a:r>
              <a:r>
                <a:rPr lang="en-US" dirty="0" smtClean="0">
                  <a:solidFill>
                    <a:schemeClr val="bg1"/>
                  </a:solidFill>
                </a:rPr>
                <a:t>Market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ross 4"/>
          <p:cNvSpPr/>
          <p:nvPr/>
        </p:nvSpPr>
        <p:spPr>
          <a:xfrm>
            <a:off x="6068718" y="4612877"/>
            <a:ext cx="832645" cy="832645"/>
          </a:xfrm>
          <a:prstGeom prst="plus">
            <a:avLst>
              <a:gd name="adj" fmla="val 375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358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51816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Space is known for the absence of sound and, thanks to a design that features fewer moving parts, so is the YMC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chiller.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5" y="467380"/>
            <a:ext cx="3738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Extraordinarily Quiet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20828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68313" y="188913"/>
            <a:ext cx="6389687" cy="573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Impressive Sound Levels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313" y="1144589"/>
            <a:ext cx="8207375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9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9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9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9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9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Sound Levels Achieved through the use </a:t>
            </a:r>
            <a:r>
              <a:rPr lang="en-US" dirty="0" smtClean="0"/>
              <a:t>of: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Permanent </a:t>
            </a:r>
            <a:r>
              <a:rPr lang="en-US" sz="1800" dirty="0"/>
              <a:t>magnet motor with active magnetic </a:t>
            </a:r>
            <a:r>
              <a:rPr lang="en-US" sz="1800" dirty="0" smtClean="0"/>
              <a:t>bearings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/>
              <a:t>OptiSound</a:t>
            </a:r>
            <a:r>
              <a:rPr lang="en-US" sz="1800" baseline="30000" dirty="0" err="1" smtClean="0"/>
              <a:t>TM</a:t>
            </a:r>
            <a:r>
              <a:rPr lang="en-US" sz="1800" dirty="0" smtClean="0"/>
              <a:t> Control</a:t>
            </a:r>
            <a:endParaRPr lang="en-US" sz="1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7" y="1155429"/>
            <a:ext cx="7224386" cy="436511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261195">
            <a:off x="78942" y="1535576"/>
            <a:ext cx="2176047" cy="1587509"/>
            <a:chOff x="-2101877" y="4442343"/>
            <a:chExt cx="2176047" cy="1587509"/>
          </a:xfrm>
          <a:solidFill>
            <a:schemeClr val="accent2"/>
          </a:solidFill>
        </p:grpSpPr>
        <p:sp>
          <p:nvSpPr>
            <p:cNvPr id="19" name="Right Arrow 18"/>
            <p:cNvSpPr/>
            <p:nvPr/>
          </p:nvSpPr>
          <p:spPr>
            <a:xfrm>
              <a:off x="-2101877" y="4442343"/>
              <a:ext cx="2176047" cy="1587509"/>
            </a:xfrm>
            <a:prstGeom prst="rightArrow">
              <a:avLst>
                <a:gd name="adj1" fmla="val 50000"/>
                <a:gd name="adj2" fmla="val 71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2028699" y="4854831"/>
              <a:ext cx="165886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Sound Levels as Low as </a:t>
              </a:r>
              <a:r>
                <a:rPr lang="en-US" sz="1400" dirty="0" smtClean="0">
                  <a:solidFill>
                    <a:schemeClr val="bg1"/>
                  </a:solidFill>
                </a:rPr>
                <a:t>73 </a:t>
              </a:r>
              <a:r>
                <a:rPr lang="en-US" sz="1400" dirty="0" err="1">
                  <a:solidFill>
                    <a:schemeClr val="bg1"/>
                  </a:solidFill>
                </a:rPr>
                <a:t>dBA</a:t>
              </a:r>
              <a:r>
                <a:rPr lang="en-US" sz="1400" dirty="0">
                  <a:solidFill>
                    <a:schemeClr val="bg1"/>
                  </a:solidFill>
                </a:rPr>
                <a:t> (</a:t>
              </a:r>
              <a:r>
                <a:rPr lang="en-US" sz="1400" dirty="0" err="1">
                  <a:solidFill>
                    <a:schemeClr val="bg1"/>
                  </a:solidFill>
                </a:rPr>
                <a:t>AHRI</a:t>
              </a:r>
              <a:r>
                <a:rPr lang="en-US" sz="1400" dirty="0">
                  <a:solidFill>
                    <a:schemeClr val="bg1"/>
                  </a:solidFill>
                </a:rPr>
                <a:t> 575 Rating)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433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YMC</a:t>
            </a:r>
            <a:r>
              <a:rPr lang="en-US" b="1" baseline="30000" dirty="0" smtClean="0"/>
              <a:t>2</a:t>
            </a:r>
            <a:r>
              <a:rPr lang="en-US" b="1" dirty="0" smtClean="0"/>
              <a:t> – YORK Magnetic Centrifugal Chillers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Key Technology Elements of the Systems</a:t>
            </a:r>
          </a:p>
          <a:p>
            <a:pPr lvl="1"/>
            <a:r>
              <a:rPr lang="en-US" dirty="0" smtClean="0"/>
              <a:t>Compressor Aerodynamics – proven YORK YK design</a:t>
            </a:r>
          </a:p>
          <a:p>
            <a:pPr lvl="1"/>
            <a:r>
              <a:rPr lang="en-US" dirty="0" smtClean="0"/>
              <a:t>Heat Exchangers – high efficiency falling film evaporator</a:t>
            </a:r>
          </a:p>
          <a:p>
            <a:pPr lvl="1"/>
            <a:r>
              <a:rPr lang="en-US" dirty="0" smtClean="0"/>
              <a:t>Controls – leveraging YORK and Johnson Controls technology (CPO 10 &amp; 30) </a:t>
            </a:r>
          </a:p>
          <a:p>
            <a:pPr lvl="1"/>
            <a:r>
              <a:rPr lang="en-US" dirty="0" smtClean="0"/>
              <a:t>Variable Speed Drive – from the pioneer in </a:t>
            </a:r>
            <a:r>
              <a:rPr lang="en-US" dirty="0" err="1" smtClean="0"/>
              <a:t>VSD</a:t>
            </a:r>
            <a:r>
              <a:rPr lang="en-US" dirty="0" smtClean="0"/>
              <a:t> centrifugal</a:t>
            </a:r>
          </a:p>
          <a:p>
            <a:pPr lvl="1"/>
            <a:r>
              <a:rPr lang="en-US" dirty="0" smtClean="0"/>
              <a:t>Magnetic Bearings – industrial technology history, now for the mainstream</a:t>
            </a:r>
          </a:p>
          <a:p>
            <a:pPr lvl="1"/>
            <a:endParaRPr lang="en-US" dirty="0"/>
          </a:p>
        </p:txBody>
      </p:sp>
      <p:pic>
        <p:nvPicPr>
          <p:cNvPr id="5" name="Picture 4" descr="C:\Users\cwaydem\Desktop\Final YMC2 Photos\YMC2\YMC2-M2-3Q-front left_wo_bkgd - whit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4" y="3220872"/>
            <a:ext cx="3997181" cy="2980755"/>
          </a:xfrm>
          <a:prstGeom prst="rect">
            <a:avLst/>
          </a:prstGeom>
          <a:noFill/>
        </p:spPr>
      </p:pic>
      <p:pic>
        <p:nvPicPr>
          <p:cNvPr id="6" name="Picture 5" descr="C:\Users\cwaydem\Desktop\Final YMC2 Photos\YMC2\YMC2-M2-3Q-back right_wo_bkgd - whit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44" y="3170938"/>
            <a:ext cx="4531058" cy="3022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1390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06" y="2819400"/>
            <a:ext cx="3661494" cy="2160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-838200" y="1119809"/>
          <a:ext cx="8157165" cy="543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79920" y="4572000"/>
            <a:ext cx="2011680" cy="984289"/>
            <a:chOff x="1019613" y="2087352"/>
            <a:chExt cx="1943699" cy="1201730"/>
          </a:xfrm>
        </p:grpSpPr>
        <p:sp>
          <p:nvSpPr>
            <p:cNvPr id="9" name="Rounded Rectangle 8"/>
            <p:cNvSpPr/>
            <p:nvPr/>
          </p:nvSpPr>
          <p:spPr>
            <a:xfrm>
              <a:off x="1019613" y="2087352"/>
              <a:ext cx="1943699" cy="1116402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081287" y="2149026"/>
              <a:ext cx="1820351" cy="114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schemeClr val="bg1"/>
                  </a:solidFill>
                </a:rPr>
                <a:t>Lowest </a:t>
              </a:r>
              <a:r>
                <a:rPr lang="en-US" dirty="0">
                  <a:solidFill>
                    <a:schemeClr val="bg1"/>
                  </a:solidFill>
                </a:rPr>
                <a:t>Sound Levels on the </a:t>
              </a:r>
              <a:r>
                <a:rPr lang="en-US" dirty="0" smtClean="0">
                  <a:solidFill>
                    <a:schemeClr val="bg1"/>
                  </a:solidFill>
                </a:rPr>
                <a:t>Market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Cross 10"/>
          <p:cNvSpPr/>
          <p:nvPr/>
        </p:nvSpPr>
        <p:spPr>
          <a:xfrm>
            <a:off x="6068718" y="4612877"/>
            <a:ext cx="832645" cy="832645"/>
          </a:xfrm>
          <a:prstGeom prst="plus">
            <a:avLst>
              <a:gd name="adj" fmla="val 375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19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3712" y="1371600"/>
            <a:ext cx="8531688" cy="4495800"/>
            <a:chOff x="304800" y="838200"/>
            <a:chExt cx="8531688" cy="4495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800" y="838200"/>
              <a:ext cx="8531688" cy="449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0644" y="3276600"/>
              <a:ext cx="3887556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4630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7" y="4084432"/>
            <a:ext cx="3661494" cy="2160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90" y="1143000"/>
            <a:ext cx="8063724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289" y="2934799"/>
            <a:ext cx="2003198" cy="494201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1888" y="2986111"/>
            <a:ext cx="232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QUESTIONS?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67200" y="4017779"/>
            <a:ext cx="4358896" cy="2168992"/>
            <a:chOff x="-23545802" y="-29160804"/>
            <a:chExt cx="29345617" cy="14602417"/>
          </a:xfrm>
        </p:grpSpPr>
        <p:grpSp>
          <p:nvGrpSpPr>
            <p:cNvPr id="14" name="Group 13"/>
            <p:cNvGrpSpPr/>
            <p:nvPr/>
          </p:nvGrpSpPr>
          <p:grpSpPr>
            <a:xfrm>
              <a:off x="-13432442" y="-29098908"/>
              <a:ext cx="9170531" cy="6858000"/>
              <a:chOff x="942830" y="0"/>
              <a:chExt cx="9170531" cy="68580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45958" y="0"/>
                <a:ext cx="5867403" cy="68580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42830" y="0"/>
                <a:ext cx="3303128" cy="685800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432441" y="-21440186"/>
              <a:ext cx="9143999" cy="6858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93851" y="-29098910"/>
              <a:ext cx="9143999" cy="6858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3545802" y="-29160804"/>
              <a:ext cx="9144000" cy="6858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3545801" y="-21416387"/>
              <a:ext cx="9143999" cy="685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420382" y="-21427271"/>
              <a:ext cx="9220197" cy="68580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4031121" y="4434945"/>
            <a:ext cx="5000713" cy="1238959"/>
          </a:xfrm>
          <a:prstGeom prst="rect">
            <a:avLst/>
          </a:prstGeom>
          <a:solidFill>
            <a:srgbClr val="2BAE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THE NEW STANDARD: </a:t>
            </a:r>
          </a:p>
          <a:p>
            <a:pPr algn="ctr"/>
            <a:r>
              <a:rPr lang="en-US" sz="2800" b="1" dirty="0" smtClean="0"/>
              <a:t>THE YMC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CHILLER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46505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0" y="228600"/>
            <a:ext cx="190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2017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571500"/>
            <a:ext cx="7849978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589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29080" y="1145560"/>
            <a:ext cx="8257719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46112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1600" b="1" kern="0" dirty="0" smtClean="0"/>
              <a:t>Centrifugal Chiller Bearing Technology Comparison</a:t>
            </a:r>
            <a:endParaRPr lang="en-US" sz="1600" kern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468313" y="3657600"/>
            <a:ext cx="8207375" cy="100297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600" dirty="0" smtClean="0"/>
              <a:t>Magnetic Bearings and Refrigerant Lubricated Ceramic Ball Bearings both offer oil-free operation, but Magnetic Bearings are the simplest design and have increased durability and reduced maintenance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376" y="4391003"/>
            <a:ext cx="2213224" cy="2454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399" y="4504792"/>
            <a:ext cx="2286001" cy="2076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524000"/>
            <a:ext cx="7475030" cy="20011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23" y="1649094"/>
            <a:ext cx="1103265" cy="757222"/>
          </a:xfrm>
          <a:prstGeom prst="rect">
            <a:avLst/>
          </a:prstGeom>
        </p:spPr>
      </p:pic>
      <p:sp>
        <p:nvSpPr>
          <p:cNvPr id="37" name="Text Placeholder 3"/>
          <p:cNvSpPr txBox="1">
            <a:spLocks/>
          </p:cNvSpPr>
          <p:nvPr/>
        </p:nvSpPr>
        <p:spPr>
          <a:xfrm>
            <a:off x="356937" y="5180062"/>
            <a:ext cx="2286000" cy="100297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1400" b="1" dirty="0" smtClean="0"/>
              <a:t>Magnetic Bearings System Simplicity</a:t>
            </a:r>
            <a:endParaRPr lang="en-US" sz="1400" b="1" dirty="0"/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4528749" y="5083260"/>
            <a:ext cx="2329251" cy="100297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1400" b="1" dirty="0" smtClean="0"/>
              <a:t>Refrigerant Lubricated Ceramic Ball Bearings System Complexity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855138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pic>
        <p:nvPicPr>
          <p:cNvPr id="4" name="Espace réservé du contenu 3" descr="SKF-S2M-JCI-BM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2123648" y="1616241"/>
            <a:ext cx="4845552" cy="349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45185" y="2398892"/>
            <a:ext cx="2453614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46112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1600" b="1" kern="0" dirty="0"/>
              <a:t>B</a:t>
            </a:r>
            <a:r>
              <a:rPr lang="en-US" sz="1600" b="1" kern="0" dirty="0" smtClean="0"/>
              <a:t>enefits </a:t>
            </a:r>
            <a:r>
              <a:rPr lang="en-US" sz="1600" b="1" kern="0" dirty="0"/>
              <a:t>of </a:t>
            </a:r>
            <a:r>
              <a:rPr lang="en-US" sz="1600" b="1" kern="0" dirty="0" smtClean="0"/>
              <a:t>Permanent Magnet Motors?</a:t>
            </a:r>
            <a:endParaRPr lang="en-US" sz="1600" b="1" kern="0" dirty="0"/>
          </a:p>
          <a:p>
            <a:pPr indent="-646112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1600" kern="0" dirty="0" smtClean="0"/>
              <a:t>Superior efficiency</a:t>
            </a:r>
            <a:r>
              <a:rPr lang="en-US" sz="1600" kern="0" dirty="0"/>
              <a:t>, </a:t>
            </a:r>
            <a:endParaRPr lang="en-US" sz="1600" kern="0" dirty="0" smtClean="0"/>
          </a:p>
          <a:p>
            <a:pPr indent="-646112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1600" kern="0" dirty="0" smtClean="0"/>
              <a:t>quiet </a:t>
            </a:r>
            <a:r>
              <a:rPr lang="en-US" sz="1600" kern="0" dirty="0"/>
              <a:t>operation, </a:t>
            </a:r>
            <a:endParaRPr lang="en-US" sz="1600" kern="0" dirty="0" smtClean="0"/>
          </a:p>
          <a:p>
            <a:pPr indent="-646112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1600" kern="0" dirty="0" smtClean="0"/>
              <a:t>excellent </a:t>
            </a:r>
            <a:r>
              <a:rPr lang="en-US" sz="1600" kern="0" dirty="0"/>
              <a:t>durability </a:t>
            </a:r>
            <a:endParaRPr lang="en-US" sz="1600" kern="0" dirty="0" smtClean="0"/>
          </a:p>
          <a:p>
            <a:pPr indent="-646112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1600" kern="0" dirty="0" smtClean="0"/>
              <a:t>by </a:t>
            </a:r>
            <a:r>
              <a:rPr lang="en-US" sz="1600" kern="0" dirty="0"/>
              <a:t>design</a:t>
            </a:r>
            <a:endParaRPr lang="en-US" sz="1600" kern="0" dirty="0">
              <a:solidFill>
                <a:srgbClr val="083392"/>
              </a:solidFill>
              <a:latin typeface="Arial" charset="0"/>
            </a:endParaRPr>
          </a:p>
          <a:p>
            <a:pPr marL="496888" lvl="2" indent="-228600">
              <a:lnSpc>
                <a:spcPct val="11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en-US" sz="1600" kern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66800" y="2057400"/>
            <a:ext cx="4267200" cy="762000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124200" y="3903330"/>
            <a:ext cx="1676400" cy="1805320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42131" y="5239211"/>
            <a:ext cx="2516816" cy="1049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Proven </a:t>
            </a:r>
            <a:r>
              <a:rPr lang="en-US" sz="1600" dirty="0" smtClean="0">
                <a:solidFill>
                  <a:schemeClr val="bg1"/>
                </a:solidFill>
              </a:rPr>
              <a:t>aerodynamic designs </a:t>
            </a:r>
            <a:r>
              <a:rPr lang="en-US" sz="1600" dirty="0">
                <a:solidFill>
                  <a:schemeClr val="bg1"/>
                </a:solidFill>
              </a:rPr>
              <a:t>from our </a:t>
            </a:r>
            <a:r>
              <a:rPr lang="en-US" sz="1600" dirty="0" smtClean="0">
                <a:solidFill>
                  <a:schemeClr val="bg1"/>
                </a:solidFill>
              </a:rPr>
              <a:t>flagship </a:t>
            </a:r>
            <a:r>
              <a:rPr lang="en-US" sz="1600" dirty="0">
                <a:solidFill>
                  <a:schemeClr val="bg1"/>
                </a:solidFill>
              </a:rPr>
              <a:t>YK product line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1177384"/>
            <a:ext cx="2456331" cy="10493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Permanent </a:t>
            </a:r>
            <a:r>
              <a:rPr lang="en-US" sz="1600" dirty="0">
                <a:solidFill>
                  <a:schemeClr val="bg1"/>
                </a:solidFill>
              </a:rPr>
              <a:t>m</a:t>
            </a:r>
            <a:r>
              <a:rPr lang="en-US" sz="1600" dirty="0" smtClean="0">
                <a:solidFill>
                  <a:schemeClr val="bg1"/>
                </a:solidFill>
              </a:rPr>
              <a:t>agnet motor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142683" y="3505200"/>
            <a:ext cx="2562918" cy="470030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172200" y="2514600"/>
            <a:ext cx="2057401" cy="1278861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406355" y="3402705"/>
            <a:ext cx="2516816" cy="1049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Active magnetic </a:t>
            </a:r>
            <a:r>
              <a:rPr lang="en-US" sz="1600" dirty="0">
                <a:solidFill>
                  <a:schemeClr val="bg1"/>
                </a:solidFill>
              </a:rPr>
              <a:t>b</a:t>
            </a:r>
            <a:r>
              <a:rPr lang="en-US" sz="1600" dirty="0" smtClean="0">
                <a:solidFill>
                  <a:schemeClr val="bg1"/>
                </a:solidFill>
              </a:rPr>
              <a:t>earings (cartridges)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2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YMC</a:t>
            </a:r>
            <a:r>
              <a:rPr lang="en-US" b="1" baseline="30000" dirty="0"/>
              <a:t>2</a:t>
            </a:r>
            <a:r>
              <a:rPr lang="en-US" b="1" dirty="0"/>
              <a:t> – YORK Magnetic Centrifugal Chillers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2017</a:t>
            </a:r>
            <a:endParaRPr lang="en-GB"/>
          </a:p>
        </p:txBody>
      </p:sp>
      <p:pic>
        <p:nvPicPr>
          <p:cNvPr id="4" name="Picture 1" descr="C:\Users\cwaydem\Desktop\Final YMC2 Photos\YMC2\YMC2-M2-3Q-front right_wo_bkgd - whit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39" y="1107222"/>
            <a:ext cx="6608910" cy="5088861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H="1">
            <a:off x="4953269" y="1766228"/>
            <a:ext cx="1845527" cy="1089749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49841" y="4196526"/>
            <a:ext cx="1552590" cy="1366074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88116" y="2290896"/>
            <a:ext cx="1493009" cy="71140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33400" y="1766228"/>
            <a:ext cx="1916441" cy="1049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 smtClean="0">
                <a:solidFill>
                  <a:schemeClr val="bg1"/>
                </a:solidFill>
              </a:rPr>
              <a:t>OptiSpeed</a:t>
            </a:r>
            <a:r>
              <a:rPr lang="en-US" sz="1600" dirty="0" smtClean="0">
                <a:solidFill>
                  <a:schemeClr val="bg1"/>
                </a:solidFill>
              </a:rPr>
              <a:t> Variable Speed Drive - </a:t>
            </a:r>
            <a:r>
              <a:rPr lang="en-US" sz="1600" dirty="0" err="1" smtClean="0">
                <a:solidFill>
                  <a:schemeClr val="bg1"/>
                </a:solidFill>
              </a:rPr>
              <a:t>VSD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07316" y="1366102"/>
            <a:ext cx="1963624" cy="1049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 smtClean="0">
                <a:solidFill>
                  <a:schemeClr val="bg1"/>
                </a:solidFill>
              </a:rPr>
              <a:t>OptiView</a:t>
            </a:r>
            <a:r>
              <a:rPr lang="en-US" sz="1600" dirty="0" smtClean="0">
                <a:solidFill>
                  <a:schemeClr val="bg1"/>
                </a:solidFill>
              </a:rPr>
              <a:t> Control Panel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16288" y="5146745"/>
            <a:ext cx="1599925" cy="10493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Condenser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(8, 10, 12, or 14 </a:t>
            </a:r>
            <a:r>
              <a:rPr lang="en-US" sz="1600" dirty="0" err="1" smtClean="0">
                <a:solidFill>
                  <a:schemeClr val="bg1"/>
                </a:solidFill>
              </a:rPr>
              <a:t>ft</a:t>
            </a:r>
            <a:r>
              <a:rPr lang="en-US" sz="1600" dirty="0" smtClean="0">
                <a:solidFill>
                  <a:schemeClr val="bg1"/>
                </a:solidFill>
              </a:rPr>
              <a:t> models)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251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9828a0b278cbbaa1382cfcbf1a29267055703f"/>
</p:tagLst>
</file>

<file path=ppt/theme/theme1.xml><?xml version="1.0" encoding="utf-8"?>
<a:theme xmlns:a="http://schemas.openxmlformats.org/drawingml/2006/main" name="Johnson Controls_Template_2.4">
  <a:themeElements>
    <a:clrScheme name="YORK Endorsed by Johnson Controls">
      <a:dk1>
        <a:srgbClr val="2E2A25"/>
      </a:dk1>
      <a:lt1>
        <a:srgbClr val="FFFFFF"/>
      </a:lt1>
      <a:dk2>
        <a:srgbClr val="00549E"/>
      </a:dk2>
      <a:lt2>
        <a:srgbClr val="F5F7F4"/>
      </a:lt2>
      <a:accent1>
        <a:srgbClr val="00BCE4"/>
      </a:accent1>
      <a:accent2>
        <a:srgbClr val="FEBD38"/>
      </a:accent2>
      <a:accent3>
        <a:srgbClr val="F47721"/>
      </a:accent3>
      <a:accent4>
        <a:srgbClr val="D6D525"/>
      </a:accent4>
      <a:accent5>
        <a:srgbClr val="666366"/>
      </a:accent5>
      <a:accent6>
        <a:srgbClr val="7DBA00"/>
      </a:accent6>
      <a:hlink>
        <a:srgbClr val="3370F3"/>
      </a:hlink>
      <a:folHlink>
        <a:srgbClr val="85248F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C_Template_2.4.potx" id="{8B344A84-ADE3-4666-A3ED-94A8746124D1}" vid="{B311639D-3CAC-42AB-B903-D8CC538E1731}"/>
    </a:ext>
  </a:extLst>
</a:theme>
</file>

<file path=ppt/theme/theme2.xml><?xml version="1.0" encoding="utf-8"?>
<a:theme xmlns:a="http://schemas.openxmlformats.org/drawingml/2006/main" name="Office Theme">
  <a:themeElements>
    <a:clrScheme name="GWS Blue">
      <a:dk1>
        <a:sysClr val="windowText" lastClr="000000"/>
      </a:dk1>
      <a:lt1>
        <a:sysClr val="window" lastClr="FFFFFF"/>
      </a:lt1>
      <a:dk2>
        <a:srgbClr val="08338F"/>
      </a:dk2>
      <a:lt2>
        <a:srgbClr val="878785"/>
      </a:lt2>
      <a:accent1>
        <a:srgbClr val="7DBA00"/>
      </a:accent1>
      <a:accent2>
        <a:srgbClr val="00B8E0"/>
      </a:accent2>
      <a:accent3>
        <a:srgbClr val="85248F"/>
      </a:accent3>
      <a:accent4>
        <a:srgbClr val="A8034F"/>
      </a:accent4>
      <a:accent5>
        <a:srgbClr val="DE3B21"/>
      </a:accent5>
      <a:accent6>
        <a:srgbClr val="00C4B5"/>
      </a:accent6>
      <a:hlink>
        <a:srgbClr val="08338F"/>
      </a:hlink>
      <a:folHlink>
        <a:srgbClr val="800080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2E2B143311F44A6B1B84FC74F3B3F" ma:contentTypeVersion="13" ma:contentTypeDescription="Create a new document." ma:contentTypeScope="" ma:versionID="cec3eb3bb04d726a5768554a0b3eb803">
  <xsd:schema xmlns:xsd="http://www.w3.org/2001/XMLSchema" xmlns:xs="http://www.w3.org/2001/XMLSchema" xmlns:p="http://schemas.microsoft.com/office/2006/metadata/properties" xmlns:ns1="http://schemas.microsoft.com/sharepoint/v3" xmlns:ns2="55b48b07-e866-4068-a296-7da2714f7158" xmlns:ns3="f8dafd76-2a88-4747-a6c1-ddbdf0209c79" targetNamespace="http://schemas.microsoft.com/office/2006/metadata/properties" ma:root="true" ma:fieldsID="9ad892bc716db56910a29f572dbfb0ff" ns1:_="" ns2:_="" ns3:_="">
    <xsd:import namespace="http://schemas.microsoft.com/sharepoint/v3"/>
    <xsd:import namespace="55b48b07-e866-4068-a296-7da2714f7158"/>
    <xsd:import namespace="f8dafd76-2a88-4747-a6c1-ddbdf0209c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Document_x0020_Type"/>
                <xsd:element ref="ns3:Model_x0020__x002f__x0020_Product" minOccurs="0"/>
                <xsd:element ref="ns3:Region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BO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48b07-e866-4068-a296-7da2714f71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afd76-2a88-4747-a6c1-ddbdf0209c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2" ma:displayName="Document Type" ma:list="{a7148419-faf9-4a6b-b2d0-7b55b00fdd00}" ma:internalName="Document_x0020_Type" ma:readOnly="false" ma:showField="Title">
      <xsd:simpleType>
        <xsd:restriction base="dms:Lookup"/>
      </xsd:simpleType>
    </xsd:element>
    <xsd:element name="Model_x0020__x002f__x0020_Product" ma:index="13" nillable="true" ma:displayName="Model / Product" ma:list="{60bd5db3-3a35-4069-baf0-53697cd81a25}" ma:internalName="Model_x0020__x002f__x0020_Product" ma:readOnly="false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gion" ma:index="14" nillable="true" ma:displayName="Region" ma:list="{b5a1118e-f66f-4dea-b476-1ba4cc9c1924}" ma:internalName="Region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BOD" ma:index="19" nillable="true" ma:displayName="BOD" ma:default="0" ma:description="Is this a basis of desgn doc" ma:internalName="BO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Model_x0020__x002f__x0020_Product xmlns="f8dafd76-2a88-4747-a6c1-ddbdf0209c79">
      <Value>12</Value>
    </Model_x0020__x002f__x0020_Product>
    <Region xmlns="f8dafd76-2a88-4747-a6c1-ddbdf0209c79">
      <Value>1</Value>
    </Region>
    <Document_x0020_Type xmlns="f8dafd76-2a88-4747-a6c1-ddbdf0209c79">4</Document_x0020_Type>
    <BOD xmlns="f8dafd76-2a88-4747-a6c1-ddbdf0209c79">false</BO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5829D6-E94A-40D2-BF9A-937AE5C665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5b48b07-e866-4068-a296-7da2714f7158"/>
    <ds:schemaRef ds:uri="f8dafd76-2a88-4747-a6c1-ddbdf0209c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94297E-CBED-4B4A-AEAB-8648AB6D33C7}">
  <ds:schemaRefs>
    <ds:schemaRef ds:uri="http://schemas.microsoft.com/sharepoint/v3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55b48b07-e866-4068-a296-7da2714f7158"/>
    <ds:schemaRef ds:uri="http://schemas.openxmlformats.org/package/2006/metadata/core-properties"/>
    <ds:schemaRef ds:uri="f8dafd76-2a88-4747-a6c1-ddbdf0209c7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5D6D3C1-6EA1-40C0-9D85-095C01FA40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Johnson Controls_Template_2.4</Template>
  <TotalTime>2701</TotalTime>
  <Words>1955</Words>
  <Application>Microsoft Macintosh PowerPoint</Application>
  <PresentationFormat>On-screen Show (4:3)</PresentationFormat>
  <Paragraphs>443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Johnson Controls_Template_2.4</vt:lpstr>
      <vt:lpstr>York ® YMC2 Water-cooled magnetic Centrifugal chillers</vt:lpstr>
      <vt:lpstr>Introducing the YORK YMC2 Chiller</vt:lpstr>
      <vt:lpstr>PowerPoint Presentation</vt:lpstr>
      <vt:lpstr>YMC2 – YORK Magnetic Centrifugal Chillers YORK – A History of Leadership and Innovation</vt:lpstr>
      <vt:lpstr>YMC2 – YORK Magnetic Centrifugal Chillers Overview</vt:lpstr>
      <vt:lpstr>PowerPoint Presentation</vt:lpstr>
      <vt:lpstr>YMC2 – YORK Magnetic Centrifugal Chillers Overview</vt:lpstr>
      <vt:lpstr>YMC2 – YORK Magnetic Centrifugal Chillers Overview</vt:lpstr>
      <vt:lpstr>YMC2 – YORK Magnetic Centrifugal Chillers Overview</vt:lpstr>
      <vt:lpstr>YMC2 – YORK Magnetic Centrifugal Chillers Overview</vt:lpstr>
      <vt:lpstr>YMC2 – YORK Magnetic Centrifugal Chillers Five Key Benefits and a Bonus</vt:lpstr>
      <vt:lpstr>YMC2 – YORK Magnetic Centrifugal Chillers Five Key Benefits and a Bonus</vt:lpstr>
      <vt:lpstr>PowerPoint Presentation</vt:lpstr>
      <vt:lpstr> Smart Investment –   Low Total Cost of Ownership</vt:lpstr>
      <vt:lpstr> Smart Investment –   Competitive First Costs</vt:lpstr>
      <vt:lpstr> Smart Investment –   Low Operation Costs</vt:lpstr>
      <vt:lpstr> Smart Investment –   Low Maintenance Costs</vt:lpstr>
      <vt:lpstr> Smart Investment –   Low Maintenance Costs</vt:lpstr>
      <vt:lpstr>YMC2 – YORK Magnetic Centrifugal Chillers Five Key Benefits and a Bonus</vt:lpstr>
      <vt:lpstr>PowerPoint Presentation</vt:lpstr>
      <vt:lpstr> Highly Efficient –   Real World Energy Operation</vt:lpstr>
      <vt:lpstr> Highly Efficient –   Real World Energy Operation</vt:lpstr>
      <vt:lpstr> Highly Efficient –   Real World Energy Operation</vt:lpstr>
      <vt:lpstr> Highly Efficient –   Real World Energy Operation</vt:lpstr>
      <vt:lpstr> Highly Efficient –   Real World Energy Operation</vt:lpstr>
      <vt:lpstr>YMC2 – YORK Magnetic Centrifugal Chillers Five Key Benefits and a Bonus</vt:lpstr>
      <vt:lpstr>PowerPoint Presentation</vt:lpstr>
      <vt:lpstr> Sustainable –   Low Impact on Environment</vt:lpstr>
      <vt:lpstr> Sustainable –  Low Impact on Environment</vt:lpstr>
      <vt:lpstr> Sustainable –  Low Impact on Environment</vt:lpstr>
      <vt:lpstr> Sustainable –   Low Impact on Environment</vt:lpstr>
      <vt:lpstr>YMC2 – YORK Magnetic Centrifugal Chillers Five Key Benefits and a Bonus</vt:lpstr>
      <vt:lpstr>PowerPoint Presentation</vt:lpstr>
      <vt:lpstr> Versatile </vt:lpstr>
      <vt:lpstr> Versatile </vt:lpstr>
      <vt:lpstr> Versatile </vt:lpstr>
      <vt:lpstr> Versatile </vt:lpstr>
      <vt:lpstr>YMC2 – YORK Magnetic Centrifugal Chillers Five Key Benefits and a Bonus</vt:lpstr>
      <vt:lpstr>PowerPoint Presentation</vt:lpstr>
      <vt:lpstr> Strongly Dependable </vt:lpstr>
      <vt:lpstr> Strongly Dependable </vt:lpstr>
      <vt:lpstr> Strongly Dependable </vt:lpstr>
      <vt:lpstr> Strongly Dependable </vt:lpstr>
      <vt:lpstr> Strongly Dependable </vt:lpstr>
      <vt:lpstr> Strongly Dependable </vt:lpstr>
      <vt:lpstr> Strongly Dependable </vt:lpstr>
      <vt:lpstr>YMC2 – YORK Magnetic Centrifugal Chillers Five Key Benefits and a Bonus</vt:lpstr>
      <vt:lpstr>PowerPoint Presentation</vt:lpstr>
      <vt:lpstr> Impressive Sound Levels </vt:lpstr>
      <vt:lpstr>Summary</vt:lpstr>
      <vt:lpstr>YMC2 – YORK Magnetic Centrifugal Chillers Q&amp;A</vt:lpstr>
      <vt:lpstr>YMC2 – YORK Magnetic Centrifugal Chillers Q&amp;A</vt:lpstr>
    </vt:vector>
  </TitlesOfParts>
  <Company>Johnson Controls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York ® YMC2 Water-cooled magnetic Centrifugal chillers</dc:title>
  <dc:creator>Angela L Bonovich</dc:creator>
  <cp:lastModifiedBy>K</cp:lastModifiedBy>
  <cp:revision>183</cp:revision>
  <dcterms:created xsi:type="dcterms:W3CDTF">2014-09-30T16:44:14Z</dcterms:created>
  <dcterms:modified xsi:type="dcterms:W3CDTF">2017-12-14T02:06:00Z</dcterms:modified>
  <cp:contentStatus>Version 2.4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0x010100CEC2E2B143311F44A6B1B84FC74F3B3F</vt:lpwstr>
  </property>
  <property fmtid="{D5CDD505-2E9C-101B-9397-08002B2CF9AE}" pid="3" name="MSIP_Label_6be01c0c-f9b3-4dc4-af0b-a82110cc37cd_Enabled">
    <vt:lpwstr>True</vt:lpwstr>
  </property>
  <property fmtid="{D5CDD505-2E9C-101B-9397-08002B2CF9AE}" pid="4" name="MSIP_Label_6be01c0c-f9b3-4dc4-af0b-a82110cc37cd_SiteId">
    <vt:lpwstr>a1f1e214-7ded-45b6-81a1-9e8ae3459641</vt:lpwstr>
  </property>
  <property fmtid="{D5CDD505-2E9C-101B-9397-08002B2CF9AE}" pid="5" name="MSIP_Label_6be01c0c-f9b3-4dc4-af0b-a82110cc37cd_Ref">
    <vt:lpwstr>https://api.informationprotection.azure.com/api/a1f1e214-7ded-45b6-81a1-9e8ae3459641</vt:lpwstr>
  </property>
  <property fmtid="{D5CDD505-2E9C-101B-9397-08002B2CF9AE}" pid="6" name="MSIP_Label_6be01c0c-f9b3-4dc4-af0b-a82110cc37cd_SetBy">
    <vt:lpwstr>cspitzg@jci.com</vt:lpwstr>
  </property>
  <property fmtid="{D5CDD505-2E9C-101B-9397-08002B2CF9AE}" pid="7" name="MSIP_Label_6be01c0c-f9b3-4dc4-af0b-a82110cc37cd_SetDate">
    <vt:lpwstr>2017-12-07T09:53:26.9830000-06:00</vt:lpwstr>
  </property>
  <property fmtid="{D5CDD505-2E9C-101B-9397-08002B2CF9AE}" pid="8" name="MSIP_Label_6be01c0c-f9b3-4dc4-af0b-a82110cc37cd_Name">
    <vt:lpwstr>Internal </vt:lpwstr>
  </property>
  <property fmtid="{D5CDD505-2E9C-101B-9397-08002B2CF9AE}" pid="9" name="MSIP_Label_6be01c0c-f9b3-4dc4-af0b-a82110cc37cd_Application">
    <vt:lpwstr>Microsoft Azure Information Protection</vt:lpwstr>
  </property>
  <property fmtid="{D5CDD505-2E9C-101B-9397-08002B2CF9AE}" pid="10" name="MSIP_Label_6be01c0c-f9b3-4dc4-af0b-a82110cc37cd_Extended_MSFT_Method">
    <vt:lpwstr>Automatic</vt:lpwstr>
  </property>
  <property fmtid="{D5CDD505-2E9C-101B-9397-08002B2CF9AE}" pid="11" name="Information Classification">
    <vt:lpwstr>Internal </vt:lpwstr>
  </property>
</Properties>
</file>